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4"/>
  </p:sldMasterIdLst>
  <p:sldIdLst>
    <p:sldId id="256" r:id="rId5"/>
    <p:sldId id="281" r:id="rId6"/>
    <p:sldId id="277" r:id="rId7"/>
    <p:sldId id="301" r:id="rId8"/>
    <p:sldId id="262" r:id="rId9"/>
    <p:sldId id="293" r:id="rId10"/>
    <p:sldId id="272" r:id="rId11"/>
    <p:sldId id="287" r:id="rId12"/>
    <p:sldId id="302" r:id="rId13"/>
    <p:sldId id="267" r:id="rId14"/>
    <p:sldId id="300" r:id="rId15"/>
    <p:sldId id="303" r:id="rId16"/>
    <p:sldId id="273" r:id="rId17"/>
    <p:sldId id="292" r:id="rId18"/>
    <p:sldId id="304" r:id="rId19"/>
    <p:sldId id="295" r:id="rId20"/>
    <p:sldId id="294" r:id="rId21"/>
    <p:sldId id="261" r:id="rId22"/>
  </p:sldIdLst>
  <p:sldSz cx="12192000" cy="6858000"/>
  <p:notesSz cx="7010400" cy="9296400"/>
  <p:embeddedFontLst>
    <p:embeddedFont>
      <p:font typeface="BRHendrix-Regular" panose="01000000000000000000" charset="0"/>
      <p:regular r:id="rId23"/>
    </p:embeddedFont>
    <p:embeddedFont>
      <p:font typeface="Segoe UI" panose="020B0502040204020203" pitchFamily="34" charset="0"/>
      <p:regular r:id="rId24"/>
      <p:bold r:id="rId25"/>
      <p:italic r:id="rId26"/>
      <p:boldItalic r:id="rId27"/>
    </p:embeddedFont>
    <p:embeddedFont>
      <p:font typeface="Segoe UI Semilight" panose="020B0402040204020203" pitchFamily="34" charset="0"/>
      <p:regular r:id="rId28"/>
      <p:italic r:id="rId29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ufour Manon" initials="DM" lastIdx="1" clrIdx="0">
    <p:extLst>
      <p:ext uri="{19B8F6BF-5375-455C-9EA6-DF929625EA0E}">
        <p15:presenceInfo xmlns:p15="http://schemas.microsoft.com/office/powerpoint/2012/main" userId="S-1-5-21-4143497898-3513511012-1784451623-1541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 snapToObjects="1">
      <p:cViewPr varScale="1">
        <p:scale>
          <a:sx n="77" d="100"/>
          <a:sy n="77" d="100"/>
        </p:scale>
        <p:origin x="2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4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3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font" Target="fonts/font7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2.fntdata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5.fntdata"/><Relationship Id="rId30" Type="http://schemas.openxmlformats.org/officeDocument/2006/relationships/commentAuthors" Target="commentAuthors.xml"/><Relationship Id="rId35" Type="http://schemas.microsoft.com/office/2016/11/relationships/changesInfo" Target="changesInfos/changesInfo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éronique Méar" userId="692d96b8-38ad-4940-a5b4-08ad93a68953" providerId="ADAL" clId="{6FC1CD6A-1F05-4D64-8BE5-A754A6A7E623}"/>
    <pc:docChg chg="modSld">
      <pc:chgData name="Véronique Méar" userId="692d96b8-38ad-4940-a5b4-08ad93a68953" providerId="ADAL" clId="{6FC1CD6A-1F05-4D64-8BE5-A754A6A7E623}" dt="2025-04-24T16:38:12.013" v="1" actId="20577"/>
      <pc:docMkLst>
        <pc:docMk/>
      </pc:docMkLst>
      <pc:sldChg chg="modSp mod">
        <pc:chgData name="Véronique Méar" userId="692d96b8-38ad-4940-a5b4-08ad93a68953" providerId="ADAL" clId="{6FC1CD6A-1F05-4D64-8BE5-A754A6A7E623}" dt="2025-04-24T16:38:12.013" v="1" actId="20577"/>
        <pc:sldMkLst>
          <pc:docMk/>
          <pc:sldMk cId="3242042095" sldId="267"/>
        </pc:sldMkLst>
        <pc:spChg chg="mod">
          <ac:chgData name="Véronique Méar" userId="692d96b8-38ad-4940-a5b4-08ad93a68953" providerId="ADAL" clId="{6FC1CD6A-1F05-4D64-8BE5-A754A6A7E623}" dt="2025-04-24T16:38:12.013" v="1" actId="20577"/>
          <ac:spMkLst>
            <pc:docMk/>
            <pc:sldMk cId="3242042095" sldId="267"/>
            <ac:spMk id="2" creationId="{242B022C-2553-DADA-2B47-5BE942804DB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_DÉB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A8E425E4-97E6-E8B6-365A-DF381667501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638BC783-A61F-430C-A924-E0309DCA3837}"/>
              </a:ext>
            </a:extLst>
          </p:cNvPr>
          <p:cNvSpPr/>
          <p:nvPr userDrawn="1"/>
        </p:nvSpPr>
        <p:spPr>
          <a:xfrm>
            <a:off x="6824787" y="6223772"/>
            <a:ext cx="4848225" cy="6126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fr-CA" sz="800" cap="all" baseline="0" dirty="0">
                <a:solidFill>
                  <a:srgbClr val="86888B"/>
                </a:solidFill>
                <a:latin typeface="BRHendrix-Regular" panose="01000000000000000000" pitchFamily="50" charset="0"/>
                <a:cs typeface="Segoe UI" panose="020B0502040204020203" pitchFamily="34" charset="0"/>
              </a:rPr>
              <a:t>      © Tous droits réservés 2021 École nationale d’administration publique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917299D-390C-40DC-94B4-30EF9807928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3306" y="684038"/>
            <a:ext cx="4926597" cy="674457"/>
          </a:xfrm>
        </p:spPr>
        <p:txBody>
          <a:bodyPr anchor="b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fr-CA" sz="2800" b="1" kern="1200" cap="small" baseline="0" dirty="0">
                <a:solidFill>
                  <a:schemeClr val="bg1"/>
                </a:solidFill>
                <a:latin typeface="BRHendrix-Regular" panose="01000000000000000000" pitchFamily="50" charset="0"/>
                <a:ea typeface="+mn-ea"/>
                <a:cs typeface="Segoe UI" panose="020B0502040204020203" pitchFamily="34" charset="0"/>
              </a:defRPr>
            </a:lvl1pPr>
          </a:lstStyle>
          <a:p>
            <a:pPr lvl="0"/>
            <a:r>
              <a:rPr lang="fr-FR" dirty="0"/>
              <a:t>SURTITRE</a:t>
            </a:r>
            <a:endParaRPr lang="fr-CA" dirty="0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111207F2-1E50-4C27-B857-2BE77F8BA9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73305" y="1393175"/>
            <a:ext cx="4926597" cy="1646621"/>
          </a:xfr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fr-FR" sz="3200" u="sng" kern="1200" cap="none" baseline="0" dirty="0" smtClean="0">
                <a:solidFill>
                  <a:srgbClr val="E6D937"/>
                </a:solidFill>
                <a:uFill>
                  <a:solidFill>
                    <a:srgbClr val="E6D937"/>
                  </a:solidFill>
                </a:uFill>
                <a:latin typeface="BRHendrix-Regular" panose="01000000000000000000" pitchFamily="50" charset="0"/>
                <a:ea typeface="+mj-ea"/>
                <a:cs typeface="Segoe UI Semilight" panose="020B04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fr-FR" sz="3600" kern="1200" cap="small" baseline="0" dirty="0" smtClean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fr-FR" sz="3600" kern="1200" cap="small" baseline="0" dirty="0" smtClean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fr-FR" sz="3600" kern="1200" cap="small" baseline="0" dirty="0" smtClean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None/>
              <a:defRPr lang="fr-CA" sz="3600" kern="1200" cap="small" baseline="0" dirty="0">
                <a:solidFill>
                  <a:schemeClr val="bg1"/>
                </a:solidFill>
                <a:latin typeface="Segoe UI Semilight" panose="020B0402040204020203" pitchFamily="34" charset="0"/>
                <a:ea typeface="+mj-ea"/>
                <a:cs typeface="Segoe UI Semilight" panose="020B0402040204020203" pitchFamily="34" charset="0"/>
              </a:defRPr>
            </a:lvl5pPr>
          </a:lstStyle>
          <a:p>
            <a:pPr lvl="0"/>
            <a:r>
              <a:rPr lang="fr-FR" dirty="0"/>
              <a:t>Titre de la présentation</a:t>
            </a:r>
          </a:p>
          <a:p>
            <a:pPr lvl="0"/>
            <a:r>
              <a:rPr lang="fr-FR" dirty="0"/>
              <a:t>sur deux</a:t>
            </a:r>
          </a:p>
          <a:p>
            <a:pPr lvl="0"/>
            <a:r>
              <a:rPr lang="fr-FR" dirty="0"/>
              <a:t>ou trois lignes</a:t>
            </a:r>
            <a:endParaRPr lang="fr-CA" dirty="0"/>
          </a:p>
        </p:txBody>
      </p:sp>
      <p:sp>
        <p:nvSpPr>
          <p:cNvPr id="14" name="Espace réservé du texte 12">
            <a:extLst>
              <a:ext uri="{FF2B5EF4-FFF2-40B4-BE49-F238E27FC236}">
                <a16:creationId xmlns:a16="http://schemas.microsoft.com/office/drawing/2014/main" id="{F670E872-BFB6-4171-9D6A-1D1477FE3B0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3305" y="4221974"/>
            <a:ext cx="4926596" cy="914400"/>
          </a:xfr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 lang="fr-FR" sz="1800" kern="1200" baseline="0" dirty="0" smtClean="0">
                <a:solidFill>
                  <a:srgbClr val="86888B"/>
                </a:solidFill>
                <a:latin typeface="BRHendrix-Regular" panose="01000000000000000000" pitchFamily="50" charset="0"/>
                <a:ea typeface="+mn-ea"/>
                <a:cs typeface="Segoe UI" panose="020B0502040204020203" pitchFamily="34" charset="0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fr-FR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fr-FR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3pPr>
            <a:lvl4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fr-FR" sz="1800" kern="1200" dirty="0" smtClean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Tx/>
              <a:buNone/>
              <a:defRPr lang="fr-CA" sz="1800" kern="1200" dirty="0">
                <a:solidFill>
                  <a:schemeClr val="bg1"/>
                </a:solidFill>
                <a:latin typeface="Segoe UI" panose="020B0502040204020203" pitchFamily="34" charset="0"/>
                <a:ea typeface="+mn-ea"/>
                <a:cs typeface="Segoe UI" panose="020B0502040204020203" pitchFamily="34" charset="0"/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Tx/>
              <a:buFontTx/>
              <a:buNone/>
              <a:tabLst/>
              <a:defRPr/>
            </a:pPr>
            <a:r>
              <a:rPr lang="fr-FR" dirty="0"/>
              <a:t>Date : année/</a:t>
            </a:r>
            <a:r>
              <a:rPr lang="fr-FR" dirty="0" err="1"/>
              <a:t>jj</a:t>
            </a:r>
            <a:r>
              <a:rPr lang="fr-FR" dirty="0"/>
              <a:t>/mm</a:t>
            </a:r>
          </a:p>
          <a:p>
            <a:pPr lvl="0"/>
            <a:r>
              <a:rPr lang="fr-FR" dirty="0"/>
              <a:t>Auteur de la présentation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86236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 noir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B866B0B-AB38-24D1-3322-ABDDA685DE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Espace réservé du contenu 3">
            <a:extLst>
              <a:ext uri="{FF2B5EF4-FFF2-40B4-BE49-F238E27FC236}">
                <a16:creationId xmlns:a16="http://schemas.microsoft.com/office/drawing/2014/main" id="{9D5D1BDA-0A13-3A43-8657-7C24FA4F70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529" y="705678"/>
            <a:ext cx="6062871" cy="5483985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04387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 noir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42BB394-0BBE-C3FE-5C93-62A58C5B51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Espace réservé du contenu 3">
            <a:extLst>
              <a:ext uri="{FF2B5EF4-FFF2-40B4-BE49-F238E27FC236}">
                <a16:creationId xmlns:a16="http://schemas.microsoft.com/office/drawing/2014/main" id="{8B57869E-DAAE-BC48-84AF-73C32C609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529" y="705679"/>
            <a:ext cx="6062871" cy="4899992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186225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1 colon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86C60E8-7477-EF0D-2E39-8A77FE2511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BE5B13-C1F8-9244-ABC3-41BDA0E6D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530" y="1681163"/>
            <a:ext cx="8637104" cy="4508500"/>
          </a:xfrm>
        </p:spPr>
        <p:txBody>
          <a:bodyPr/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7708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50F65A65-A659-6664-2093-F8BBF52FF9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51B11B-1980-5641-B741-55403A182C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92212" y="1681163"/>
            <a:ext cx="42984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BE5B13-C1F8-9244-ABC3-41BDA0E6D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92212" y="2505075"/>
            <a:ext cx="4298450" cy="3684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  <p:sp>
        <p:nvSpPr>
          <p:cNvPr id="14" name="Espace réservé du texte 2">
            <a:extLst>
              <a:ext uri="{FF2B5EF4-FFF2-40B4-BE49-F238E27FC236}">
                <a16:creationId xmlns:a16="http://schemas.microsoft.com/office/drawing/2014/main" id="{CF15FE88-C4C1-374F-A4B8-84AF7B90C7AB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4915125" y="1681163"/>
            <a:ext cx="429845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A" dirty="0"/>
              <a:t>Cliquez pour modifier les styles du texte du masque</a:t>
            </a:r>
          </a:p>
        </p:txBody>
      </p:sp>
      <p:sp>
        <p:nvSpPr>
          <p:cNvPr id="15" name="Espace réservé du contenu 3">
            <a:extLst>
              <a:ext uri="{FF2B5EF4-FFF2-40B4-BE49-F238E27FC236}">
                <a16:creationId xmlns:a16="http://schemas.microsoft.com/office/drawing/2014/main" id="{0F7C2CD4-2115-E040-B56D-D8A677102E9F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4915125" y="2505075"/>
            <a:ext cx="4298450" cy="3684588"/>
          </a:xfrm>
        </p:spPr>
        <p:txBody>
          <a:bodyPr/>
          <a:lstStyle>
            <a:lvl1pPr>
              <a:defRPr sz="2400"/>
            </a:lvl1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058361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824D3C4-4081-83D4-0E98-E85FEA0A7E1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8597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Diapositive_F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794A2C73-88C3-0912-5A28-A2D73F2866C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34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section grè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D0FF4B85-4AEE-B126-AD33-89B26085EB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8D5ABAAA-07C9-4E5C-A4CD-8E51D041B9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772" y="2700565"/>
            <a:ext cx="8782082" cy="1815660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cap="none" baseline="0">
                <a:solidFill>
                  <a:schemeClr val="bg1"/>
                </a:solidFill>
                <a:latin typeface="BRHendrix-Regular" panose="01000000000000000000" pitchFamily="50" charset="0"/>
              </a:defRPr>
            </a:lvl1pPr>
          </a:lstStyle>
          <a:p>
            <a:r>
              <a:rPr lang="fr-CA" noProof="0" dirty="0"/>
              <a:t>Page de section </a:t>
            </a:r>
            <a:br>
              <a:rPr lang="fr-CA" noProof="0" dirty="0"/>
            </a:br>
            <a:r>
              <a:rPr lang="fr-CA" noProof="0" dirty="0"/>
              <a:t>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3687563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contenu texte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8EDDB318-F5A2-C483-F00F-6FABA58B187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3DA34E51-ACD9-4CA9-98F0-93C5C038FB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1270" y="613887"/>
            <a:ext cx="7474503" cy="79478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600" b="1" cap="all" baseline="0">
                <a:solidFill>
                  <a:schemeClr val="tx1"/>
                </a:solidFill>
                <a:latin typeface="BRHendrix-Regular" panose="01000000000000000000" pitchFamily="50" charset="0"/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16" name="Espace réservé du contenu 15">
            <a:extLst>
              <a:ext uri="{FF2B5EF4-FFF2-40B4-BE49-F238E27FC236}">
                <a16:creationId xmlns:a16="http://schemas.microsoft.com/office/drawing/2014/main" id="{1F66F329-C3B8-49CA-B9E8-D27ADAF986B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2212" y="2022558"/>
            <a:ext cx="6323012" cy="338970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BRHendrix-Regular" panose="01000000000000000000" pitchFamily="50" charset="0"/>
              </a:defRPr>
            </a:lvl1pPr>
            <a:lvl2pPr>
              <a:defRPr baseline="0">
                <a:solidFill>
                  <a:schemeClr val="tx1"/>
                </a:solidFill>
                <a:latin typeface="BRHendrix-Regular" panose="01000000000000000000" pitchFamily="50" charset="0"/>
              </a:defRPr>
            </a:lvl2pPr>
            <a:lvl3pPr>
              <a:defRPr baseline="0">
                <a:solidFill>
                  <a:schemeClr val="tx1"/>
                </a:solidFill>
                <a:latin typeface="BRHendrix-Regular" panose="01000000000000000000" pitchFamily="50" charset="0"/>
              </a:defRPr>
            </a:lvl3pPr>
            <a:lvl4pPr>
              <a:defRPr baseline="0">
                <a:solidFill>
                  <a:schemeClr val="tx1"/>
                </a:solidFill>
                <a:latin typeface="BRHendrix-Regular" panose="01000000000000000000" pitchFamily="50" charset="0"/>
              </a:defRPr>
            </a:lvl4pPr>
            <a:lvl5pPr>
              <a:defRPr baseline="0">
                <a:solidFill>
                  <a:schemeClr val="tx1"/>
                </a:solidFill>
                <a:latin typeface="BRHendrix-Regular" panose="01000000000000000000" pitchFamily="50" charset="0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</a:p>
        </p:txBody>
      </p:sp>
      <p:sp>
        <p:nvSpPr>
          <p:cNvPr id="10" name="Espace réservé pour une image  3">
            <a:extLst>
              <a:ext uri="{FF2B5EF4-FFF2-40B4-BE49-F238E27FC236}">
                <a16:creationId xmlns:a16="http://schemas.microsoft.com/office/drawing/2014/main" id="{1A422513-FD79-449C-A11B-C2636D1B0EF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429024" y="2022558"/>
            <a:ext cx="3206750" cy="3389701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BRHendrix-Regular" panose="01000000000000000000" pitchFamily="50" charset="0"/>
              </a:defRPr>
            </a:lvl1pPr>
          </a:lstStyle>
          <a:p>
            <a:r>
              <a:rPr lang="fr-CA" dirty="0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4004876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contenu -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2FED49D-9B90-FEEF-2333-67A690DBBA0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CA64BC7-B127-4638-9972-3C07695315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2211" y="1890584"/>
            <a:ext cx="10861587" cy="401295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2400" b="1" cap="none" baseline="0">
                <a:solidFill>
                  <a:srgbClr val="DC5637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CA" dirty="0"/>
              <a:t>Modifiez le sous-titre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E6CA7CE-3826-F245-96B6-90E331C854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1270" y="613887"/>
            <a:ext cx="8192530" cy="79478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600" b="1" cap="all"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9" name="Espace réservé du contenu 15">
            <a:extLst>
              <a:ext uri="{FF2B5EF4-FFF2-40B4-BE49-F238E27FC236}">
                <a16:creationId xmlns:a16="http://schemas.microsoft.com/office/drawing/2014/main" id="{A838100E-D16C-0441-B823-9211FEFFF0F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2212" y="2375440"/>
            <a:ext cx="10861588" cy="30368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580507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age de contenu - blan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8ADD454-F4AF-56E0-7889-B064831CC8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BCA64BC7-B127-4638-9972-3C07695315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92211" y="1890584"/>
            <a:ext cx="10861587" cy="401295"/>
          </a:xfrm>
        </p:spPr>
        <p:txBody>
          <a:bodyPr>
            <a:noAutofit/>
          </a:bodyPr>
          <a:lstStyle>
            <a:lvl1pPr marL="0" indent="0" algn="l">
              <a:buFontTx/>
              <a:buNone/>
              <a:defRPr sz="2400" b="1" cap="none" baseline="0">
                <a:solidFill>
                  <a:srgbClr val="DC5637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fr-CA" dirty="0"/>
              <a:t>Modifiez le sous-titre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5E6CA7CE-3826-F245-96B6-90E331C854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61270" y="613887"/>
            <a:ext cx="8192530" cy="794784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600" b="1" cap="all"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  <a:endParaRPr lang="fr-CA" dirty="0"/>
          </a:p>
        </p:txBody>
      </p:sp>
      <p:sp>
        <p:nvSpPr>
          <p:cNvPr id="9" name="Espace réservé du contenu 15">
            <a:extLst>
              <a:ext uri="{FF2B5EF4-FFF2-40B4-BE49-F238E27FC236}">
                <a16:creationId xmlns:a16="http://schemas.microsoft.com/office/drawing/2014/main" id="{A838100E-D16C-0441-B823-9211FEFFF0F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2212" y="2375440"/>
            <a:ext cx="10861588" cy="3036819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1pPr>
            <a:lvl2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2pPr>
            <a:lvl3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3pPr>
            <a:lvl4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4pPr>
            <a:lvl5pPr>
              <a:defRPr baseline="0">
                <a:solidFill>
                  <a:schemeClr val="tx1"/>
                </a:solidFill>
                <a:latin typeface="BRHendrix-Regular" panose="01000000000000000000" pitchFamily="50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977976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section no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E6982C6E-7CAB-3E3C-BE52-CA70E80714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Titre 1">
            <a:extLst>
              <a:ext uri="{FF2B5EF4-FFF2-40B4-BE49-F238E27FC236}">
                <a16:creationId xmlns:a16="http://schemas.microsoft.com/office/drawing/2014/main" id="{4F159022-8E6D-B648-9A3C-B925CB7532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60772" y="2054522"/>
            <a:ext cx="8782082" cy="1815660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spcBef>
                <a:spcPts val="0"/>
              </a:spcBef>
              <a:defRPr sz="4400" cap="none" baseline="0">
                <a:solidFill>
                  <a:schemeClr val="bg1"/>
                </a:solidFill>
                <a:latin typeface="BRHendrix-Regular" panose="01000000000000000000" pitchFamily="50" charset="0"/>
              </a:defRPr>
            </a:lvl1pPr>
          </a:lstStyle>
          <a:p>
            <a:r>
              <a:rPr lang="fr-CA" noProof="0" dirty="0"/>
              <a:t>Page de section </a:t>
            </a:r>
            <a:br>
              <a:rPr lang="fr-CA" noProof="0" dirty="0"/>
            </a:br>
            <a:r>
              <a:rPr lang="fr-CA" noProof="0" dirty="0"/>
              <a:t>de la présentation</a:t>
            </a:r>
          </a:p>
        </p:txBody>
      </p:sp>
    </p:spTree>
    <p:extLst>
      <p:ext uri="{BB962C8B-B14F-4D97-AF65-F5344CB8AC3E}">
        <p14:creationId xmlns:p14="http://schemas.microsoft.com/office/powerpoint/2010/main" val="1619933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D872A4B1-4E38-3101-970A-BC012526A4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Espace réservé du contenu 3">
            <a:extLst>
              <a:ext uri="{FF2B5EF4-FFF2-40B4-BE49-F238E27FC236}">
                <a16:creationId xmlns:a16="http://schemas.microsoft.com/office/drawing/2014/main" id="{2D04A04D-8679-D14A-9289-0E70CCF71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529" y="705678"/>
            <a:ext cx="10644810" cy="5483985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tx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68077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contenu 3">
            <a:extLst>
              <a:ext uri="{FF2B5EF4-FFF2-40B4-BE49-F238E27FC236}">
                <a16:creationId xmlns:a16="http://schemas.microsoft.com/office/drawing/2014/main" id="{2D04A04D-8679-D14A-9289-0E70CCF71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529" y="705678"/>
            <a:ext cx="10644810" cy="5483985"/>
          </a:xfrm>
        </p:spPr>
        <p:txBody>
          <a:bodyPr/>
          <a:lstStyle>
            <a:lvl1pPr marL="0" indent="0">
              <a:buFontTx/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tx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tx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tx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38976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nd noir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5961955-8357-BAAA-2ED2-738CB2AA7C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6BE5B13-C1F8-9244-ABC3-41BDA0E6D1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66529" y="705678"/>
            <a:ext cx="6062871" cy="5483985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67574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2DB997C-022B-4049-A260-3316FD2B2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CA" dirty="0"/>
              <a:t>Modifier le style du titre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4C0AE3-5435-C949-829D-4AE499D0E3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CA" dirty="0"/>
              <a:t>Cliquez pour modifier les styles du texte du masque</a:t>
            </a:r>
          </a:p>
          <a:p>
            <a:pPr lvl="1"/>
            <a:r>
              <a:rPr lang="fr-CA" dirty="0"/>
              <a:t>Deuxième niveau</a:t>
            </a:r>
          </a:p>
          <a:p>
            <a:pPr lvl="2"/>
            <a:r>
              <a:rPr lang="fr-CA" dirty="0"/>
              <a:t>Troisième niveau</a:t>
            </a:r>
          </a:p>
          <a:p>
            <a:pPr lvl="3"/>
            <a:r>
              <a:rPr lang="fr-CA" dirty="0"/>
              <a:t>Quatrième niveau</a:t>
            </a:r>
          </a:p>
          <a:p>
            <a:pPr lvl="4"/>
            <a:r>
              <a:rPr lang="fr-CA" dirty="0"/>
              <a:t>Cinquième niveau</a:t>
            </a:r>
            <a:endParaRPr lang="fr-FR" dirty="0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173A6F2-2BA4-AF40-B3EB-12ADEA16BB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BRHendrix-Regular" panose="01000000000000000000" pitchFamily="50" charset="0"/>
              </a:defRPr>
            </a:lvl1pPr>
          </a:lstStyle>
          <a:p>
            <a:fld id="{FE24B461-AE7C-1244-AB2B-80D0BA42AD99}" type="datetimeFigureOut">
              <a:rPr lang="fr-FR" smtClean="0"/>
              <a:pPr/>
              <a:t>24/04/2025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6FBF678-8258-0640-AC16-24579D935D8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BRHendrix-Regular" panose="01000000000000000000" pitchFamily="50" charset="0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FFA708C-B91E-1A43-A77D-0615917472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BRHendrix-Regular" panose="01000000000000000000" pitchFamily="50" charset="0"/>
              </a:defRPr>
            </a:lvl1pPr>
          </a:lstStyle>
          <a:p>
            <a:fld id="{B235F022-8C4A-0B44-9B51-B36339AF20B8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908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4" r:id="rId4"/>
    <p:sldLayoutId id="2147483670" r:id="rId5"/>
    <p:sldLayoutId id="2147483661" r:id="rId6"/>
    <p:sldLayoutId id="2147483649" r:id="rId7"/>
    <p:sldLayoutId id="2147483669" r:id="rId8"/>
    <p:sldLayoutId id="2147483668" r:id="rId9"/>
    <p:sldLayoutId id="2147483667" r:id="rId10"/>
    <p:sldLayoutId id="2147483666" r:id="rId11"/>
    <p:sldLayoutId id="2147483665" r:id="rId12"/>
    <p:sldLayoutId id="2147483653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RHendrix-Regular" panose="01000000000000000000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BRHendrix-Regular" panose="01000000000000000000" pitchFamily="50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BRHendrix-Regular" panose="01000000000000000000" pitchFamily="50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BRHendrix-Regular" panose="01000000000000000000" pitchFamily="50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RHendrix-Regular" panose="01000000000000000000" pitchFamily="50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BRHendrix-Regular" panose="01000000000000000000" pitchFamily="50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58C2076B-D7AD-847F-3322-AF720232E8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FR" dirty="0">
                <a:latin typeface="+mj-lt"/>
                <a:cs typeface="Arial" panose="020B0604020202020204" pitchFamily="34" charset="0"/>
              </a:rPr>
              <a:t>Manon Dufour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3D5DFAA-0AB1-C3AF-1F3A-3BB658834D6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38834" y="2216485"/>
            <a:ext cx="6465377" cy="1646621"/>
          </a:xfrm>
        </p:spPr>
        <p:txBody>
          <a:bodyPr/>
          <a:lstStyle/>
          <a:p>
            <a:r>
              <a:rPr lang="fr-FR" u="none" dirty="0">
                <a:latin typeface="+mj-lt"/>
              </a:rPr>
              <a:t>Le changement réinventé: </a:t>
            </a:r>
          </a:p>
          <a:p>
            <a:r>
              <a:rPr lang="fr-FR" u="none" dirty="0">
                <a:latin typeface="+mj-lt"/>
              </a:rPr>
              <a:t>quand bienveillance rime avec performance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0D154BA-FFD9-BB3D-B9F9-2B4EC770FF1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309361" y="5328913"/>
            <a:ext cx="4047864" cy="636897"/>
          </a:xfrm>
        </p:spPr>
        <p:txBody>
          <a:bodyPr/>
          <a:lstStyle/>
          <a:p>
            <a:r>
              <a:rPr lang="fr-FR" b="1" dirty="0">
                <a:solidFill>
                  <a:schemeClr val="tx1"/>
                </a:solidFill>
                <a:latin typeface="+mj-lt"/>
              </a:rPr>
              <a:t>Rendez-vous des bibliothèques publiques du Québec</a:t>
            </a:r>
          </a:p>
        </p:txBody>
      </p:sp>
    </p:spTree>
    <p:extLst>
      <p:ext uri="{BB962C8B-B14F-4D97-AF65-F5344CB8AC3E}">
        <p14:creationId xmlns:p14="http://schemas.microsoft.com/office/powerpoint/2010/main" val="413143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42B022C-2553-DADA-2B47-5BE942804DB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r-CA" dirty="0">
                <a:latin typeface="+mj-lt"/>
              </a:rPr>
              <a:t>Aucune</a:t>
            </a:r>
          </a:p>
          <a:p>
            <a:r>
              <a:rPr lang="fr-CA" dirty="0">
                <a:latin typeface="+mj-lt"/>
              </a:rPr>
              <a:t>Centrées sur soi</a:t>
            </a:r>
          </a:p>
          <a:p>
            <a:r>
              <a:rPr lang="fr-CA" dirty="0">
                <a:latin typeface="+mj-lt"/>
              </a:rPr>
              <a:t>C</a:t>
            </a:r>
            <a:r>
              <a:rPr lang="fr-CA">
                <a:latin typeface="+mj-lt"/>
              </a:rPr>
              <a:t>entrées </a:t>
            </a:r>
            <a:r>
              <a:rPr lang="fr-CA" dirty="0">
                <a:latin typeface="+mj-lt"/>
              </a:rPr>
              <a:t>sur l’organisation</a:t>
            </a:r>
          </a:p>
          <a:p>
            <a:r>
              <a:rPr lang="fr-CA" dirty="0">
                <a:latin typeface="+mj-lt"/>
              </a:rPr>
              <a:t>Centrées sur le changement</a:t>
            </a:r>
          </a:p>
          <a:p>
            <a:r>
              <a:rPr lang="fr-CA" dirty="0">
                <a:latin typeface="+mj-lt"/>
              </a:rPr>
              <a:t>Centrées sur l’expérimentation</a:t>
            </a:r>
          </a:p>
          <a:p>
            <a:r>
              <a:rPr lang="fr-CA" dirty="0">
                <a:latin typeface="+mj-lt"/>
              </a:rPr>
              <a:t>Centrées sur la collaboration</a:t>
            </a:r>
          </a:p>
          <a:p>
            <a:r>
              <a:rPr lang="fr-CA" dirty="0">
                <a:latin typeface="+mj-lt"/>
              </a:rPr>
              <a:t>Centrées sur l’amélioration</a:t>
            </a:r>
          </a:p>
          <a:p>
            <a:endParaRPr lang="fr-FR" dirty="0"/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95BCFD38-3A0B-4A92-B869-CF418AC7254A}"/>
              </a:ext>
            </a:extLst>
          </p:cNvPr>
          <p:cNvSpPr txBox="1">
            <a:spLocks/>
          </p:cNvSpPr>
          <p:nvPr/>
        </p:nvSpPr>
        <p:spPr>
          <a:xfrm>
            <a:off x="492211" y="613887"/>
            <a:ext cx="8192530" cy="79478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000" b="1" kern="1200" cap="all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fr-CA" sz="2800" dirty="0"/>
              <a:t> </a:t>
            </a:r>
            <a:r>
              <a:rPr lang="fr-CA" sz="3600" dirty="0"/>
              <a:t>7 stades de préoccupations</a:t>
            </a:r>
            <a:endParaRPr lang="fr-CA" sz="3600" baseline="0" dirty="0">
              <a:latin typeface="BRHendrix-Regular" panose="01000000000000000000" pitchFamily="50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AE3E521-14C5-7F58-1CE6-2E1133F4C837}"/>
              </a:ext>
            </a:extLst>
          </p:cNvPr>
          <p:cNvSpPr txBox="1"/>
          <p:nvPr/>
        </p:nvSpPr>
        <p:spPr>
          <a:xfrm>
            <a:off x="7272767" y="6374329"/>
            <a:ext cx="1575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Céline </a:t>
            </a:r>
            <a:r>
              <a:rPr lang="fr-CA" dirty="0" err="1"/>
              <a:t>Bareil</a:t>
            </a:r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420420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0EDB78E-163D-462A-98CB-E5786874D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4214" y="1269547"/>
            <a:ext cx="6830786" cy="512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0443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B711A13-E4A5-4AAB-A29E-B22F0B8BD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823" y="1175445"/>
            <a:ext cx="10794354" cy="446335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06D09D8-8C87-4970-A56D-E296B55E83AF}"/>
              </a:ext>
            </a:extLst>
          </p:cNvPr>
          <p:cNvSpPr txBox="1"/>
          <p:nvPr/>
        </p:nvSpPr>
        <p:spPr>
          <a:xfrm>
            <a:off x="923364" y="690279"/>
            <a:ext cx="71179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Cultiver l’innovation et le bien-être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CA07F95-2C59-4E9A-B609-D1F71E76F9F9}"/>
              </a:ext>
            </a:extLst>
          </p:cNvPr>
          <p:cNvSpPr txBox="1"/>
          <p:nvPr/>
        </p:nvSpPr>
        <p:spPr>
          <a:xfrm>
            <a:off x="528706" y="5845459"/>
            <a:ext cx="111345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b="1" dirty="0"/>
              <a:t>Dans un environnement bienveillant, les idées s’épanouissent comme des fleurs au soleil.</a:t>
            </a:r>
          </a:p>
        </p:txBody>
      </p:sp>
    </p:spTree>
    <p:extLst>
      <p:ext uri="{BB962C8B-B14F-4D97-AF65-F5344CB8AC3E}">
        <p14:creationId xmlns:p14="http://schemas.microsoft.com/office/powerpoint/2010/main" val="3786494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F04EA70D-1FB1-43BC-BD65-496EAD62DF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>
                <a:latin typeface="+mj-lt"/>
              </a:rPr>
              <a:t>Un défi accessible</a:t>
            </a:r>
          </a:p>
        </p:txBody>
      </p:sp>
      <p:pic>
        <p:nvPicPr>
          <p:cNvPr id="5" name="Picture 2" descr="Sponsored image">
            <a:extLst>
              <a:ext uri="{FF2B5EF4-FFF2-40B4-BE49-F238E27FC236}">
                <a16:creationId xmlns:a16="http://schemas.microsoft.com/office/drawing/2014/main" id="{AD5D3C5B-8D2D-4ED8-B4EE-9F0CAA4E3FE7}"/>
              </a:ext>
            </a:extLst>
          </p:cNvPr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8157" y="1599063"/>
            <a:ext cx="7500730" cy="499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7098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7DD53EF-E0E8-4F1E-9E79-C8DD01A03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6375" y="511811"/>
            <a:ext cx="8460725" cy="4858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972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4AA4935E-8E97-43EC-961B-0CAB88F8F0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4047" y="813079"/>
            <a:ext cx="9950824" cy="446713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A4B5054-918A-4E43-9CA1-44C0D32D320F}"/>
              </a:ext>
            </a:extLst>
          </p:cNvPr>
          <p:cNvSpPr txBox="1"/>
          <p:nvPr/>
        </p:nvSpPr>
        <p:spPr>
          <a:xfrm>
            <a:off x="1004047" y="360827"/>
            <a:ext cx="807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Équilibre entre exigences et besoins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D376DD3-1D46-466E-B4F2-313DEF920FCE}"/>
              </a:ext>
            </a:extLst>
          </p:cNvPr>
          <p:cNvSpPr txBox="1"/>
          <p:nvPr/>
        </p:nvSpPr>
        <p:spPr>
          <a:xfrm>
            <a:off x="1945342" y="5549153"/>
            <a:ext cx="9206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/>
              <a:t>La vraie performance est comme une récolte.</a:t>
            </a:r>
          </a:p>
          <a:p>
            <a:r>
              <a:rPr lang="fr-CA" b="1" dirty="0"/>
              <a:t>Elle vient naturellement quand on a respecté chaque saison précédente.</a:t>
            </a:r>
          </a:p>
        </p:txBody>
      </p:sp>
    </p:spTree>
    <p:extLst>
      <p:ext uri="{BB962C8B-B14F-4D97-AF65-F5344CB8AC3E}">
        <p14:creationId xmlns:p14="http://schemas.microsoft.com/office/powerpoint/2010/main" val="10963381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CFDBFDF0-9751-4AE3-8385-3BC90690E3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047" y="310898"/>
            <a:ext cx="6207349" cy="393895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AD6545C7-ACC0-4380-97E5-B6BDAA6E1E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4725" y="366361"/>
            <a:ext cx="4724809" cy="388348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4CBDEE5-211D-0734-463D-D9940200CDA1}"/>
              </a:ext>
            </a:extLst>
          </p:cNvPr>
          <p:cNvSpPr txBox="1"/>
          <p:nvPr/>
        </p:nvSpPr>
        <p:spPr>
          <a:xfrm>
            <a:off x="1503680" y="4663440"/>
            <a:ext cx="86258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200" dirty="0"/>
              <a:t>Réguler, évaluer et se projeter</a:t>
            </a:r>
          </a:p>
        </p:txBody>
      </p:sp>
    </p:spTree>
    <p:extLst>
      <p:ext uri="{BB962C8B-B14F-4D97-AF65-F5344CB8AC3E}">
        <p14:creationId xmlns:p14="http://schemas.microsoft.com/office/powerpoint/2010/main" val="14285101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FE017364-E3EF-4E7C-84B9-F95695D0A1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1271" y="550258"/>
            <a:ext cx="9108141" cy="535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673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6DC2E878-8358-4DCC-9CE5-6E4106E3F5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551" y="916966"/>
            <a:ext cx="9077731" cy="4090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461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7C96FE82-AAB4-466E-B1C8-3EED2710DA4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CA" dirty="0">
                <a:latin typeface="+mj-lt"/>
              </a:rPr>
              <a:t>Il n’y a pas de mauvaise température, juste des vêtements non adaptés</a:t>
            </a:r>
          </a:p>
        </p:txBody>
      </p:sp>
      <p:pic>
        <p:nvPicPr>
          <p:cNvPr id="5" name="Picture 2" descr="https://media.istockphoto.com/id/1312670098/nl/foto/jonge-natte-glimlachende-mens-in-doordrenkt-jasje-met-een-kap-die-van-regen-geniet-de-mens-in.jpg?b=1&amp;s=170667a&amp;w=0&amp;k=20&amp;c=bN0kGVLg2wiInCs-bmfm_qLOTxK7Rk5EK4Zw6WMSzkc=">
            <a:extLst>
              <a:ext uri="{FF2B5EF4-FFF2-40B4-BE49-F238E27FC236}">
                <a16:creationId xmlns:a16="http://schemas.microsoft.com/office/drawing/2014/main" id="{BE6EA56B-1E66-41C7-BD98-E88575B49C09}"/>
              </a:ext>
            </a:extLst>
          </p:cNvPr>
          <p:cNvPicPr>
            <a:picLocks noGrp="1" noChangeAspect="1" noChangeArrowheads="1"/>
          </p:cNvPicPr>
          <p:nvPr>
            <p:ph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1271" y="2602562"/>
            <a:ext cx="6393546" cy="392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6630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C209A07-ABCC-4D76-A4CC-87C134321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Les quatre saisons d’Un changement</a:t>
            </a:r>
          </a:p>
        </p:txBody>
      </p:sp>
      <p:pic>
        <p:nvPicPr>
          <p:cNvPr id="5" name="Espace réservé du contenu 3">
            <a:extLst>
              <a:ext uri="{FF2B5EF4-FFF2-40B4-BE49-F238E27FC236}">
                <a16:creationId xmlns:a16="http://schemas.microsoft.com/office/drawing/2014/main" id="{604B9A40-3E2E-4C7F-A822-073493D4A6D1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492211" y="1712291"/>
            <a:ext cx="4954431" cy="25165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A9344B4-1AFC-4D6B-8989-1B29071D38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05670" y="1695560"/>
            <a:ext cx="4439478" cy="251658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A28BD249-772D-4BAD-B9E0-53E115B164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211" y="4238315"/>
            <a:ext cx="4954431" cy="227902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F3419E0-F670-42F4-8C73-A5F38E7CC6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5670" y="4238314"/>
            <a:ext cx="4439478" cy="2279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117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space réservé du contenu 2">
            <a:extLst>
              <a:ext uri="{FF2B5EF4-FFF2-40B4-BE49-F238E27FC236}">
                <a16:creationId xmlns:a16="http://schemas.microsoft.com/office/drawing/2014/main" id="{863DF9D0-7264-4ADF-A036-07338ACA91B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72167" y="896471"/>
            <a:ext cx="10109598" cy="514195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366002E-1D49-43F5-A9D3-2D85F2E12AA0}"/>
              </a:ext>
            </a:extLst>
          </p:cNvPr>
          <p:cNvSpPr txBox="1"/>
          <p:nvPr/>
        </p:nvSpPr>
        <p:spPr>
          <a:xfrm>
            <a:off x="690282" y="307404"/>
            <a:ext cx="38727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b="1" dirty="0"/>
              <a:t>Une vision systémique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EEDA921-C8B8-4EAD-9F5D-52AB15A6266B}"/>
              </a:ext>
            </a:extLst>
          </p:cNvPr>
          <p:cNvSpPr txBox="1"/>
          <p:nvPr/>
        </p:nvSpPr>
        <p:spPr>
          <a:xfrm>
            <a:off x="1443318" y="6293224"/>
            <a:ext cx="94308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/>
              <a:t>Sous la neige, se cache un système complexe de connexions humaines</a:t>
            </a:r>
          </a:p>
        </p:txBody>
      </p:sp>
    </p:spTree>
    <p:extLst>
      <p:ext uri="{BB962C8B-B14F-4D97-AF65-F5344CB8AC3E}">
        <p14:creationId xmlns:p14="http://schemas.microsoft.com/office/powerpoint/2010/main" val="4148136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1BB46D8B-6E37-4F0A-97F7-C95283D0E84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2163541" y="712996"/>
            <a:ext cx="8510754" cy="5432007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BDCE1307-AFF3-8433-A6EE-4EA58A1CC14D}"/>
              </a:ext>
            </a:extLst>
          </p:cNvPr>
          <p:cNvSpPr txBox="1"/>
          <p:nvPr/>
        </p:nvSpPr>
        <p:spPr>
          <a:xfrm>
            <a:off x="2265141" y="161558"/>
            <a:ext cx="94188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800" b="1" dirty="0"/>
              <a:t>Ce n’est pas parce que c’est dit que c’est clair</a:t>
            </a:r>
            <a:r>
              <a:rPr lang="fr-CA" sz="28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982471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A30D37CF-B2E5-4F35-89E8-C857272DD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4964" y="462522"/>
            <a:ext cx="7810969" cy="524799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6C6ED1C-EBA0-4F1C-A072-63CCBE123628}"/>
              </a:ext>
            </a:extLst>
          </p:cNvPr>
          <p:cNvSpPr txBox="1"/>
          <p:nvPr/>
        </p:nvSpPr>
        <p:spPr>
          <a:xfrm>
            <a:off x="3146612" y="6131859"/>
            <a:ext cx="80234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Documenter, c’est…..</a:t>
            </a:r>
          </a:p>
        </p:txBody>
      </p:sp>
    </p:spTree>
    <p:extLst>
      <p:ext uri="{BB962C8B-B14F-4D97-AF65-F5344CB8AC3E}">
        <p14:creationId xmlns:p14="http://schemas.microsoft.com/office/powerpoint/2010/main" val="5886098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C188914-5469-4EC0-80B3-F881E12B4215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fr-CA" sz="6600" dirty="0"/>
              <a:t>0149162536496481100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655629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exte 1">
            <a:extLst>
              <a:ext uri="{FF2B5EF4-FFF2-40B4-BE49-F238E27FC236}">
                <a16:creationId xmlns:a16="http://schemas.microsoft.com/office/drawing/2014/main" id="{2946FD68-B689-4EF3-95AF-425915EA820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fr-CA" dirty="0">
                <a:latin typeface="+mj-lt"/>
              </a:rPr>
              <a:t>10 étapes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4626B5A1-8ECF-4976-B65C-DE6569A05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Une </a:t>
            </a:r>
            <a:r>
              <a:rPr lang="fr-CA" dirty="0">
                <a:latin typeface="+mj-lt"/>
              </a:rPr>
              <a:t>consigne</a:t>
            </a:r>
            <a:r>
              <a:rPr lang="fr-CA" dirty="0"/>
              <a:t> simple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DCDA749-8A3B-4643-A9DD-C4DEFFC76EA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492212" y="2375440"/>
            <a:ext cx="10861588" cy="340250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CA" dirty="0"/>
              <a:t>1</a:t>
            </a:r>
            <a:r>
              <a:rPr lang="fr-CA" dirty="0">
                <a:latin typeface="+mj-lt"/>
              </a:rPr>
              <a:t>. Rapatrier les éléments au même endroit;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2. Les diviser en catégories;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3. Lire attentivement les instructions;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4. Identifier les éléments vulnérables;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5. Refaire les catégories;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6. </a:t>
            </a:r>
            <a:r>
              <a:rPr lang="en-US" dirty="0">
                <a:latin typeface="+mj-lt"/>
              </a:rPr>
              <a:t>Attention, </a:t>
            </a:r>
            <a:r>
              <a:rPr lang="fr-CA" dirty="0">
                <a:latin typeface="+mj-lt"/>
              </a:rPr>
              <a:t>il peut y avoir des étapes préliminaires;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7. Utiliser les produits et méthodes appropriées;</a:t>
            </a:r>
          </a:p>
          <a:p>
            <a:pPr marL="0" indent="0">
              <a:buNone/>
            </a:pPr>
            <a:r>
              <a:rPr lang="fr-CA" dirty="0">
                <a:latin typeface="+mj-lt"/>
              </a:rPr>
              <a:t>8. </a:t>
            </a:r>
            <a:r>
              <a:rPr lang="en-US" dirty="0" err="1">
                <a:latin typeface="+mj-lt"/>
              </a:rPr>
              <a:t>Redistribuer</a:t>
            </a:r>
            <a:r>
              <a:rPr lang="en-US" dirty="0">
                <a:latin typeface="+mj-lt"/>
              </a:rPr>
              <a:t> les </a:t>
            </a:r>
            <a:r>
              <a:rPr lang="en-US" dirty="0" err="1">
                <a:latin typeface="+mj-lt"/>
              </a:rPr>
              <a:t>éléments</a:t>
            </a:r>
            <a:r>
              <a:rPr lang="en-US" dirty="0">
                <a:latin typeface="+mj-lt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+mj-lt"/>
              </a:rPr>
              <a:t>9. </a:t>
            </a:r>
            <a:r>
              <a:rPr lang="en-US" dirty="0" err="1">
                <a:latin typeface="+mj-lt"/>
              </a:rPr>
              <a:t>Recommencer</a:t>
            </a:r>
            <a:r>
              <a:rPr lang="en-US" dirty="0">
                <a:latin typeface="+mj-lt"/>
              </a:rPr>
              <a:t> le </a:t>
            </a:r>
            <a:r>
              <a:rPr lang="en-US" dirty="0" err="1">
                <a:latin typeface="+mj-lt"/>
              </a:rPr>
              <a:t>processus</a:t>
            </a:r>
            <a:r>
              <a:rPr lang="en-US" dirty="0">
                <a:latin typeface="+mj-lt"/>
              </a:rPr>
              <a:t>.</a:t>
            </a:r>
            <a:endParaRPr lang="fr-CA" dirty="0">
              <a:latin typeface="+mj-lt"/>
            </a:endParaRPr>
          </a:p>
          <a:p>
            <a:pPr marL="0" indent="0">
              <a:buNone/>
            </a:pPr>
            <a:endParaRPr lang="fr-CA" dirty="0">
              <a:latin typeface="+mj-lt"/>
            </a:endParaRP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13780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E91F6EB-FF05-4D5C-8B63-EC061EA6B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553" y="1012186"/>
            <a:ext cx="9287435" cy="4840496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6E0A7B59-F3FD-4AFB-8469-487D35426187}"/>
              </a:ext>
            </a:extLst>
          </p:cNvPr>
          <p:cNvSpPr txBox="1"/>
          <p:nvPr/>
        </p:nvSpPr>
        <p:spPr>
          <a:xfrm>
            <a:off x="860612" y="313765"/>
            <a:ext cx="64814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3200" dirty="0"/>
              <a:t>La mobilisation des équipes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9AC5DD0-3241-4EA1-A7F0-BE2436D83910}"/>
              </a:ext>
            </a:extLst>
          </p:cNvPr>
          <p:cNvSpPr txBox="1"/>
          <p:nvPr/>
        </p:nvSpPr>
        <p:spPr>
          <a:xfrm>
            <a:off x="672353" y="6069106"/>
            <a:ext cx="108114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b="1" dirty="0"/>
              <a:t>Les préoccupations sont au changement ce que les bourgeons sont au printemps: des sources de croissance.</a:t>
            </a:r>
          </a:p>
        </p:txBody>
      </p:sp>
    </p:spTree>
    <p:extLst>
      <p:ext uri="{BB962C8B-B14F-4D97-AF65-F5344CB8AC3E}">
        <p14:creationId xmlns:p14="http://schemas.microsoft.com/office/powerpoint/2010/main" val="10856416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C4562E475417458E009C7FB00746E1" ma:contentTypeVersion="19" ma:contentTypeDescription="Crée un document." ma:contentTypeScope="" ma:versionID="171e326dc8fb7034209bbc0bdec735a4">
  <xsd:schema xmlns:xsd="http://www.w3.org/2001/XMLSchema" xmlns:xs="http://www.w3.org/2001/XMLSchema" xmlns:p="http://schemas.microsoft.com/office/2006/metadata/properties" xmlns:ns2="ed0bfb82-21ae-4e2f-be57-d28e199b574e" xmlns:ns3="34e9ffc5-7a6e-40ff-9943-c4fff0ac00f8" targetNamespace="http://schemas.microsoft.com/office/2006/metadata/properties" ma:root="true" ma:fieldsID="2a61eda73394a7b8318ba748d4d80752" ns2:_="" ns3:_="">
    <xsd:import namespace="ed0bfb82-21ae-4e2f-be57-d28e199b574e"/>
    <xsd:import namespace="34e9ffc5-7a6e-40ff-9943-c4fff0ac0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bfb82-21ae-4e2f-be57-d28e199b57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2a70dd-fe27-4e98-96a5-1846364899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9ffc5-7a6e-40ff-9943-c4fff0ac00f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20454c-615d-4297-8f87-6a3dfe40b65f}" ma:internalName="TaxCatchAll" ma:showField="CatchAllData" ma:web="34e9ffc5-7a6e-40ff-9943-c4fff0ac0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0bfb82-21ae-4e2f-be57-d28e199b574e">
      <Terms xmlns="http://schemas.microsoft.com/office/infopath/2007/PartnerControls"/>
    </lcf76f155ced4ddcb4097134ff3c332f>
    <TaxCatchAll xmlns="34e9ffc5-7a6e-40ff-9943-c4fff0ac00f8" xsi:nil="true"/>
  </documentManagement>
</p:properties>
</file>

<file path=customXml/itemProps1.xml><?xml version="1.0" encoding="utf-8"?>
<ds:datastoreItem xmlns:ds="http://schemas.openxmlformats.org/officeDocument/2006/customXml" ds:itemID="{C216416F-821C-4F06-A899-6EA3DBD80C8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4077E8-2451-44DD-BFA2-570BD0D969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0bfb82-21ae-4e2f-be57-d28e199b574e"/>
    <ds:schemaRef ds:uri="34e9ffc5-7a6e-40ff-9943-c4fff0ac0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33F18E1-CB31-43BB-9D33-69E2702E577C}">
  <ds:schemaRefs>
    <ds:schemaRef ds:uri="http://schemas.microsoft.com/office/2006/metadata/properties"/>
    <ds:schemaRef ds:uri="http://schemas.microsoft.com/office/infopath/2007/PartnerControls"/>
    <ds:schemaRef ds:uri="ed0bfb82-21ae-4e2f-be57-d28e199b574e"/>
    <ds:schemaRef ds:uri="34e9ffc5-7a6e-40ff-9943-c4fff0ac00f8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1708</TotalTime>
  <Words>242</Words>
  <Application>Microsoft Office PowerPoint</Application>
  <PresentationFormat>Grand écran</PresentationFormat>
  <Paragraphs>40</Paragraphs>
  <Slides>18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3" baseType="lpstr">
      <vt:lpstr>Segoe UI</vt:lpstr>
      <vt:lpstr>BRHendrix-Regular</vt:lpstr>
      <vt:lpstr>Arial</vt:lpstr>
      <vt:lpstr>Segoe UI Semilight</vt:lpstr>
      <vt:lpstr>Thème Office</vt:lpstr>
      <vt:lpstr>Présentation PowerPoint</vt:lpstr>
      <vt:lpstr>Présentation PowerPoint</vt:lpstr>
      <vt:lpstr>Les quatre saisons d’Un changement</vt:lpstr>
      <vt:lpstr>Présentation PowerPoint</vt:lpstr>
      <vt:lpstr>Présentation PowerPoint</vt:lpstr>
      <vt:lpstr>Présentation PowerPoint</vt:lpstr>
      <vt:lpstr>Présentation PowerPoint</vt:lpstr>
      <vt:lpstr>Une consigne simple</vt:lpstr>
      <vt:lpstr>Présentation PowerPoint</vt:lpstr>
      <vt:lpstr>Présentation PowerPoint</vt:lpstr>
      <vt:lpstr>Présentation PowerPoint</vt:lpstr>
      <vt:lpstr>Présentation PowerPoint</vt:lpstr>
      <vt:lpstr>Un défi accessible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Denis St-Pierre</dc:creator>
  <cp:lastModifiedBy>Véronique Méar</cp:lastModifiedBy>
  <cp:revision>56</cp:revision>
  <cp:lastPrinted>2025-04-08T11:55:36Z</cp:lastPrinted>
  <dcterms:created xsi:type="dcterms:W3CDTF">2022-02-24T14:18:44Z</dcterms:created>
  <dcterms:modified xsi:type="dcterms:W3CDTF">2025-04-24T16:38:15Z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0x01010040C4562E475417458E009C7FB00746E1</vt:lpwstr>
  </property>
  <property fmtid="{D5CDD505-2E9C-101B-9397-08002B2CF9AE}" pid="3" name="MediaServiceImageTags">
    <vt:lpwstr/>
  </property>
</Properties>
</file>