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3800" b="0" i="0" u="none" strike="noStrike" cap="none" spc="1140" normalizeH="0" baseline="0">
        <a:ln>
          <a:noFill/>
        </a:ln>
        <a:solidFill>
          <a:srgbClr val="000000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Futura Condensed"/>
      </a:defRPr>
    </a:lvl1pPr>
    <a:lvl2pPr marL="0" marR="0" indent="3429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3800" b="0" i="0" u="none" strike="noStrike" cap="none" spc="1140" normalizeH="0" baseline="0">
        <a:ln>
          <a:noFill/>
        </a:ln>
        <a:solidFill>
          <a:srgbClr val="000000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Futura Condensed"/>
      </a:defRPr>
    </a:lvl2pPr>
    <a:lvl3pPr marL="0" marR="0" indent="6858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3800" b="0" i="0" u="none" strike="noStrike" cap="none" spc="1140" normalizeH="0" baseline="0">
        <a:ln>
          <a:noFill/>
        </a:ln>
        <a:solidFill>
          <a:srgbClr val="000000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Futura Condensed"/>
      </a:defRPr>
    </a:lvl3pPr>
    <a:lvl4pPr marL="0" marR="0" indent="10287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3800" b="0" i="0" u="none" strike="noStrike" cap="none" spc="1140" normalizeH="0" baseline="0">
        <a:ln>
          <a:noFill/>
        </a:ln>
        <a:solidFill>
          <a:srgbClr val="000000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Futura Condensed"/>
      </a:defRPr>
    </a:lvl4pPr>
    <a:lvl5pPr marL="0" marR="0" indent="13716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3800" b="0" i="0" u="none" strike="noStrike" cap="none" spc="1140" normalizeH="0" baseline="0">
        <a:ln>
          <a:noFill/>
        </a:ln>
        <a:solidFill>
          <a:srgbClr val="000000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Futura Condensed"/>
      </a:defRPr>
    </a:lvl5pPr>
    <a:lvl6pPr marL="0" marR="0" indent="17145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3800" b="0" i="0" u="none" strike="noStrike" cap="none" spc="1140" normalizeH="0" baseline="0">
        <a:ln>
          <a:noFill/>
        </a:ln>
        <a:solidFill>
          <a:srgbClr val="000000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Futura Condensed"/>
      </a:defRPr>
    </a:lvl6pPr>
    <a:lvl7pPr marL="0" marR="0" indent="20574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3800" b="0" i="0" u="none" strike="noStrike" cap="none" spc="1140" normalizeH="0" baseline="0">
        <a:ln>
          <a:noFill/>
        </a:ln>
        <a:solidFill>
          <a:srgbClr val="000000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Futura Condensed"/>
      </a:defRPr>
    </a:lvl7pPr>
    <a:lvl8pPr marL="0" marR="0" indent="24003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3800" b="0" i="0" u="none" strike="noStrike" cap="none" spc="1140" normalizeH="0" baseline="0">
        <a:ln>
          <a:noFill/>
        </a:ln>
        <a:solidFill>
          <a:srgbClr val="000000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Futura Condensed"/>
      </a:defRPr>
    </a:lvl8pPr>
    <a:lvl9pPr marL="0" marR="0" indent="2743200" algn="ctr" defTabSz="571500" rtl="0" fontAlgn="auto" latinLnBrk="0" hangingPunct="0">
      <a:lnSpc>
        <a:spcPct val="100000"/>
      </a:lnSpc>
      <a:spcBef>
        <a:spcPts val="0"/>
      </a:spcBef>
      <a:spcAft>
        <a:spcPts val="0"/>
      </a:spcAft>
      <a:buClr>
        <a:srgbClr val="A29A85"/>
      </a:buClr>
      <a:buSzTx/>
      <a:buFontTx/>
      <a:buNone/>
      <a:tabLst/>
      <a:defRPr kumimoji="0" sz="3800" b="0" i="0" u="none" strike="noStrike" cap="none" spc="1140" normalizeH="0" baseline="0">
        <a:ln>
          <a:noFill/>
        </a:ln>
        <a:solidFill>
          <a:srgbClr val="000000"/>
        </a:solidFill>
        <a:effectLst>
          <a:outerShdw blurRad="25400" dist="12700" dir="13500000" rotWithShape="0">
            <a:srgbClr val="FFFFFF"/>
          </a:outerShdw>
        </a:effectLst>
        <a:uFillTx/>
        <a:latin typeface="+mn-lt"/>
        <a:ea typeface="+mn-ea"/>
        <a:cs typeface="+mn-cs"/>
        <a:sym typeface="Futura Condensed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ff" i="off">
        <a:font>
          <a:latin typeface="Helvetica Neue"/>
          <a:ea typeface="Helvetica Neue"/>
          <a:cs typeface="Helvetica Neue"/>
        </a:font>
        <a:srgbClr val="71787F"/>
      </a:tcTxStyle>
      <a:tcStyle>
        <a:tcBdr>
          <a:left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8B3BD"/>
              </a:solidFill>
              <a:custDash>
                <a:ds d="600000" sp="6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AFAFAF">
              <a:alpha val="20000"/>
            </a:srgbClr>
          </a:solidFill>
        </a:fill>
      </a:tcStyle>
    </a:band2H>
    <a:firstCol>
      <a:tcTxStyle b="off" i="off">
        <a:font>
          <a:latin typeface="American Typewriter"/>
          <a:ea typeface="American Typewriter"/>
          <a:cs typeface="American Typewriter"/>
        </a:font>
        <a:srgbClr val="FFFFFF"/>
      </a:tcTxStyle>
      <a:tcStyle>
        <a:tcBdr>
          <a:lef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V>
        </a:tcBdr>
        <a:fill>
          <a:gradFill>
            <a:gsLst>
              <a:gs pos="0">
                <a:srgbClr val="BEDF55"/>
              </a:gs>
              <a:gs pos="100000">
                <a:srgbClr val="A1C51F"/>
              </a:gs>
            </a:gsLst>
            <a:lin ang="5400000"/>
          </a:gradFill>
        </a:fill>
      </a:tcStyle>
    </a:firstCol>
    <a:lastRow>
      <a:tcTxStyle b="off" i="off">
        <a:font>
          <a:latin typeface="American Typewriter"/>
          <a:ea typeface="American Typewriter"/>
          <a:cs typeface="American Typewriter"/>
        </a:font>
        <a:srgbClr val="FFFFFF"/>
      </a:tcTxStyle>
      <a:tcStyle>
        <a:tcBdr>
          <a:lef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V>
        </a:tcBdr>
        <a:fill>
          <a:gradFill>
            <a:gsLst>
              <a:gs pos="0">
                <a:srgbClr val="BEDF55"/>
              </a:gs>
              <a:gs pos="100000">
                <a:srgbClr val="A1C51F"/>
              </a:gs>
            </a:gsLst>
            <a:lin ang="5400000"/>
          </a:gradFill>
        </a:fill>
      </a:tcStyle>
    </a:lastRow>
    <a:firstRow>
      <a:tcTxStyle b="off" i="off">
        <a:font>
          <a:latin typeface="American Typewriter"/>
          <a:ea typeface="American Typewriter"/>
          <a:cs typeface="American Typewriter"/>
        </a:font>
        <a:srgbClr val="FFFFFF"/>
      </a:tcTxStyle>
      <a:tcStyle>
        <a:tcBdr>
          <a:lef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left>
          <a:right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right>
          <a:top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top>
          <a:bottom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bottom>
          <a:insideH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H>
          <a:insideV>
            <a:ln w="9525" cap="flat">
              <a:solidFill>
                <a:srgbClr val="A7A7A7"/>
              </a:solidFill>
              <a:custDash>
                <a:ds d="600000" sp="600000"/>
              </a:custDash>
              <a:miter lim="400000"/>
            </a:ln>
          </a:insideV>
        </a:tcBdr>
        <a:fill>
          <a:gradFill>
            <a:gsLst>
              <a:gs pos="0">
                <a:srgbClr val="BEDF55"/>
              </a:gs>
              <a:gs pos="100000">
                <a:srgbClr val="A1C51F"/>
              </a:gs>
            </a:gsLst>
            <a:lin ang="5400000"/>
          </a:gra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37"/>
  </p:normalViewPr>
  <p:slideViewPr>
    <p:cSldViewPr snapToGrid="0">
      <p:cViewPr varScale="1">
        <p:scale>
          <a:sx n="36" d="100"/>
          <a:sy n="36" d="100"/>
        </p:scale>
        <p:origin x="460" y="84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fr-FR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128076"/>
          <c:y val="0.128076"/>
          <c:w val="0.74384799999999995"/>
          <c:h val="0.731348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909398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79E7-AA43-9D11-BBB152E9FE07}"/>
              </c:ext>
            </c:extLst>
          </c:dPt>
          <c:dPt>
            <c:idx val="1"/>
            <c:bubble3D val="0"/>
            <c:spPr>
              <a:solidFill>
                <a:srgbClr val="AEB0B3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79E7-AA43-9D11-BBB152E9FE07}"/>
              </c:ext>
            </c:extLst>
          </c:dPt>
          <c:dPt>
            <c:idx val="2"/>
            <c:bubble3D val="0"/>
            <c:spPr>
              <a:solidFill>
                <a:srgbClr val="6D6F72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79E7-AA43-9D11-BBB152E9FE07}"/>
              </c:ext>
            </c:extLst>
          </c:dPt>
          <c:dPt>
            <c:idx val="3"/>
            <c:bubble3D val="0"/>
            <c:spPr>
              <a:solidFill>
                <a:srgbClr val="3D3D3D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79E7-AA43-9D11-BBB152E9FE07}"/>
              </c:ext>
            </c:extLst>
          </c:dPt>
          <c:dPt>
            <c:idx val="4"/>
            <c:bubble3D val="0"/>
            <c:spPr>
              <a:solidFill>
                <a:srgbClr val="C5CAD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79E7-AA43-9D11-BBB152E9FE07}"/>
              </c:ext>
            </c:extLst>
          </c:dPt>
          <c:dPt>
            <c:idx val="5"/>
            <c:bubble3D val="0"/>
            <c:spPr>
              <a:solidFill>
                <a:srgbClr val="4E4F5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79E7-AA43-9D11-BBB152E9FE07}"/>
              </c:ext>
            </c:extLst>
          </c:dPt>
          <c:dLbls>
            <c:dLbl>
              <c:idx val="0"/>
              <c:numFmt formatCode="#,##0%" sourceLinked="0"/>
              <c:spPr/>
              <c:txPr>
                <a:bodyPr/>
                <a:lstStyle/>
                <a:p>
                  <a:pPr>
                    <a:defRPr sz="2952" b="0" i="0" u="none" strike="noStrike">
                      <a:solidFill>
                        <a:srgbClr val="000000"/>
                      </a:solidFill>
                      <a:latin typeface="Futura Condensed"/>
                    </a:defRPr>
                  </a:pPr>
                  <a:endParaRPr lang="fr-FR"/>
                </a:p>
              </c:txPr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1-79E7-AA43-9D11-BBB152E9FE07}"/>
                </c:ext>
              </c:extLst>
            </c:dLbl>
            <c:dLbl>
              <c:idx val="1"/>
              <c:numFmt formatCode="#,##0%" sourceLinked="0"/>
              <c:spPr/>
              <c:txPr>
                <a:bodyPr/>
                <a:lstStyle/>
                <a:p>
                  <a:pPr>
                    <a:defRPr sz="2952" b="0" i="0" u="none" strike="noStrike">
                      <a:solidFill>
                        <a:srgbClr val="000000"/>
                      </a:solidFill>
                      <a:latin typeface="Futura Condensed"/>
                    </a:defRPr>
                  </a:pPr>
                  <a:endParaRPr lang="fr-FR"/>
                </a:p>
              </c:txPr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3-79E7-AA43-9D11-BBB152E9FE07}"/>
                </c:ext>
              </c:extLst>
            </c:dLbl>
            <c:dLbl>
              <c:idx val="2"/>
              <c:numFmt formatCode="#,##0%" sourceLinked="0"/>
              <c:spPr/>
              <c:txPr>
                <a:bodyPr/>
                <a:lstStyle/>
                <a:p>
                  <a:pPr>
                    <a:defRPr sz="2952" b="0" i="0" u="none" strike="noStrike">
                      <a:solidFill>
                        <a:srgbClr val="000000"/>
                      </a:solidFill>
                      <a:latin typeface="Futura Condensed"/>
                    </a:defRPr>
                  </a:pPr>
                  <a:endParaRPr lang="fr-FR"/>
                </a:p>
              </c:txPr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5-79E7-AA43-9D11-BBB152E9FE07}"/>
                </c:ext>
              </c:extLst>
            </c:dLbl>
            <c:dLbl>
              <c:idx val="3"/>
              <c:numFmt formatCode="#,##0%" sourceLinked="0"/>
              <c:spPr/>
              <c:txPr>
                <a:bodyPr/>
                <a:lstStyle/>
                <a:p>
                  <a:pPr>
                    <a:defRPr sz="2952" b="0" i="0" u="none" strike="noStrike">
                      <a:solidFill>
                        <a:srgbClr val="000000"/>
                      </a:solidFill>
                      <a:latin typeface="Futura Condensed"/>
                    </a:defRPr>
                  </a:pPr>
                  <a:endParaRPr lang="fr-FR"/>
                </a:p>
              </c:txPr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7-79E7-AA43-9D11-BBB152E9FE07}"/>
                </c:ext>
              </c:extLst>
            </c:dLbl>
            <c:dLbl>
              <c:idx val="4"/>
              <c:numFmt formatCode="#,##0%" sourceLinked="0"/>
              <c:spPr/>
              <c:txPr>
                <a:bodyPr/>
                <a:lstStyle/>
                <a:p>
                  <a:pPr>
                    <a:defRPr sz="2952" b="0" i="0" u="none" strike="noStrike">
                      <a:solidFill>
                        <a:srgbClr val="000000"/>
                      </a:solidFill>
                      <a:latin typeface="Futura Condensed"/>
                    </a:defRPr>
                  </a:pPr>
                  <a:endParaRPr lang="fr-FR"/>
                </a:p>
              </c:txPr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9-79E7-AA43-9D11-BBB152E9FE07}"/>
                </c:ext>
              </c:extLst>
            </c:dLbl>
            <c:dLbl>
              <c:idx val="5"/>
              <c:numFmt formatCode="#,##0%" sourceLinked="0"/>
              <c:spPr/>
              <c:txPr>
                <a:bodyPr/>
                <a:lstStyle/>
                <a:p>
                  <a:pPr>
                    <a:defRPr sz="2952" b="0" i="0" u="none" strike="noStrike">
                      <a:solidFill>
                        <a:srgbClr val="000000"/>
                      </a:solidFill>
                      <a:latin typeface="Futura Condensed"/>
                    </a:defRPr>
                  </a:pPr>
                  <a:endParaRPr lang="fr-FR"/>
                </a:p>
              </c:txPr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B-79E7-AA43-9D11-BBB152E9FE07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952" b="0" i="0" u="none" strike="noStrike">
                    <a:solidFill>
                      <a:srgbClr val="000000"/>
                    </a:solidFill>
                    <a:latin typeface="Futura Condensed"/>
                  </a:defRPr>
                </a:pPr>
                <a:endParaRPr lang="fr-FR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Sheet1!$B$1:$D$1</c:f>
              <c:strCache>
                <c:ptCount val="6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  <c:pt idx="4">
                  <c:v>August</c:v>
                </c:pt>
                <c:pt idx="5">
                  <c:v>September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6"/>
                <c:pt idx="0">
                  <c:v>91</c:v>
                </c:pt>
                <c:pt idx="3">
                  <c:v>26</c:v>
                </c:pt>
                <c:pt idx="5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9E7-AA43-9D11-BBB152E9FE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fr-FR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6.7903900000000003E-2"/>
          <c:y val="5.9720099999999998E-2"/>
          <c:w val="0.91030800000000001"/>
          <c:h val="0.84165100000000004"/>
        </c:manualLayout>
      </c:layout>
      <c:areaChart>
        <c:grouping val="standard"/>
        <c:varyColors val="0"/>
        <c:ser>
          <c:idx val="1"/>
          <c:order val="0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AEB0B3"/>
            </a:solidFill>
            <a:ln w="762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DE-3F40-93F2-9C786F7C5DC0}"/>
            </c:ext>
          </c:extLst>
        </c:ser>
        <c:ser>
          <c:idx val="0"/>
          <c:order val="1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909398"/>
            </a:solidFill>
            <a:ln w="762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DE-3F40-93F2-9C786F7C5D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118777544"/>
        <c:axId val="-2145486312"/>
      </c:areaChart>
      <c:catAx>
        <c:axId val="-21187775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332" b="0" i="0" u="none" strike="noStrike">
                <a:solidFill>
                  <a:srgbClr val="000000"/>
                </a:solidFill>
                <a:latin typeface="Futura Condensed"/>
              </a:defRPr>
            </a:pPr>
            <a:endParaRPr lang="fr-FR"/>
          </a:p>
        </c:txPr>
        <c:crossAx val="-2145486312"/>
        <c:crosses val="autoZero"/>
        <c:auto val="1"/>
        <c:lblAlgn val="ctr"/>
        <c:lblOffset val="100"/>
        <c:noMultiLvlLbl val="1"/>
      </c:catAx>
      <c:valAx>
        <c:axId val="-214548631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332" b="0" i="0" u="none" strike="noStrike">
                <a:solidFill>
                  <a:srgbClr val="000000"/>
                </a:solidFill>
                <a:latin typeface="Futura Condensed"/>
              </a:defRPr>
            </a:pPr>
            <a:endParaRPr lang="fr-FR"/>
          </a:p>
        </c:txPr>
        <c:crossAx val="-2118777544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0" name="Shape 35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849203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457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457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457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457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457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457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457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457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bg>
      <p:bgPr>
        <a:solidFill>
          <a:srgbClr val="F2F3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kaboompics.com_Grey Felt Journal TO DO LIST on a white desk.jpg"/>
          <p:cNvSpPr>
            <a:spLocks noGrp="1"/>
          </p:cNvSpPr>
          <p:nvPr>
            <p:ph type="pic" idx="21"/>
          </p:nvPr>
        </p:nvSpPr>
        <p:spPr>
          <a:xfrm>
            <a:off x="787400" y="-2047812"/>
            <a:ext cx="22695530" cy="1512011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" name="2018"/>
          <p:cNvSpPr txBox="1">
            <a:spLocks noGrp="1"/>
          </p:cNvSpPr>
          <p:nvPr>
            <p:ph type="body" sz="quarter" idx="22"/>
          </p:nvPr>
        </p:nvSpPr>
        <p:spPr>
          <a:xfrm>
            <a:off x="22001617" y="11963680"/>
            <a:ext cx="1445834" cy="671662"/>
          </a:xfrm>
          <a:prstGeom prst="rect">
            <a:avLst/>
          </a:prstGeom>
        </p:spPr>
        <p:txBody>
          <a:bodyPr wrap="none" lIns="50800" tIns="50800" rIns="50800" bIns="50800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1140">
                <a:solidFill>
                  <a:srgbClr val="000000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2018</a:t>
            </a:r>
          </a:p>
        </p:txBody>
      </p:sp>
      <p:sp>
        <p:nvSpPr>
          <p:cNvPr id="13" name="Designed by: templateshero.com"/>
          <p:cNvSpPr txBox="1">
            <a:spLocks noGrp="1"/>
          </p:cNvSpPr>
          <p:nvPr>
            <p:ph type="body" sz="quarter" idx="23"/>
          </p:nvPr>
        </p:nvSpPr>
        <p:spPr>
          <a:xfrm>
            <a:off x="16760649" y="10878915"/>
            <a:ext cx="6553400" cy="105846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buSzTx/>
              <a:buNone/>
              <a:defRPr sz="3000" cap="all" spc="660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Designed by: templateshero.com</a:t>
            </a:r>
          </a:p>
        </p:txBody>
      </p:sp>
      <p:sp>
        <p:nvSpPr>
          <p:cNvPr id="14" name="Presentation Title"/>
          <p:cNvSpPr txBox="1">
            <a:spLocks noGrp="1"/>
          </p:cNvSpPr>
          <p:nvPr>
            <p:ph type="body" sz="quarter" idx="24"/>
          </p:nvPr>
        </p:nvSpPr>
        <p:spPr>
          <a:xfrm>
            <a:off x="931786" y="10530567"/>
            <a:ext cx="15635189" cy="259566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SzTx/>
              <a:buNone/>
              <a:defRPr sz="12100" cap="all" spc="2662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96547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e du titre"/>
          <p:cNvSpPr txBox="1">
            <a:spLocks noGrp="1"/>
          </p:cNvSpPr>
          <p:nvPr>
            <p:ph type="title"/>
          </p:nvPr>
        </p:nvSpPr>
        <p:spPr>
          <a:xfrm>
            <a:off x="3274367" y="10041334"/>
            <a:ext cx="17835266" cy="1964532"/>
          </a:xfrm>
          <a:prstGeom prst="rect">
            <a:avLst/>
          </a:prstGeom>
        </p:spPr>
        <p:txBody>
          <a:bodyPr/>
          <a:lstStyle>
            <a:lvl1pPr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105" name="Image"/>
          <p:cNvSpPr>
            <a:spLocks noGrp="1"/>
          </p:cNvSpPr>
          <p:nvPr>
            <p:ph type="pic" idx="21"/>
          </p:nvPr>
        </p:nvSpPr>
        <p:spPr>
          <a:xfrm>
            <a:off x="787400" y="-1997012"/>
            <a:ext cx="22695530" cy="1512011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6" name="2018"/>
          <p:cNvSpPr txBox="1">
            <a:spLocks noGrp="1"/>
          </p:cNvSpPr>
          <p:nvPr>
            <p:ph type="body" sz="quarter" idx="22"/>
          </p:nvPr>
        </p:nvSpPr>
        <p:spPr>
          <a:xfrm>
            <a:off x="11469083" y="12116080"/>
            <a:ext cx="1445834" cy="671662"/>
          </a:xfrm>
          <a:prstGeom prst="rect">
            <a:avLst/>
          </a:prstGeom>
        </p:spPr>
        <p:txBody>
          <a:bodyPr lIns="50800" tIns="50800" rIns="50800" bIns="50800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1140">
                <a:solidFill>
                  <a:srgbClr val="000000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2018</a:t>
            </a:r>
          </a:p>
        </p:txBody>
      </p:sp>
      <p:sp>
        <p:nvSpPr>
          <p:cNvPr id="107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 - 2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#"/>
          <p:cNvSpPr txBox="1"/>
          <p:nvPr/>
        </p:nvSpPr>
        <p:spPr>
          <a:xfrm>
            <a:off x="21922422" y="11034712"/>
            <a:ext cx="1062356" cy="1603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400" spc="252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#</a:t>
            </a:r>
          </a:p>
        </p:txBody>
      </p:sp>
      <p:sp>
        <p:nvSpPr>
          <p:cNvPr id="115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4052637" y="3881437"/>
            <a:ext cx="16278726" cy="5953126"/>
          </a:xfrm>
          <a:prstGeom prst="rect">
            <a:avLst/>
          </a:prstGeom>
        </p:spPr>
        <p:txBody>
          <a:bodyPr numCol="2" spcCol="693695"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116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bg>
      <p:bgPr>
        <a:solidFill>
          <a:srgbClr val="F0F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#"/>
          <p:cNvSpPr txBox="1"/>
          <p:nvPr/>
        </p:nvSpPr>
        <p:spPr>
          <a:xfrm>
            <a:off x="21922422" y="11034712"/>
            <a:ext cx="1062356" cy="1603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400" spc="252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#</a:t>
            </a:r>
          </a:p>
        </p:txBody>
      </p:sp>
      <p:sp>
        <p:nvSpPr>
          <p:cNvPr id="124" name="Texte du titre"/>
          <p:cNvSpPr txBox="1">
            <a:spLocks noGrp="1"/>
          </p:cNvSpPr>
          <p:nvPr>
            <p:ph type="title"/>
          </p:nvPr>
        </p:nvSpPr>
        <p:spPr>
          <a:xfrm>
            <a:off x="5182195" y="2878534"/>
            <a:ext cx="14019610" cy="1964532"/>
          </a:xfrm>
          <a:prstGeom prst="rect">
            <a:avLst/>
          </a:prstGeom>
        </p:spPr>
        <p:txBody>
          <a:bodyPr/>
          <a:lstStyle>
            <a:lvl1pPr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12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kaboompics.com_Grey Felt Journal TO DO LIST on a white desk.jpg"/>
          <p:cNvSpPr>
            <a:spLocks noGrp="1"/>
          </p:cNvSpPr>
          <p:nvPr>
            <p:ph type="pic" idx="21"/>
          </p:nvPr>
        </p:nvSpPr>
        <p:spPr>
          <a:xfrm>
            <a:off x="4699992" y="631500"/>
            <a:ext cx="14984116" cy="998265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33" name="#"/>
          <p:cNvSpPr txBox="1"/>
          <p:nvPr/>
        </p:nvSpPr>
        <p:spPr>
          <a:xfrm>
            <a:off x="21922422" y="11034712"/>
            <a:ext cx="1062356" cy="1603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400" spc="252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#</a:t>
            </a:r>
          </a:p>
        </p:txBody>
      </p:sp>
      <p:sp>
        <p:nvSpPr>
          <p:cNvPr id="134" name="Texte du titre"/>
          <p:cNvSpPr txBox="1">
            <a:spLocks noGrp="1"/>
          </p:cNvSpPr>
          <p:nvPr>
            <p:ph type="title"/>
          </p:nvPr>
        </p:nvSpPr>
        <p:spPr>
          <a:xfrm>
            <a:off x="5182195" y="10066734"/>
            <a:ext cx="14019610" cy="1964532"/>
          </a:xfrm>
          <a:prstGeom prst="rect">
            <a:avLst/>
          </a:prstGeom>
        </p:spPr>
        <p:txBody>
          <a:bodyPr/>
          <a:lstStyle>
            <a:lvl1pPr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13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 &amp; 2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#"/>
          <p:cNvSpPr txBox="1"/>
          <p:nvPr/>
        </p:nvSpPr>
        <p:spPr>
          <a:xfrm>
            <a:off x="21922422" y="11034712"/>
            <a:ext cx="1062356" cy="1603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400" spc="252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#</a:t>
            </a:r>
          </a:p>
        </p:txBody>
      </p:sp>
      <p:sp>
        <p:nvSpPr>
          <p:cNvPr id="143" name="Texte du titre"/>
          <p:cNvSpPr txBox="1">
            <a:spLocks noGrp="1"/>
          </p:cNvSpPr>
          <p:nvPr>
            <p:ph type="title"/>
          </p:nvPr>
        </p:nvSpPr>
        <p:spPr>
          <a:xfrm>
            <a:off x="5182195" y="1786334"/>
            <a:ext cx="14019610" cy="1964532"/>
          </a:xfrm>
          <a:prstGeom prst="rect">
            <a:avLst/>
          </a:prstGeom>
        </p:spPr>
        <p:txBody>
          <a:bodyPr/>
          <a:lstStyle>
            <a:lvl1pPr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144" name="Image"/>
          <p:cNvSpPr>
            <a:spLocks noGrp="1"/>
          </p:cNvSpPr>
          <p:nvPr>
            <p:ph type="pic" sz="half" idx="21"/>
          </p:nvPr>
        </p:nvSpPr>
        <p:spPr>
          <a:xfrm>
            <a:off x="10244199" y="3101742"/>
            <a:ext cx="13677048" cy="911186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5" name="Image"/>
          <p:cNvSpPr>
            <a:spLocks noGrp="1"/>
          </p:cNvSpPr>
          <p:nvPr>
            <p:ph type="pic" sz="half" idx="22"/>
          </p:nvPr>
        </p:nvSpPr>
        <p:spPr>
          <a:xfrm>
            <a:off x="2700399" y="3025542"/>
            <a:ext cx="13677048" cy="911186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6" name="2018"/>
          <p:cNvSpPr txBox="1">
            <a:spLocks noGrp="1"/>
          </p:cNvSpPr>
          <p:nvPr>
            <p:ph type="body" sz="quarter" idx="23"/>
          </p:nvPr>
        </p:nvSpPr>
        <p:spPr>
          <a:xfrm>
            <a:off x="17179849" y="11040813"/>
            <a:ext cx="1445834" cy="671663"/>
          </a:xfrm>
          <a:prstGeom prst="rect">
            <a:avLst/>
          </a:prstGeom>
        </p:spPr>
        <p:txBody>
          <a:bodyPr wrap="none" lIns="50800" tIns="50800" rIns="50800" bIns="50800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1140">
                <a:solidFill>
                  <a:srgbClr val="000000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2018</a:t>
            </a:r>
          </a:p>
        </p:txBody>
      </p:sp>
      <p:sp>
        <p:nvSpPr>
          <p:cNvPr id="147" name="your text"/>
          <p:cNvSpPr txBox="1">
            <a:spLocks noGrp="1"/>
          </p:cNvSpPr>
          <p:nvPr>
            <p:ph type="body" sz="quarter" idx="24"/>
          </p:nvPr>
        </p:nvSpPr>
        <p:spPr>
          <a:xfrm>
            <a:off x="11934649" y="10421715"/>
            <a:ext cx="6553400" cy="77529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buSzTx/>
              <a:buNone/>
              <a:defRPr sz="3000" cap="all" spc="660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your text</a:t>
            </a:r>
          </a:p>
        </p:txBody>
      </p:sp>
      <p:sp>
        <p:nvSpPr>
          <p:cNvPr id="148" name="2018"/>
          <p:cNvSpPr txBox="1">
            <a:spLocks noGrp="1"/>
          </p:cNvSpPr>
          <p:nvPr>
            <p:ph type="body" sz="quarter" idx="25"/>
          </p:nvPr>
        </p:nvSpPr>
        <p:spPr>
          <a:xfrm>
            <a:off x="9589483" y="11040813"/>
            <a:ext cx="1445834" cy="671663"/>
          </a:xfrm>
          <a:prstGeom prst="rect">
            <a:avLst/>
          </a:prstGeom>
        </p:spPr>
        <p:txBody>
          <a:bodyPr wrap="none" lIns="50800" tIns="50800" rIns="50800" bIns="50800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1140">
                <a:solidFill>
                  <a:srgbClr val="000000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2018</a:t>
            </a:r>
          </a:p>
        </p:txBody>
      </p:sp>
      <p:sp>
        <p:nvSpPr>
          <p:cNvPr id="149" name="your text"/>
          <p:cNvSpPr txBox="1">
            <a:spLocks noGrp="1"/>
          </p:cNvSpPr>
          <p:nvPr>
            <p:ph type="body" sz="quarter" idx="26"/>
          </p:nvPr>
        </p:nvSpPr>
        <p:spPr>
          <a:xfrm>
            <a:off x="4365449" y="10345515"/>
            <a:ext cx="6553400" cy="77529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buSzTx/>
              <a:buNone/>
              <a:defRPr sz="3000" cap="all" spc="660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your text</a:t>
            </a:r>
          </a:p>
        </p:txBody>
      </p:sp>
      <p:sp>
        <p:nvSpPr>
          <p:cNvPr id="150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exte du titre"/>
          <p:cNvSpPr txBox="1">
            <a:spLocks noGrp="1"/>
          </p:cNvSpPr>
          <p:nvPr>
            <p:ph type="title"/>
          </p:nvPr>
        </p:nvSpPr>
        <p:spPr>
          <a:xfrm>
            <a:off x="5182195" y="4899620"/>
            <a:ext cx="14019610" cy="2951560"/>
          </a:xfrm>
          <a:prstGeom prst="rect">
            <a:avLst/>
          </a:prstGeom>
        </p:spPr>
        <p:txBody>
          <a:bodyPr/>
          <a:lstStyle>
            <a:lvl1pPr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158" name="2018"/>
          <p:cNvSpPr txBox="1">
            <a:spLocks noGrp="1"/>
          </p:cNvSpPr>
          <p:nvPr>
            <p:ph type="body" sz="quarter" idx="21"/>
          </p:nvPr>
        </p:nvSpPr>
        <p:spPr>
          <a:xfrm>
            <a:off x="11469083" y="7624513"/>
            <a:ext cx="1445834" cy="671663"/>
          </a:xfrm>
          <a:prstGeom prst="rect">
            <a:avLst/>
          </a:prstGeom>
        </p:spPr>
        <p:txBody>
          <a:bodyPr lIns="50800" tIns="50800" rIns="50800" bIns="50800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1140">
                <a:solidFill>
                  <a:srgbClr val="000000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2018</a:t>
            </a:r>
          </a:p>
        </p:txBody>
      </p:sp>
      <p:sp>
        <p:nvSpPr>
          <p:cNvPr id="159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71658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hotos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exte du titre"/>
          <p:cNvSpPr txBox="1">
            <a:spLocks noGrp="1"/>
          </p:cNvSpPr>
          <p:nvPr>
            <p:ph type="title"/>
          </p:nvPr>
        </p:nvSpPr>
        <p:spPr>
          <a:xfrm>
            <a:off x="8781454" y="7399734"/>
            <a:ext cx="13983892" cy="1964532"/>
          </a:xfrm>
          <a:prstGeom prst="rect">
            <a:avLst/>
          </a:prstGeom>
        </p:spPr>
        <p:txBody>
          <a:bodyPr/>
          <a:lstStyle>
            <a:lvl1pPr algn="r"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167" name="Image"/>
          <p:cNvSpPr>
            <a:spLocks noGrp="1"/>
          </p:cNvSpPr>
          <p:nvPr>
            <p:ph type="pic" sz="half" idx="21"/>
          </p:nvPr>
        </p:nvSpPr>
        <p:spPr>
          <a:xfrm>
            <a:off x="14460599" y="-352658"/>
            <a:ext cx="13677048" cy="911186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68" name="Image"/>
          <p:cNvSpPr>
            <a:spLocks noGrp="1"/>
          </p:cNvSpPr>
          <p:nvPr>
            <p:ph type="pic" sz="half" idx="22"/>
          </p:nvPr>
        </p:nvSpPr>
        <p:spPr>
          <a:xfrm>
            <a:off x="8643999" y="-352658"/>
            <a:ext cx="13677048" cy="911186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69" name="2018"/>
          <p:cNvSpPr txBox="1">
            <a:spLocks noGrp="1"/>
          </p:cNvSpPr>
          <p:nvPr>
            <p:ph type="body" sz="quarter" idx="23"/>
          </p:nvPr>
        </p:nvSpPr>
        <p:spPr>
          <a:xfrm>
            <a:off x="10021283" y="5935413"/>
            <a:ext cx="1445834" cy="671663"/>
          </a:xfrm>
          <a:prstGeom prst="rect">
            <a:avLst/>
          </a:prstGeom>
        </p:spPr>
        <p:txBody>
          <a:bodyPr wrap="none" lIns="50800" tIns="50800" rIns="50800" bIns="50800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1140">
                <a:solidFill>
                  <a:srgbClr val="000000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2018</a:t>
            </a:r>
          </a:p>
        </p:txBody>
      </p:sp>
      <p:sp>
        <p:nvSpPr>
          <p:cNvPr id="170" name="your text"/>
          <p:cNvSpPr txBox="1">
            <a:spLocks noGrp="1"/>
          </p:cNvSpPr>
          <p:nvPr>
            <p:ph type="body" sz="quarter" idx="24"/>
          </p:nvPr>
        </p:nvSpPr>
        <p:spPr>
          <a:xfrm>
            <a:off x="4797249" y="5265515"/>
            <a:ext cx="6553400" cy="77529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buSzTx/>
              <a:buNone/>
              <a:defRPr sz="3000" cap="all" spc="660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your text</a:t>
            </a:r>
          </a:p>
        </p:txBody>
      </p:sp>
      <p:sp>
        <p:nvSpPr>
          <p:cNvPr id="171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, Portrai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kaboompics.com_Grey Felt Journal TO DO LIST on a white desk.jpg"/>
          <p:cNvSpPr>
            <a:spLocks noGrp="1"/>
          </p:cNvSpPr>
          <p:nvPr>
            <p:ph type="pic" idx="21"/>
          </p:nvPr>
        </p:nvSpPr>
        <p:spPr>
          <a:xfrm>
            <a:off x="5164069" y="-80884"/>
            <a:ext cx="20906996" cy="1392856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9" name="Texte du titre"/>
          <p:cNvSpPr txBox="1">
            <a:spLocks noGrp="1"/>
          </p:cNvSpPr>
          <p:nvPr>
            <p:ph type="title"/>
          </p:nvPr>
        </p:nvSpPr>
        <p:spPr>
          <a:xfrm>
            <a:off x="2241748" y="2264223"/>
            <a:ext cx="9181704" cy="2189858"/>
          </a:xfrm>
          <a:prstGeom prst="rect">
            <a:avLst/>
          </a:prstGeom>
        </p:spPr>
        <p:txBody>
          <a:bodyPr/>
          <a:lstStyle>
            <a:lvl1pPr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180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3794471" y="6086179"/>
            <a:ext cx="6076257" cy="3865563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181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12300743" y="2691407"/>
            <a:ext cx="8579447" cy="8333185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graphicFrame>
        <p:nvGraphicFramePr>
          <p:cNvPr id="189" name="Diagramme 2D circulaire"/>
          <p:cNvGraphicFramePr/>
          <p:nvPr/>
        </p:nvGraphicFramePr>
        <p:xfrm>
          <a:off x="2159498" y="2273798"/>
          <a:ext cx="9168404" cy="9168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0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 &amp; 2 Landscape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e niveau 1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198" name="Image"/>
          <p:cNvSpPr>
            <a:spLocks noGrp="1"/>
          </p:cNvSpPr>
          <p:nvPr>
            <p:ph type="pic" sz="half" idx="21"/>
          </p:nvPr>
        </p:nvSpPr>
        <p:spPr>
          <a:xfrm>
            <a:off x="14409799" y="-632058"/>
            <a:ext cx="13677048" cy="911186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99" name="Image"/>
          <p:cNvSpPr>
            <a:spLocks noGrp="1"/>
          </p:cNvSpPr>
          <p:nvPr>
            <p:ph type="pic" sz="half" idx="22"/>
          </p:nvPr>
        </p:nvSpPr>
        <p:spPr>
          <a:xfrm>
            <a:off x="8440799" y="-657458"/>
            <a:ext cx="13677048" cy="911186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00" name="2018"/>
          <p:cNvSpPr txBox="1">
            <a:spLocks noGrp="1"/>
          </p:cNvSpPr>
          <p:nvPr>
            <p:ph type="body" sz="quarter" idx="23"/>
          </p:nvPr>
        </p:nvSpPr>
        <p:spPr>
          <a:xfrm>
            <a:off x="21311583" y="7345113"/>
            <a:ext cx="1445834" cy="671663"/>
          </a:xfrm>
          <a:prstGeom prst="rect">
            <a:avLst/>
          </a:prstGeom>
        </p:spPr>
        <p:txBody>
          <a:bodyPr wrap="none" lIns="50800" tIns="50800" rIns="50800" bIns="50800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1140">
                <a:solidFill>
                  <a:srgbClr val="000000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2018</a:t>
            </a:r>
          </a:p>
        </p:txBody>
      </p:sp>
      <p:sp>
        <p:nvSpPr>
          <p:cNvPr id="201" name="your text"/>
          <p:cNvSpPr txBox="1">
            <a:spLocks noGrp="1"/>
          </p:cNvSpPr>
          <p:nvPr>
            <p:ph type="body" sz="quarter" idx="24"/>
          </p:nvPr>
        </p:nvSpPr>
        <p:spPr>
          <a:xfrm>
            <a:off x="16100249" y="6687915"/>
            <a:ext cx="6553400" cy="77529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buSzTx/>
              <a:buNone/>
              <a:defRPr sz="3000" cap="all" spc="660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your text</a:t>
            </a:r>
          </a:p>
        </p:txBody>
      </p:sp>
      <p:sp>
        <p:nvSpPr>
          <p:cNvPr id="202" name="2018"/>
          <p:cNvSpPr txBox="1">
            <a:spLocks noGrp="1"/>
          </p:cNvSpPr>
          <p:nvPr>
            <p:ph type="body" sz="quarter" idx="25"/>
          </p:nvPr>
        </p:nvSpPr>
        <p:spPr>
          <a:xfrm>
            <a:off x="15329883" y="7345113"/>
            <a:ext cx="1445834" cy="671663"/>
          </a:xfrm>
          <a:prstGeom prst="rect">
            <a:avLst/>
          </a:prstGeom>
        </p:spPr>
        <p:txBody>
          <a:bodyPr wrap="none" lIns="50800" tIns="50800" rIns="50800" bIns="50800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1140">
                <a:solidFill>
                  <a:srgbClr val="000000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2018</a:t>
            </a:r>
          </a:p>
        </p:txBody>
      </p:sp>
      <p:sp>
        <p:nvSpPr>
          <p:cNvPr id="203" name="your text"/>
          <p:cNvSpPr txBox="1">
            <a:spLocks noGrp="1"/>
          </p:cNvSpPr>
          <p:nvPr>
            <p:ph type="body" sz="quarter" idx="26"/>
          </p:nvPr>
        </p:nvSpPr>
        <p:spPr>
          <a:xfrm>
            <a:off x="10105849" y="6687915"/>
            <a:ext cx="6553400" cy="77529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buSzTx/>
              <a:buNone/>
              <a:defRPr sz="3000" cap="all" spc="660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your text</a:t>
            </a:r>
          </a:p>
        </p:txBody>
      </p:sp>
      <p:sp>
        <p:nvSpPr>
          <p:cNvPr id="204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bg>
      <p:bgPr>
        <a:solidFill>
          <a:srgbClr val="F0F1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e du titre"/>
          <p:cNvSpPr txBox="1">
            <a:spLocks noGrp="1"/>
          </p:cNvSpPr>
          <p:nvPr>
            <p:ph type="title"/>
          </p:nvPr>
        </p:nvSpPr>
        <p:spPr>
          <a:xfrm>
            <a:off x="1528415" y="2051898"/>
            <a:ext cx="21327170" cy="2070289"/>
          </a:xfrm>
          <a:prstGeom prst="rect">
            <a:avLst/>
          </a:prstGeom>
        </p:spPr>
        <p:txBody>
          <a:bodyPr/>
          <a:lstStyle>
            <a:lvl1pPr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23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6956821" y="5013551"/>
            <a:ext cx="10470358" cy="5564727"/>
          </a:xfrm>
          <a:prstGeom prst="rect">
            <a:avLst/>
          </a:prstGeom>
        </p:spPr>
        <p:txBody>
          <a:bodyPr/>
          <a:lstStyle>
            <a:lvl1pPr marL="395194" indent="-395194">
              <a:buClrTx/>
            </a:lvl1pPr>
            <a:lvl2pPr marL="839694" indent="-395194">
              <a:buClrTx/>
            </a:lvl2pPr>
            <a:lvl3pPr marL="1284194" indent="-395194">
              <a:buClrTx/>
            </a:lvl3pPr>
            <a:lvl4pPr marL="1728694" indent="-395194">
              <a:buClrTx/>
            </a:lvl4pPr>
            <a:lvl5pPr marL="2173194" indent="-395194">
              <a:buClrTx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2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, Title, Portrai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Rectangle"/>
          <p:cNvSpPr>
            <a:spLocks noGrp="1"/>
          </p:cNvSpPr>
          <p:nvPr>
            <p:ph type="body" sz="quarter" idx="21"/>
          </p:nvPr>
        </p:nvSpPr>
        <p:spPr>
          <a:xfrm>
            <a:off x="6591149" y="6314294"/>
            <a:ext cx="4928593" cy="1034655"/>
          </a:xfrm>
          <a:prstGeom prst="rect">
            <a:avLst/>
          </a:prstGeom>
          <a:ln w="76200">
            <a:solidFill>
              <a:srgbClr val="3D3E3F"/>
            </a:solidFill>
          </a:ln>
        </p:spPr>
        <p:txBody>
          <a:bodyPr lIns="71437" tIns="71437" rIns="71437" bIns="71437">
            <a:noAutofit/>
          </a:bodyPr>
          <a:lstStyle/>
          <a:p>
            <a:pPr marL="0" indent="0" algn="ctr">
              <a:spcBef>
                <a:spcPts val="0"/>
              </a:spcBef>
              <a:buClrTx/>
              <a:buSzTx/>
              <a:buNone/>
              <a:defRPr sz="3000" spc="5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212" name="Image"/>
          <p:cNvSpPr>
            <a:spLocks noGrp="1"/>
          </p:cNvSpPr>
          <p:nvPr>
            <p:ph type="pic" idx="22"/>
          </p:nvPr>
        </p:nvSpPr>
        <p:spPr>
          <a:xfrm>
            <a:off x="7648371" y="-1927329"/>
            <a:ext cx="23849649" cy="1588900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3" name="2018"/>
          <p:cNvSpPr txBox="1">
            <a:spLocks noGrp="1"/>
          </p:cNvSpPr>
          <p:nvPr>
            <p:ph type="body" sz="quarter" idx="23"/>
          </p:nvPr>
        </p:nvSpPr>
        <p:spPr>
          <a:xfrm>
            <a:off x="10237019" y="7612918"/>
            <a:ext cx="1445834" cy="671662"/>
          </a:xfrm>
          <a:prstGeom prst="rect">
            <a:avLst/>
          </a:prstGeom>
        </p:spPr>
        <p:txBody>
          <a:bodyPr wrap="none" lIns="50800" tIns="50800" rIns="50800" bIns="50800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1140">
                <a:solidFill>
                  <a:srgbClr val="000000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2018</a:t>
            </a:r>
          </a:p>
        </p:txBody>
      </p:sp>
      <p:sp>
        <p:nvSpPr>
          <p:cNvPr id="214" name="your text"/>
          <p:cNvSpPr txBox="1">
            <a:spLocks noGrp="1"/>
          </p:cNvSpPr>
          <p:nvPr>
            <p:ph type="body" sz="quarter" idx="24"/>
          </p:nvPr>
        </p:nvSpPr>
        <p:spPr>
          <a:xfrm>
            <a:off x="4843212" y="6302389"/>
            <a:ext cx="6553400" cy="105846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buSzTx/>
              <a:buNone/>
              <a:defRPr sz="3000" cap="all" spc="660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your text</a:t>
            </a:r>
          </a:p>
        </p:txBody>
      </p:sp>
      <p:sp>
        <p:nvSpPr>
          <p:cNvPr id="215" name="text"/>
          <p:cNvSpPr txBox="1">
            <a:spLocks noGrp="1"/>
          </p:cNvSpPr>
          <p:nvPr>
            <p:ph type="body" sz="quarter" idx="25"/>
          </p:nvPr>
        </p:nvSpPr>
        <p:spPr>
          <a:xfrm>
            <a:off x="6616301" y="4583162"/>
            <a:ext cx="4878289" cy="1768476"/>
          </a:xfrm>
          <a:prstGeom prst="rect">
            <a:avLst/>
          </a:prstGeom>
        </p:spPr>
        <p:txBody>
          <a:bodyPr/>
          <a:lstStyle>
            <a:lvl1pPr marL="0" indent="0" algn="r" defTabSz="548640">
              <a:lnSpc>
                <a:spcPct val="90000"/>
              </a:lnSpc>
              <a:spcBef>
                <a:spcPts val="0"/>
              </a:spcBef>
              <a:buSzTx/>
              <a:buNone/>
              <a:defRPr sz="11616" cap="all" spc="2555">
                <a:effectLst>
                  <a:outerShdw blurRad="24384" dist="24384" dir="13500000" rotWithShape="0">
                    <a:srgbClr val="555555">
                      <a:alpha val="25000"/>
                    </a:srgbClr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</a:t>
            </a:r>
          </a:p>
        </p:txBody>
      </p:sp>
      <p:sp>
        <p:nvSpPr>
          <p:cNvPr id="216" name="Legentis in iis qui facit eorum claritatem"/>
          <p:cNvSpPr txBox="1">
            <a:spLocks noGrp="1"/>
          </p:cNvSpPr>
          <p:nvPr>
            <p:ph type="body" sz="quarter" idx="26"/>
          </p:nvPr>
        </p:nvSpPr>
        <p:spPr>
          <a:xfrm>
            <a:off x="5012985" y="8340019"/>
            <a:ext cx="6553399" cy="105846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buSzTx/>
              <a:buNone/>
              <a:defRPr sz="3000" spc="29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Legentis in iis qui facit eorum claritatem</a:t>
            </a:r>
          </a:p>
        </p:txBody>
      </p:sp>
      <p:sp>
        <p:nvSpPr>
          <p:cNvPr id="217" name="Ligne"/>
          <p:cNvSpPr>
            <a:spLocks noGrp="1"/>
          </p:cNvSpPr>
          <p:nvPr>
            <p:ph type="body" sz="quarter" idx="27"/>
          </p:nvPr>
        </p:nvSpPr>
        <p:spPr>
          <a:xfrm>
            <a:off x="10714756" y="3354625"/>
            <a:ext cx="7058145" cy="1212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ln w="50800">
            <a:solidFill>
              <a:srgbClr val="3D3E3F"/>
            </a:solidFill>
            <a:custDash>
              <a:ds d="200000" sp="200000"/>
            </a:custDash>
            <a:headEnd type="oval"/>
          </a:ln>
        </p:spPr>
        <p:txBody>
          <a:bodyPr anchor="t">
            <a:noAutofit/>
          </a:bodyPr>
          <a:lstStyle/>
          <a:p>
            <a:pPr marL="0" indent="0" algn="ctr">
              <a:spcBef>
                <a:spcPts val="0"/>
              </a:spcBef>
              <a:buClrTx/>
              <a:buSzTx/>
              <a:buNone/>
              <a:defRPr sz="3000" spc="5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218" name="Texte du titre"/>
          <p:cNvSpPr txBox="1">
            <a:spLocks noGrp="1"/>
          </p:cNvSpPr>
          <p:nvPr>
            <p:ph type="title"/>
          </p:nvPr>
        </p:nvSpPr>
        <p:spPr>
          <a:xfrm>
            <a:off x="3543399" y="9380835"/>
            <a:ext cx="8324553" cy="2410719"/>
          </a:xfrm>
          <a:prstGeom prst="rect">
            <a:avLst/>
          </a:prstGeom>
        </p:spPr>
        <p:txBody>
          <a:bodyPr/>
          <a:lstStyle>
            <a:lvl1pPr algn="r"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219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rait Photo, Title,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kaboompics.com_Grey Felt Journal TO DO LIST on a white desk.jpg"/>
          <p:cNvSpPr>
            <a:spLocks noGrp="1"/>
          </p:cNvSpPr>
          <p:nvPr>
            <p:ph type="pic" idx="21"/>
          </p:nvPr>
        </p:nvSpPr>
        <p:spPr>
          <a:xfrm>
            <a:off x="-3736289" y="622300"/>
            <a:ext cx="18719767" cy="12471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27" name="Texte du titre"/>
          <p:cNvSpPr txBox="1">
            <a:spLocks noGrp="1"/>
          </p:cNvSpPr>
          <p:nvPr>
            <p:ph type="title"/>
          </p:nvPr>
        </p:nvSpPr>
        <p:spPr>
          <a:xfrm>
            <a:off x="12523316" y="2006104"/>
            <a:ext cx="10086678" cy="2522141"/>
          </a:xfrm>
          <a:prstGeom prst="rect">
            <a:avLst/>
          </a:prstGeom>
        </p:spPr>
        <p:txBody>
          <a:bodyPr/>
          <a:lstStyle>
            <a:lvl1pPr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228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13994730" y="6063158"/>
            <a:ext cx="7143850" cy="4224835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229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 &amp; Portrai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2340967" y="2262219"/>
            <a:ext cx="8949532" cy="9191562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237" name="kaboompics.com_Grey Felt Journal TO DO LIST on a white desk.jpg"/>
          <p:cNvSpPr>
            <a:spLocks noGrp="1"/>
          </p:cNvSpPr>
          <p:nvPr>
            <p:ph type="pic" idx="21"/>
          </p:nvPr>
        </p:nvSpPr>
        <p:spPr>
          <a:xfrm>
            <a:off x="8301507" y="383777"/>
            <a:ext cx="19435973" cy="1294854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3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rait Photo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kaboompics.com_Grey Felt Journal TO DO LIST on a white desk.jpg"/>
          <p:cNvSpPr>
            <a:spLocks noGrp="1"/>
          </p:cNvSpPr>
          <p:nvPr>
            <p:ph type="pic" idx="21"/>
          </p:nvPr>
        </p:nvSpPr>
        <p:spPr>
          <a:xfrm>
            <a:off x="-3252461" y="292099"/>
            <a:ext cx="19711037" cy="131318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46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15147055" y="3470572"/>
            <a:ext cx="6691511" cy="6774856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247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Landscape Photos &amp; Bulle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kaboompics.com_Grey Felt Journal TO DO LIST on a white desk.jpg"/>
          <p:cNvSpPr>
            <a:spLocks noGrp="1"/>
          </p:cNvSpPr>
          <p:nvPr>
            <p:ph type="pic" sz="half" idx="21"/>
          </p:nvPr>
        </p:nvSpPr>
        <p:spPr>
          <a:xfrm>
            <a:off x="267692" y="-974494"/>
            <a:ext cx="13638808" cy="908638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55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15252600" y="3829446"/>
            <a:ext cx="8108058" cy="6057108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256" name="kaboompics.com_Grey Felt Journal TO DO LIST on a white desk.jpg"/>
          <p:cNvSpPr>
            <a:spLocks noGrp="1"/>
          </p:cNvSpPr>
          <p:nvPr>
            <p:ph type="pic" sz="half" idx="22"/>
          </p:nvPr>
        </p:nvSpPr>
        <p:spPr>
          <a:xfrm rot="10800000" flipH="1">
            <a:off x="267692" y="5654906"/>
            <a:ext cx="13638808" cy="908638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57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Portrait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kaboompics.com_Grey Felt Journal TO DO LIST on a white desk.jpg"/>
          <p:cNvSpPr>
            <a:spLocks noGrp="1"/>
          </p:cNvSpPr>
          <p:nvPr>
            <p:ph type="pic" idx="21"/>
          </p:nvPr>
        </p:nvSpPr>
        <p:spPr>
          <a:xfrm>
            <a:off x="-14502210" y="-4360762"/>
            <a:ext cx="35204103" cy="2345352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65" name="kaboompics.com_Grey Felt Journal TO DO LIST on a white desk.jpg"/>
          <p:cNvSpPr>
            <a:spLocks noGrp="1"/>
          </p:cNvSpPr>
          <p:nvPr>
            <p:ph type="pic" idx="22"/>
          </p:nvPr>
        </p:nvSpPr>
        <p:spPr>
          <a:xfrm>
            <a:off x="8356827" y="292100"/>
            <a:ext cx="19711036" cy="131318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66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 Landscape Photos &amp; 1 Portrai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kaboompics.com_Grey Felt Journal TO DO LIST on a white desk.jpg"/>
          <p:cNvSpPr>
            <a:spLocks noGrp="1"/>
          </p:cNvSpPr>
          <p:nvPr>
            <p:ph type="pic" sz="half" idx="21"/>
          </p:nvPr>
        </p:nvSpPr>
        <p:spPr>
          <a:xfrm>
            <a:off x="262235" y="6559931"/>
            <a:ext cx="11074400" cy="73779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74" name="kaboompics.com_Grey Felt Journal TO DO LIST on a white desk.jpg"/>
          <p:cNvSpPr>
            <a:spLocks noGrp="1"/>
          </p:cNvSpPr>
          <p:nvPr>
            <p:ph type="pic" sz="half" idx="22"/>
          </p:nvPr>
        </p:nvSpPr>
        <p:spPr>
          <a:xfrm>
            <a:off x="260349" y="-145669"/>
            <a:ext cx="11074401" cy="737793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75" name="kaboompics.com_Grey Felt Journal TO DO LIST on a white desk.jpg"/>
          <p:cNvSpPr>
            <a:spLocks noGrp="1"/>
          </p:cNvSpPr>
          <p:nvPr>
            <p:ph type="pic" idx="23"/>
          </p:nvPr>
        </p:nvSpPr>
        <p:spPr>
          <a:xfrm>
            <a:off x="7930793" y="317500"/>
            <a:ext cx="19825414" cy="132080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76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 Portrait Photo &amp; 2 Landscape Photo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kaboompics.com_Grey Felt Journal TO DO LIST on a white desk.jpg"/>
          <p:cNvSpPr>
            <a:spLocks noGrp="1"/>
          </p:cNvSpPr>
          <p:nvPr>
            <p:ph type="pic" sz="half" idx="21"/>
          </p:nvPr>
        </p:nvSpPr>
        <p:spPr>
          <a:xfrm flipH="1">
            <a:off x="10661650" y="5675702"/>
            <a:ext cx="13462000" cy="896859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84" name="kaboompics.com_Grey Felt Journal TO DO LIST on a white desk.jpg"/>
          <p:cNvSpPr>
            <a:spLocks noGrp="1"/>
          </p:cNvSpPr>
          <p:nvPr>
            <p:ph type="pic" sz="half" idx="22"/>
          </p:nvPr>
        </p:nvSpPr>
        <p:spPr>
          <a:xfrm flipH="1">
            <a:off x="10661650" y="-1029898"/>
            <a:ext cx="13462000" cy="89685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85" name="kaboompics.com_Grey Felt Journal TO DO LIST on a white desk.jpg"/>
          <p:cNvSpPr>
            <a:spLocks noGrp="1"/>
          </p:cNvSpPr>
          <p:nvPr>
            <p:ph type="pic" idx="23"/>
          </p:nvPr>
        </p:nvSpPr>
        <p:spPr>
          <a:xfrm flipH="1">
            <a:off x="-4483419" y="304799"/>
            <a:ext cx="19711037" cy="131318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86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 Portrait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Image"/>
          <p:cNvSpPr>
            <a:spLocks noGrp="1"/>
          </p:cNvSpPr>
          <p:nvPr>
            <p:ph type="pic" sz="half" idx="21"/>
          </p:nvPr>
        </p:nvSpPr>
        <p:spPr>
          <a:xfrm>
            <a:off x="12305165" y="1374542"/>
            <a:ext cx="13677049" cy="911186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94" name="Image"/>
          <p:cNvSpPr>
            <a:spLocks noGrp="1"/>
          </p:cNvSpPr>
          <p:nvPr>
            <p:ph type="pic" sz="half" idx="22"/>
          </p:nvPr>
        </p:nvSpPr>
        <p:spPr>
          <a:xfrm>
            <a:off x="6488565" y="1374542"/>
            <a:ext cx="13677049" cy="911186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95" name="Image"/>
          <p:cNvSpPr>
            <a:spLocks noGrp="1"/>
          </p:cNvSpPr>
          <p:nvPr>
            <p:ph type="pic" sz="half" idx="23"/>
          </p:nvPr>
        </p:nvSpPr>
        <p:spPr>
          <a:xfrm>
            <a:off x="671965" y="1374542"/>
            <a:ext cx="13677049" cy="911186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96" name="2018"/>
          <p:cNvSpPr txBox="1">
            <a:spLocks noGrp="1"/>
          </p:cNvSpPr>
          <p:nvPr>
            <p:ph type="body" sz="quarter" idx="24"/>
          </p:nvPr>
        </p:nvSpPr>
        <p:spPr>
          <a:xfrm>
            <a:off x="19216083" y="11472613"/>
            <a:ext cx="1445834" cy="671663"/>
          </a:xfrm>
          <a:prstGeom prst="rect">
            <a:avLst/>
          </a:prstGeom>
        </p:spPr>
        <p:txBody>
          <a:bodyPr wrap="none" lIns="50800" tIns="50800" rIns="50800" bIns="50800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1140">
                <a:solidFill>
                  <a:srgbClr val="000000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2018</a:t>
            </a:r>
          </a:p>
        </p:txBody>
      </p:sp>
      <p:sp>
        <p:nvSpPr>
          <p:cNvPr id="297" name="your text"/>
          <p:cNvSpPr txBox="1">
            <a:spLocks noGrp="1"/>
          </p:cNvSpPr>
          <p:nvPr>
            <p:ph type="body" sz="quarter" idx="25"/>
          </p:nvPr>
        </p:nvSpPr>
        <p:spPr>
          <a:xfrm>
            <a:off x="13992049" y="10802715"/>
            <a:ext cx="6553400" cy="77529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buSzTx/>
              <a:buNone/>
              <a:defRPr sz="3000" cap="all" spc="660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your text</a:t>
            </a:r>
          </a:p>
        </p:txBody>
      </p:sp>
      <p:sp>
        <p:nvSpPr>
          <p:cNvPr id="298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AUTHOR NAME"/>
          <p:cNvSpPr txBox="1">
            <a:spLocks noGrp="1"/>
          </p:cNvSpPr>
          <p:nvPr>
            <p:ph type="body" sz="quarter" idx="21"/>
          </p:nvPr>
        </p:nvSpPr>
        <p:spPr>
          <a:xfrm>
            <a:off x="5516045" y="7579295"/>
            <a:ext cx="13351910" cy="712937"/>
          </a:xfrm>
          <a:prstGeom prst="rect">
            <a:avLst/>
          </a:prstGeom>
        </p:spPr>
        <p:txBody>
          <a:bodyPr lIns="71437" tIns="71437" rIns="71437" bIns="71437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1140">
                <a:solidFill>
                  <a:srgbClr val="000000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AUTHOR NAME</a:t>
            </a:r>
          </a:p>
        </p:txBody>
      </p:sp>
      <p:sp>
        <p:nvSpPr>
          <p:cNvPr id="306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6959600" y="6174085"/>
            <a:ext cx="10464800" cy="685801"/>
          </a:xfrm>
          <a:prstGeom prst="rect">
            <a:avLst/>
          </a:prstGeom>
        </p:spPr>
        <p:txBody>
          <a:bodyPr lIns="50800" tIns="50800" rIns="50800" bIns="50800">
            <a:spAutoFit/>
          </a:bodyPr>
          <a:lstStyle>
            <a:lvl1pPr marL="0" indent="0" algn="ctr" defTabSz="584200">
              <a:spcBef>
                <a:spcPts val="0"/>
              </a:spcBef>
              <a:buSzTx/>
              <a:buNone/>
              <a:defRPr spc="0">
                <a:solidFill>
                  <a:srgbClr val="000000"/>
                </a:solidFill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pPr>
              <a:defRPr>
                <a:effectLst/>
              </a:defRPr>
            </a:pPr>
            <a:r>
              <a:t>“Type a quote here.” </a:t>
            </a:r>
          </a:p>
        </p:txBody>
      </p:sp>
      <p:sp>
        <p:nvSpPr>
          <p:cNvPr id="307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kaboompics.com_Grey Felt Journal TO DO LIST on a white desk.jpg"/>
          <p:cNvSpPr>
            <a:spLocks noGrp="1"/>
          </p:cNvSpPr>
          <p:nvPr>
            <p:ph type="pic" idx="21"/>
          </p:nvPr>
        </p:nvSpPr>
        <p:spPr>
          <a:xfrm>
            <a:off x="-12700" y="-1272962"/>
            <a:ext cx="24409400" cy="1626192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" name="Graphique à plages 2D"/>
          <p:cNvGraphicFramePr/>
          <p:nvPr/>
        </p:nvGraphicFramePr>
        <p:xfrm>
          <a:off x="2230389" y="3809218"/>
          <a:ext cx="8942794" cy="6021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5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12690562" y="2900312"/>
            <a:ext cx="9878021" cy="7915376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316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thank you!"/>
          <p:cNvSpPr txBox="1">
            <a:spLocks noGrp="1"/>
          </p:cNvSpPr>
          <p:nvPr>
            <p:ph type="body" sz="quarter" idx="21"/>
          </p:nvPr>
        </p:nvSpPr>
        <p:spPr>
          <a:xfrm>
            <a:off x="1820786" y="9252100"/>
            <a:ext cx="15635189" cy="259566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SzTx/>
              <a:buNone/>
              <a:defRPr sz="12100" cap="all" spc="2662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thank you!</a:t>
            </a:r>
          </a:p>
        </p:txBody>
      </p:sp>
      <p:sp>
        <p:nvSpPr>
          <p:cNvPr id="324" name="2018"/>
          <p:cNvSpPr txBox="1"/>
          <p:nvPr/>
        </p:nvSpPr>
        <p:spPr>
          <a:xfrm>
            <a:off x="21679883" y="10640764"/>
            <a:ext cx="1445834" cy="671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2018</a:t>
            </a:r>
          </a:p>
        </p:txBody>
      </p:sp>
      <p:sp>
        <p:nvSpPr>
          <p:cNvPr id="325" name="your text"/>
          <p:cNvSpPr txBox="1">
            <a:spLocks noGrp="1"/>
          </p:cNvSpPr>
          <p:nvPr>
            <p:ph type="body" sz="quarter" idx="22"/>
          </p:nvPr>
        </p:nvSpPr>
        <p:spPr>
          <a:xfrm>
            <a:off x="16481249" y="9793065"/>
            <a:ext cx="6553400" cy="1058465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buSzTx/>
              <a:buNone/>
              <a:defRPr sz="3000" cap="all" spc="660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your text</a:t>
            </a:r>
          </a:p>
        </p:txBody>
      </p:sp>
      <p:sp>
        <p:nvSpPr>
          <p:cNvPr id="326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rgbClr val="FDFC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#"/>
          <p:cNvSpPr txBox="1"/>
          <p:nvPr/>
        </p:nvSpPr>
        <p:spPr>
          <a:xfrm>
            <a:off x="21922422" y="11034712"/>
            <a:ext cx="1062356" cy="1603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400" spc="252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#</a:t>
            </a:r>
          </a:p>
        </p:txBody>
      </p:sp>
      <p:sp>
        <p:nvSpPr>
          <p:cNvPr id="33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Texte du titre"/>
          <p:cNvSpPr txBox="1">
            <a:spLocks noGrp="1"/>
          </p:cNvSpPr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lIns="71437" tIns="71437" rIns="71437" bIns="71437" anchor="b"/>
          <a:lstStyle>
            <a:lvl1pPr defTabSz="821531">
              <a:lnSpc>
                <a:spcPct val="100000"/>
              </a:lnSpc>
              <a:defRPr sz="11200" cap="none" spc="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>
              <a:defRPr>
                <a:effectLst/>
              </a:defRPr>
            </a:pPr>
            <a:r>
              <a:t>Texte du titre</a:t>
            </a:r>
          </a:p>
        </p:txBody>
      </p:sp>
      <p:sp>
        <p:nvSpPr>
          <p:cNvPr id="342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4833937" y="7090171"/>
            <a:ext cx="14716126" cy="1589486"/>
          </a:xfrm>
          <a:prstGeom prst="rect">
            <a:avLst/>
          </a:prstGeom>
        </p:spPr>
        <p:txBody>
          <a:bodyPr lIns="71437" tIns="71437" rIns="71437" bIns="71437" anchor="t"/>
          <a:lstStyle>
            <a:lvl1pPr marL="0" indent="0" algn="ctr" defTabSz="821531">
              <a:spcBef>
                <a:spcPts val="0"/>
              </a:spcBef>
              <a:buClrTx/>
              <a:buSzTx/>
              <a:buNone/>
              <a:defRPr sz="5200" spc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 defTabSz="821531">
              <a:spcBef>
                <a:spcPts val="0"/>
              </a:spcBef>
              <a:buClrTx/>
              <a:buSzTx/>
              <a:buNone/>
              <a:defRPr sz="5200" spc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 defTabSz="821531">
              <a:spcBef>
                <a:spcPts val="0"/>
              </a:spcBef>
              <a:buClrTx/>
              <a:buSzTx/>
              <a:buNone/>
              <a:defRPr sz="5200" spc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 defTabSz="821531">
              <a:spcBef>
                <a:spcPts val="0"/>
              </a:spcBef>
              <a:buClrTx/>
              <a:buSzTx/>
              <a:buNone/>
              <a:defRPr sz="5200" spc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 defTabSz="821531">
              <a:spcBef>
                <a:spcPts val="0"/>
              </a:spcBef>
              <a:buClrTx/>
              <a:buSzTx/>
              <a:buNone/>
              <a:defRPr sz="5200" spc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pPr>
              <a:defRPr>
                <a:effectLst/>
              </a:defRPr>
            </a:pPr>
            <a:r>
              <a:t>Texte niveau 1</a:t>
            </a:r>
          </a:p>
          <a:p>
            <a:pPr lvl="1">
              <a:defRPr>
                <a:effectLst/>
              </a:defRPr>
            </a:pPr>
            <a:r>
              <a:t>Texte niveau 2</a:t>
            </a:r>
          </a:p>
          <a:p>
            <a:pPr lvl="2">
              <a:defRPr>
                <a:effectLst/>
              </a:defRPr>
            </a:pPr>
            <a:r>
              <a:t>Texte niveau 3</a:t>
            </a:r>
          </a:p>
          <a:p>
            <a:pPr lvl="3">
              <a:defRPr>
                <a:effectLst/>
              </a:defRPr>
            </a:pPr>
            <a:r>
              <a:t>Texte niveau 4</a:t>
            </a:r>
          </a:p>
          <a:p>
            <a:pPr lvl="4">
              <a:defRPr>
                <a:effectLst/>
              </a:defRPr>
            </a:pPr>
            <a:r>
              <a:t>Texte niveau 5</a:t>
            </a:r>
          </a:p>
        </p:txBody>
      </p:sp>
      <p:sp>
        <p:nvSpPr>
          <p:cNvPr id="343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954103" y="13073062"/>
            <a:ext cx="466269" cy="477671"/>
          </a:xfrm>
          <a:prstGeom prst="rect">
            <a:avLst/>
          </a:prstGeom>
        </p:spPr>
        <p:txBody>
          <a:bodyPr lIns="71437" tIns="71437" rIns="71437" bIns="71437">
            <a:spAutoFit/>
          </a:bodyPr>
          <a:lstStyle>
            <a:lvl1pPr defTabSz="821531">
              <a:lnSpc>
                <a:spcPct val="100000"/>
              </a:lnSpc>
              <a:defRPr sz="2200" spc="0">
                <a:solidFill>
                  <a:srgbClr val="000000"/>
                </a:solidFill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>
              <a:defRPr>
                <a:effectLst/>
              </a:defRPr>
            </a:pPr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#"/>
          <p:cNvSpPr txBox="1"/>
          <p:nvPr/>
        </p:nvSpPr>
        <p:spPr>
          <a:xfrm>
            <a:off x="21922422" y="11034712"/>
            <a:ext cx="1062356" cy="1603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400" spc="252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#</a:t>
            </a:r>
          </a:p>
        </p:txBody>
      </p:sp>
      <p:sp>
        <p:nvSpPr>
          <p:cNvPr id="40" name="Texte du titre"/>
          <p:cNvSpPr txBox="1">
            <a:spLocks noGrp="1"/>
          </p:cNvSpPr>
          <p:nvPr>
            <p:ph type="title"/>
          </p:nvPr>
        </p:nvSpPr>
        <p:spPr>
          <a:xfrm>
            <a:off x="3957240" y="9433321"/>
            <a:ext cx="16469520" cy="2218235"/>
          </a:xfrm>
          <a:prstGeom prst="rect">
            <a:avLst/>
          </a:prstGeom>
        </p:spPr>
        <p:txBody>
          <a:bodyPr/>
          <a:lstStyle>
            <a:lvl1pPr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41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6928615" y="3226593"/>
            <a:ext cx="10526770" cy="5007869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4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 Landscape Photo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kaboompics.com_Grey Felt Journal TO DO LIST on a white desk.jpg"/>
          <p:cNvSpPr>
            <a:spLocks noGrp="1"/>
          </p:cNvSpPr>
          <p:nvPr>
            <p:ph type="pic" sz="half" idx="21"/>
          </p:nvPr>
        </p:nvSpPr>
        <p:spPr>
          <a:xfrm>
            <a:off x="660400" y="6200177"/>
            <a:ext cx="11430000" cy="761484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0" name="kaboompics.com_Grey Felt Journal TO DO LIST on a white desk.jpg"/>
          <p:cNvSpPr>
            <a:spLocks noGrp="1"/>
          </p:cNvSpPr>
          <p:nvPr>
            <p:ph type="pic" sz="half" idx="22"/>
          </p:nvPr>
        </p:nvSpPr>
        <p:spPr>
          <a:xfrm>
            <a:off x="12293600" y="-99023"/>
            <a:ext cx="11430000" cy="761484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1" name="kaboompics.com_Grey Felt Journal TO DO LIST on a white desk.jpg"/>
          <p:cNvSpPr>
            <a:spLocks noGrp="1"/>
          </p:cNvSpPr>
          <p:nvPr>
            <p:ph type="pic" sz="half" idx="23"/>
          </p:nvPr>
        </p:nvSpPr>
        <p:spPr>
          <a:xfrm>
            <a:off x="12293600" y="6200177"/>
            <a:ext cx="11430000" cy="761484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2" name="kaboompics.com_Grey Felt Journal TO DO LIST on a white desk.jpg"/>
          <p:cNvSpPr>
            <a:spLocks noGrp="1"/>
          </p:cNvSpPr>
          <p:nvPr>
            <p:ph type="pic" sz="half" idx="24"/>
          </p:nvPr>
        </p:nvSpPr>
        <p:spPr>
          <a:xfrm>
            <a:off x="660400" y="-99023"/>
            <a:ext cx="11430000" cy="761484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3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#"/>
          <p:cNvSpPr txBox="1"/>
          <p:nvPr/>
        </p:nvSpPr>
        <p:spPr>
          <a:xfrm>
            <a:off x="21922422" y="11034712"/>
            <a:ext cx="1062356" cy="1603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400" spc="252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#</a:t>
            </a:r>
          </a:p>
        </p:txBody>
      </p:sp>
      <p:sp>
        <p:nvSpPr>
          <p:cNvPr id="61" name="Texte du titre"/>
          <p:cNvSpPr txBox="1">
            <a:spLocks noGrp="1"/>
          </p:cNvSpPr>
          <p:nvPr>
            <p:ph type="title"/>
          </p:nvPr>
        </p:nvSpPr>
        <p:spPr>
          <a:xfrm>
            <a:off x="3543002" y="9572922"/>
            <a:ext cx="17297996" cy="2051944"/>
          </a:xfrm>
          <a:prstGeom prst="rect">
            <a:avLst/>
          </a:prstGeom>
        </p:spPr>
        <p:txBody>
          <a:bodyPr/>
          <a:lstStyle>
            <a:lvl1pPr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62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4452242" y="3319660"/>
            <a:ext cx="15479517" cy="4522590"/>
          </a:xfrm>
          <a:prstGeom prst="rect">
            <a:avLst/>
          </a:prstGeom>
        </p:spPr>
        <p:txBody>
          <a:bodyPr numCol="2" spcCol="659638"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63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ortrait Photo, Bullets,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"/>
          <p:cNvSpPr>
            <a:spLocks noGrp="1"/>
          </p:cNvSpPr>
          <p:nvPr>
            <p:ph type="body" sz="quarter" idx="21"/>
          </p:nvPr>
        </p:nvSpPr>
        <p:spPr>
          <a:xfrm>
            <a:off x="16852749" y="8194450"/>
            <a:ext cx="4928593" cy="1034656"/>
          </a:xfrm>
          <a:prstGeom prst="rect">
            <a:avLst/>
          </a:prstGeom>
          <a:ln w="76200">
            <a:solidFill>
              <a:srgbClr val="3D3E3F"/>
            </a:solidFill>
          </a:ln>
        </p:spPr>
        <p:txBody>
          <a:bodyPr lIns="71437" tIns="71437" rIns="71437" bIns="71437">
            <a:noAutofit/>
          </a:bodyPr>
          <a:lstStyle/>
          <a:p>
            <a:pPr marL="0" indent="0" algn="ctr">
              <a:spcBef>
                <a:spcPts val="0"/>
              </a:spcBef>
              <a:buClrTx/>
              <a:buSzTx/>
              <a:buNone/>
              <a:defRPr sz="3000" spc="5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71" name="Texte du titre"/>
          <p:cNvSpPr txBox="1">
            <a:spLocks noGrp="1"/>
          </p:cNvSpPr>
          <p:nvPr>
            <p:ph type="title"/>
          </p:nvPr>
        </p:nvSpPr>
        <p:spPr>
          <a:xfrm>
            <a:off x="2106389" y="9455298"/>
            <a:ext cx="12918778" cy="1962251"/>
          </a:xfrm>
          <a:prstGeom prst="rect">
            <a:avLst/>
          </a:prstGeom>
        </p:spPr>
        <p:txBody>
          <a:bodyPr/>
          <a:lstStyle>
            <a:lvl1pPr algn="l"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72" name="Image"/>
          <p:cNvSpPr>
            <a:spLocks noGrp="1"/>
          </p:cNvSpPr>
          <p:nvPr>
            <p:ph type="pic" sz="half" idx="22"/>
          </p:nvPr>
        </p:nvSpPr>
        <p:spPr>
          <a:xfrm>
            <a:off x="2090662" y="1434493"/>
            <a:ext cx="11851066" cy="789536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3" name="2018"/>
          <p:cNvSpPr txBox="1">
            <a:spLocks noGrp="1"/>
          </p:cNvSpPr>
          <p:nvPr>
            <p:ph type="body" sz="quarter" idx="23"/>
          </p:nvPr>
        </p:nvSpPr>
        <p:spPr>
          <a:xfrm>
            <a:off x="20524019" y="9520634"/>
            <a:ext cx="1445834" cy="671662"/>
          </a:xfrm>
          <a:prstGeom prst="rect">
            <a:avLst/>
          </a:prstGeom>
        </p:spPr>
        <p:txBody>
          <a:bodyPr wrap="none" lIns="50800" tIns="50800" rIns="50800" bIns="50800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pc="1140">
                <a:solidFill>
                  <a:srgbClr val="000000"/>
                </a:solidFill>
                <a:effectLst>
                  <a:outerShdw blurRad="25400" dist="12700" dir="13500000" rotWithShape="0">
                    <a:srgbClr val="FFFFFF"/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2018</a:t>
            </a:r>
          </a:p>
        </p:txBody>
      </p:sp>
      <p:sp>
        <p:nvSpPr>
          <p:cNvPr id="74" name="your text"/>
          <p:cNvSpPr txBox="1">
            <a:spLocks noGrp="1"/>
          </p:cNvSpPr>
          <p:nvPr>
            <p:ph type="body" sz="quarter" idx="24"/>
          </p:nvPr>
        </p:nvSpPr>
        <p:spPr>
          <a:xfrm>
            <a:off x="15130212" y="8210105"/>
            <a:ext cx="6553400" cy="1058464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buSzTx/>
              <a:buNone/>
              <a:defRPr sz="3000" cap="all" spc="660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your text</a:t>
            </a:r>
          </a:p>
        </p:txBody>
      </p:sp>
      <p:sp>
        <p:nvSpPr>
          <p:cNvPr id="75" name="text"/>
          <p:cNvSpPr txBox="1">
            <a:spLocks noGrp="1"/>
          </p:cNvSpPr>
          <p:nvPr>
            <p:ph type="body" sz="quarter" idx="25"/>
          </p:nvPr>
        </p:nvSpPr>
        <p:spPr>
          <a:xfrm>
            <a:off x="17364248" y="6361153"/>
            <a:ext cx="4878289" cy="1768476"/>
          </a:xfrm>
          <a:prstGeom prst="rect">
            <a:avLst/>
          </a:prstGeom>
        </p:spPr>
        <p:txBody>
          <a:bodyPr/>
          <a:lstStyle>
            <a:lvl1pPr marL="0" indent="0" algn="ctr" defTabSz="548640">
              <a:lnSpc>
                <a:spcPct val="90000"/>
              </a:lnSpc>
              <a:spcBef>
                <a:spcPts val="0"/>
              </a:spcBef>
              <a:buSzTx/>
              <a:buNone/>
              <a:defRPr sz="11616" cap="all" spc="2555">
                <a:effectLst>
                  <a:outerShdw blurRad="24384" dist="24384" dir="13500000" rotWithShape="0">
                    <a:srgbClr val="555555">
                      <a:alpha val="25000"/>
                    </a:srgbClr>
                  </a:outerShdw>
                </a:effectLst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</a:t>
            </a:r>
          </a:p>
        </p:txBody>
      </p:sp>
      <p:sp>
        <p:nvSpPr>
          <p:cNvPr id="76" name="Legentis in iis qui facit eorum claritatem"/>
          <p:cNvSpPr txBox="1">
            <a:spLocks noGrp="1"/>
          </p:cNvSpPr>
          <p:nvPr>
            <p:ph type="body" sz="quarter" idx="26"/>
          </p:nvPr>
        </p:nvSpPr>
        <p:spPr>
          <a:xfrm>
            <a:off x="15299985" y="10247735"/>
            <a:ext cx="6553399" cy="1058465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90000"/>
              </a:lnSpc>
              <a:spcBef>
                <a:spcPts val="0"/>
              </a:spcBef>
              <a:buSzTx/>
              <a:buNone/>
              <a:defRPr sz="3000" spc="29"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Legentis in iis qui facit eorum claritatem</a:t>
            </a:r>
          </a:p>
        </p:txBody>
      </p:sp>
      <p:sp>
        <p:nvSpPr>
          <p:cNvPr id="77" name="Ligne"/>
          <p:cNvSpPr>
            <a:spLocks noGrp="1"/>
          </p:cNvSpPr>
          <p:nvPr>
            <p:ph type="body" sz="quarter" idx="27"/>
          </p:nvPr>
        </p:nvSpPr>
        <p:spPr>
          <a:xfrm>
            <a:off x="8501900" y="5068063"/>
            <a:ext cx="12505513" cy="1212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ln w="50800">
            <a:solidFill>
              <a:srgbClr val="3D3E3F"/>
            </a:solidFill>
            <a:custDash>
              <a:ds d="200000" sp="200000"/>
            </a:custDash>
            <a:headEnd type="oval"/>
          </a:ln>
        </p:spPr>
        <p:txBody>
          <a:bodyPr anchor="t">
            <a:noAutofit/>
          </a:bodyPr>
          <a:lstStyle/>
          <a:p>
            <a:pPr marL="0" indent="0" algn="ctr">
              <a:spcBef>
                <a:spcPts val="0"/>
              </a:spcBef>
              <a:buClrTx/>
              <a:buSzTx/>
              <a:buNone/>
              <a:defRPr sz="3000" spc="5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78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 - 2 Column &amp;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#"/>
          <p:cNvSpPr txBox="1"/>
          <p:nvPr/>
        </p:nvSpPr>
        <p:spPr>
          <a:xfrm>
            <a:off x="21922422" y="11034712"/>
            <a:ext cx="1062356" cy="1603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400" spc="252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#</a:t>
            </a:r>
          </a:p>
        </p:txBody>
      </p:sp>
      <p:sp>
        <p:nvSpPr>
          <p:cNvPr id="86" name="Texte du titre"/>
          <p:cNvSpPr txBox="1">
            <a:spLocks noGrp="1"/>
          </p:cNvSpPr>
          <p:nvPr>
            <p:ph type="title"/>
          </p:nvPr>
        </p:nvSpPr>
        <p:spPr>
          <a:xfrm>
            <a:off x="3195737" y="9482534"/>
            <a:ext cx="17992527" cy="2303166"/>
          </a:xfrm>
          <a:prstGeom prst="rect">
            <a:avLst/>
          </a:prstGeom>
        </p:spPr>
        <p:txBody>
          <a:bodyPr/>
          <a:lstStyle>
            <a:lvl1pPr>
              <a:buClr>
                <a:srgbClr val="A29A85"/>
              </a:buClr>
              <a:defRPr>
                <a:latin typeface="+mn-lt"/>
                <a:ea typeface="+mn-ea"/>
                <a:cs typeface="+mn-cs"/>
                <a:sym typeface="Futura Condensed"/>
              </a:defRPr>
            </a:lvl1pPr>
          </a:lstStyle>
          <a:p>
            <a:r>
              <a:t>Texte du titre</a:t>
            </a:r>
          </a:p>
        </p:txBody>
      </p:sp>
      <p:sp>
        <p:nvSpPr>
          <p:cNvPr id="87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4940746" y="3344067"/>
            <a:ext cx="14502508" cy="5298880"/>
          </a:xfrm>
          <a:prstGeom prst="rect">
            <a:avLst/>
          </a:prstGeom>
        </p:spPr>
        <p:txBody>
          <a:bodyPr numCol="2" spcCol="618004"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88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#"/>
          <p:cNvSpPr txBox="1"/>
          <p:nvPr/>
        </p:nvSpPr>
        <p:spPr>
          <a:xfrm>
            <a:off x="21922422" y="11034712"/>
            <a:ext cx="1062356" cy="1603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8400" spc="252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#</a:t>
            </a:r>
          </a:p>
        </p:txBody>
      </p:sp>
      <p:sp>
        <p:nvSpPr>
          <p:cNvPr id="96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5721448" y="4119909"/>
            <a:ext cx="12941103" cy="5476182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97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35508"/>
            <a:ext cx="261012" cy="2286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niveau 1…"/>
          <p:cNvSpPr txBox="1">
            <a:spLocks noGrp="1"/>
          </p:cNvSpPr>
          <p:nvPr>
            <p:ph type="body" idx="1"/>
          </p:nvPr>
        </p:nvSpPr>
        <p:spPr>
          <a:xfrm>
            <a:off x="2384424" y="9101582"/>
            <a:ext cx="20173951" cy="2560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 5</a:t>
            </a:r>
          </a:p>
        </p:txBody>
      </p:sp>
      <p:sp>
        <p:nvSpPr>
          <p:cNvPr id="3" name="Texte du titre"/>
          <p:cNvSpPr txBox="1">
            <a:spLocks noGrp="1"/>
          </p:cNvSpPr>
          <p:nvPr>
            <p:ph type="title"/>
          </p:nvPr>
        </p:nvSpPr>
        <p:spPr>
          <a:xfrm>
            <a:off x="5208984" y="1607343"/>
            <a:ext cx="6697266" cy="39290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/>
          </a:bodyPr>
          <a:lstStyle/>
          <a:p>
            <a:r>
              <a:t>Texte du titre</a:t>
            </a:r>
          </a:p>
        </p:txBody>
      </p:sp>
      <p:sp>
        <p:nvSpPr>
          <p:cNvPr id="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2070426" y="12644437"/>
            <a:ext cx="261012" cy="22860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normAutofit/>
          </a:bodyPr>
          <a:lstStyle>
            <a:lvl1pPr>
              <a:lnSpc>
                <a:spcPct val="90000"/>
              </a:lnSpc>
              <a:buClrTx/>
              <a:defRPr sz="1600" spc="32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transition spd="med"/>
  <p:txStyles>
    <p:titleStyle>
      <a:lvl1pPr marL="0" marR="0" indent="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100" b="0" i="0" u="none" strike="noStrike" cap="all" spc="2662" baseline="0"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1pPr>
      <a:lvl2pPr marL="0" marR="0" indent="2286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100" b="0" i="0" u="none" strike="noStrike" cap="all" spc="2662" baseline="0"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2pPr>
      <a:lvl3pPr marL="0" marR="0" indent="4572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100" b="0" i="0" u="none" strike="noStrike" cap="all" spc="2662" baseline="0"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3pPr>
      <a:lvl4pPr marL="0" marR="0" indent="6858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100" b="0" i="0" u="none" strike="noStrike" cap="all" spc="2662" baseline="0"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4pPr>
      <a:lvl5pPr marL="0" marR="0" indent="9144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100" b="0" i="0" u="none" strike="noStrike" cap="all" spc="2662" baseline="0"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5pPr>
      <a:lvl6pPr marL="0" marR="0" indent="11430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100" b="0" i="0" u="none" strike="noStrike" cap="all" spc="2662" baseline="0"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6pPr>
      <a:lvl7pPr marL="0" marR="0" indent="13716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100" b="0" i="0" u="none" strike="noStrike" cap="all" spc="2662" baseline="0"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7pPr>
      <a:lvl8pPr marL="0" marR="0" indent="16002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100" b="0" i="0" u="none" strike="noStrike" cap="all" spc="2662" baseline="0"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8pPr>
      <a:lvl9pPr marL="0" marR="0" indent="18288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100" b="0" i="0" u="none" strike="noStrike" cap="all" spc="2662" baseline="0">
          <a:solidFill>
            <a:srgbClr val="404040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American Typewriter"/>
          <a:ea typeface="American Typewriter"/>
          <a:cs typeface="American Typewriter"/>
          <a:sym typeface="American Typewriter"/>
        </a:defRPr>
      </a:lvl9pPr>
    </p:titleStyle>
    <p:bodyStyle>
      <a:lvl1pPr marL="326464" marR="0" indent="-326464" algn="l" defTabSz="5715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A29A85"/>
        </a:buClr>
        <a:buSzPct val="50000"/>
        <a:buFontTx/>
        <a:buChar char="•"/>
        <a:tabLst/>
        <a:defRPr sz="3800" b="0" i="0" u="none" strike="noStrike" cap="none" spc="38" baseline="0"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Avenir Next Regular"/>
          <a:ea typeface="Avenir Next Regular"/>
          <a:cs typeface="Avenir Next Regular"/>
          <a:sym typeface="Avenir Next Regular"/>
        </a:defRPr>
      </a:lvl1pPr>
      <a:lvl2pPr marL="770964" marR="0" indent="-326464" algn="l" defTabSz="5715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A29A85"/>
        </a:buClr>
        <a:buSzPct val="50000"/>
        <a:buFontTx/>
        <a:buChar char="•"/>
        <a:tabLst/>
        <a:defRPr sz="3800" b="0" i="0" u="none" strike="noStrike" cap="none" spc="38" baseline="0"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Avenir Next Regular"/>
          <a:ea typeface="Avenir Next Regular"/>
          <a:cs typeface="Avenir Next Regular"/>
          <a:sym typeface="Avenir Next Regular"/>
        </a:defRPr>
      </a:lvl2pPr>
      <a:lvl3pPr marL="1215464" marR="0" indent="-326464" algn="l" defTabSz="5715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A29A85"/>
        </a:buClr>
        <a:buSzPct val="50000"/>
        <a:buFontTx/>
        <a:buChar char="•"/>
        <a:tabLst/>
        <a:defRPr sz="3800" b="0" i="0" u="none" strike="noStrike" cap="none" spc="38" baseline="0"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Avenir Next Regular"/>
          <a:ea typeface="Avenir Next Regular"/>
          <a:cs typeface="Avenir Next Regular"/>
          <a:sym typeface="Avenir Next Regular"/>
        </a:defRPr>
      </a:lvl3pPr>
      <a:lvl4pPr marL="1659964" marR="0" indent="-326464" algn="l" defTabSz="5715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A29A85"/>
        </a:buClr>
        <a:buSzPct val="50000"/>
        <a:buFontTx/>
        <a:buChar char="•"/>
        <a:tabLst/>
        <a:defRPr sz="3800" b="0" i="0" u="none" strike="noStrike" cap="none" spc="38" baseline="0"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Avenir Next Regular"/>
          <a:ea typeface="Avenir Next Regular"/>
          <a:cs typeface="Avenir Next Regular"/>
          <a:sym typeface="Avenir Next Regular"/>
        </a:defRPr>
      </a:lvl4pPr>
      <a:lvl5pPr marL="2104464" marR="0" indent="-326464" algn="l" defTabSz="5715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A29A85"/>
        </a:buClr>
        <a:buSzPct val="50000"/>
        <a:buFontTx/>
        <a:buChar char="•"/>
        <a:tabLst/>
        <a:defRPr sz="3800" b="0" i="0" u="none" strike="noStrike" cap="none" spc="38" baseline="0"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Avenir Next Regular"/>
          <a:ea typeface="Avenir Next Regular"/>
          <a:cs typeface="Avenir Next Regular"/>
          <a:sym typeface="Avenir Next Regular"/>
        </a:defRPr>
      </a:lvl5pPr>
      <a:lvl6pPr marL="2548964" marR="0" indent="-326464" algn="l" defTabSz="5715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A29A85"/>
        </a:buClr>
        <a:buSzPct val="50000"/>
        <a:buFontTx/>
        <a:buChar char="•"/>
        <a:tabLst/>
        <a:defRPr sz="3800" b="0" i="0" u="none" strike="noStrike" cap="none" spc="38" baseline="0"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Avenir Next Regular"/>
          <a:ea typeface="Avenir Next Regular"/>
          <a:cs typeface="Avenir Next Regular"/>
          <a:sym typeface="Avenir Next Regular"/>
        </a:defRPr>
      </a:lvl6pPr>
      <a:lvl7pPr marL="2993464" marR="0" indent="-326464" algn="l" defTabSz="5715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A29A85"/>
        </a:buClr>
        <a:buSzPct val="50000"/>
        <a:buFontTx/>
        <a:buChar char="•"/>
        <a:tabLst/>
        <a:defRPr sz="3800" b="0" i="0" u="none" strike="noStrike" cap="none" spc="38" baseline="0"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Avenir Next Regular"/>
          <a:ea typeface="Avenir Next Regular"/>
          <a:cs typeface="Avenir Next Regular"/>
          <a:sym typeface="Avenir Next Regular"/>
        </a:defRPr>
      </a:lvl7pPr>
      <a:lvl8pPr marL="3437964" marR="0" indent="-326464" algn="l" defTabSz="5715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A29A85"/>
        </a:buClr>
        <a:buSzPct val="50000"/>
        <a:buFontTx/>
        <a:buChar char="•"/>
        <a:tabLst/>
        <a:defRPr sz="3800" b="0" i="0" u="none" strike="noStrike" cap="none" spc="38" baseline="0"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Avenir Next Regular"/>
          <a:ea typeface="Avenir Next Regular"/>
          <a:cs typeface="Avenir Next Regular"/>
          <a:sym typeface="Avenir Next Regular"/>
        </a:defRPr>
      </a:lvl8pPr>
      <a:lvl9pPr marL="3882464" marR="0" indent="-326464" algn="l" defTabSz="571500" rtl="0" latinLnBrk="0">
        <a:lnSpc>
          <a:spcPct val="100000"/>
        </a:lnSpc>
        <a:spcBef>
          <a:spcPts val="2400"/>
        </a:spcBef>
        <a:spcAft>
          <a:spcPts val="0"/>
        </a:spcAft>
        <a:buClr>
          <a:srgbClr val="A29A85"/>
        </a:buClr>
        <a:buSzPct val="50000"/>
        <a:buFontTx/>
        <a:buChar char="•"/>
        <a:tabLst/>
        <a:defRPr sz="3800" b="0" i="0" u="none" strike="noStrike" cap="none" spc="38" baseline="0">
          <a:solidFill>
            <a:srgbClr val="404040"/>
          </a:solidFill>
          <a:effectLst>
            <a:outerShdw blurRad="25400" dist="25400" dir="13500000" rotWithShape="0">
              <a:srgbClr val="8C8E82">
                <a:alpha val="44000"/>
              </a:srgbClr>
            </a:outerShdw>
          </a:effectLst>
          <a:uFillTx/>
          <a:latin typeface="Avenir Next Regular"/>
          <a:ea typeface="Avenir Next Regular"/>
          <a:cs typeface="Avenir Next Regular"/>
          <a:sym typeface="Avenir Next Regular"/>
        </a:defRPr>
      </a:lvl9pPr>
    </p:bodyStyle>
    <p:otherStyle>
      <a:lvl1pPr marL="0" marR="0" indent="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32" baseline="0"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1pPr>
      <a:lvl2pPr marL="0" marR="0" indent="2286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32" baseline="0"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2pPr>
      <a:lvl3pPr marL="0" marR="0" indent="4572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32" baseline="0"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3pPr>
      <a:lvl4pPr marL="0" marR="0" indent="6858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32" baseline="0"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4pPr>
      <a:lvl5pPr marL="0" marR="0" indent="9144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32" baseline="0"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5pPr>
      <a:lvl6pPr marL="0" marR="0" indent="11430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32" baseline="0"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6pPr>
      <a:lvl7pPr marL="0" marR="0" indent="13716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32" baseline="0"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7pPr>
      <a:lvl8pPr marL="0" marR="0" indent="16002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32" baseline="0"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8pPr>
      <a:lvl9pPr marL="0" marR="0" indent="1828800" algn="ctr" defTabSz="571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32" baseline="0">
          <a:solidFill>
            <a:schemeClr val="tx1"/>
          </a:solidFill>
          <a:effectLst>
            <a:outerShdw blurRad="25400" dist="25400" dir="13500000" rotWithShape="0">
              <a:srgbClr val="555555">
                <a:alpha val="25000"/>
              </a:srgbClr>
            </a:outerShdw>
          </a:effectLst>
          <a:uFillTx/>
          <a:latin typeface="+mn-lt"/>
          <a:ea typeface="+mn-ea"/>
          <a:cs typeface="+mn-cs"/>
          <a:sym typeface="American Typewrite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hyperlink" Target="http://www.stresshumain.ca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tif"/><Relationship Id="rId5" Type="http://schemas.openxmlformats.org/officeDocument/2006/relationships/image" Target="../media/image36.tif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catherine.raymmond.2@umontreal.ca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Capture d’écran 2022-05-02 à 18.46.11.png" descr="Capture d’écran 2022-05-02 à 18.46.11.png"/>
          <p:cNvPicPr>
            <a:picLocks noGrp="1" noChangeAspect="1"/>
          </p:cNvPicPr>
          <p:nvPr>
            <p:ph type="pic" idx="21"/>
          </p:nvPr>
        </p:nvPicPr>
        <p:blipFill>
          <a:blip r:embed="rId2">
            <a:alphaModFix amt="56171"/>
          </a:blip>
          <a:srcRect/>
          <a:stretch>
            <a:fillRect/>
          </a:stretch>
        </p:blipFill>
        <p:spPr>
          <a:xfrm>
            <a:off x="787399" y="2395230"/>
            <a:ext cx="22695531" cy="7758033"/>
          </a:xfrm>
          <a:prstGeom prst="rect">
            <a:avLst/>
          </a:prstGeom>
        </p:spPr>
      </p:pic>
      <p:sp>
        <p:nvSpPr>
          <p:cNvPr id="353" name="Catherine Raymond Ph.d.…"/>
          <p:cNvSpPr txBox="1">
            <a:spLocks noGrp="1"/>
          </p:cNvSpPr>
          <p:nvPr>
            <p:ph type="body" idx="23"/>
          </p:nvPr>
        </p:nvSpPr>
        <p:spPr>
          <a:xfrm>
            <a:off x="14508781" y="11561143"/>
            <a:ext cx="9160868" cy="1773236"/>
          </a:xfrm>
          <a:prstGeom prst="rect">
            <a:avLst/>
          </a:prstGeom>
        </p:spPr>
        <p:txBody>
          <a:bodyPr/>
          <a:lstStyle/>
          <a:p>
            <a:pPr defTabSz="565784">
              <a:defRPr sz="2970" b="1" spc="653">
                <a:effectLst>
                  <a:outerShdw blurRad="25146" dist="25146" dir="13500000" rotWithShape="0">
                    <a:srgbClr val="555555">
                      <a:alpha val="25000"/>
                    </a:srgbClr>
                  </a:outerShdw>
                </a:effectLst>
              </a:defRPr>
            </a:pPr>
            <a:r>
              <a:t>Catherine Raymond Ph.d. </a:t>
            </a:r>
          </a:p>
          <a:p>
            <a:pPr defTabSz="565784">
              <a:defRPr sz="2970" spc="653">
                <a:effectLst>
                  <a:outerShdw blurRad="25146" dist="25146" dir="13500000" rotWithShape="0">
                    <a:srgbClr val="555555">
                      <a:alpha val="25000"/>
                    </a:srgbClr>
                  </a:outerShdw>
                </a:effectLst>
              </a:defRPr>
            </a:pPr>
            <a:r>
              <a:t>CHERCHEUSE POSTDOCTORALE</a:t>
            </a:r>
          </a:p>
          <a:p>
            <a:pPr defTabSz="565784">
              <a:defRPr sz="2970" spc="653">
                <a:effectLst>
                  <a:outerShdw blurRad="25146" dist="25146" dir="13500000" rotWithShape="0">
                    <a:srgbClr val="555555">
                      <a:alpha val="25000"/>
                    </a:srgbClr>
                  </a:outerShdw>
                </a:effectLst>
              </a:defRPr>
            </a:pPr>
            <a:r>
              <a:t>Une conférence de Sonia Lupien</a:t>
            </a:r>
          </a:p>
        </p:txBody>
      </p:sp>
      <p:sp>
        <p:nvSpPr>
          <p:cNvPr id="354" name="Apprendre à reconnaitre et négocier son stress"/>
          <p:cNvSpPr txBox="1">
            <a:spLocks noGrp="1"/>
          </p:cNvSpPr>
          <p:nvPr>
            <p:ph type="body" idx="24"/>
          </p:nvPr>
        </p:nvSpPr>
        <p:spPr>
          <a:xfrm>
            <a:off x="855587" y="10581367"/>
            <a:ext cx="15571094" cy="1604366"/>
          </a:xfrm>
          <a:prstGeom prst="rect">
            <a:avLst/>
          </a:prstGeom>
        </p:spPr>
        <p:txBody>
          <a:bodyPr/>
          <a:lstStyle>
            <a:lvl1pPr defTabSz="365759">
              <a:defRPr sz="4480" spc="985">
                <a:effectLst>
                  <a:outerShdw blurRad="16256" dist="16256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rPr dirty="0"/>
              <a:t>Apprendre à reconnaitre et négocier son stress</a:t>
            </a:r>
          </a:p>
        </p:txBody>
      </p:sp>
      <p:sp>
        <p:nvSpPr>
          <p:cNvPr id="355" name="Comment chasser le mammouth sans y laisser sa peau?"/>
          <p:cNvSpPr txBox="1"/>
          <p:nvPr/>
        </p:nvSpPr>
        <p:spPr>
          <a:xfrm>
            <a:off x="1058786" y="847123"/>
            <a:ext cx="19344284" cy="2269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>
            <a:normAutofit fontScale="85000" lnSpcReduction="20000"/>
          </a:bodyPr>
          <a:lstStyle>
            <a:lvl1pPr algn="l" defTabSz="491490">
              <a:lnSpc>
                <a:spcPct val="90000"/>
              </a:lnSpc>
              <a:defRPr sz="7740" cap="all" spc="1702">
                <a:solidFill>
                  <a:srgbClr val="404040"/>
                </a:solidFill>
                <a:effectLst>
                  <a:outerShdw blurRad="21844" dist="21844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Comment chasser le mammouth sans y laisser sa peau?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1.La mobilisation d’énergi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514350">
              <a:defRPr sz="10889" spc="2395">
                <a:effectLst>
                  <a:outerShdw blurRad="22860" dist="2286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1.La mobilisation d’énergie</a:t>
            </a:r>
          </a:p>
        </p:txBody>
      </p:sp>
      <p:pic>
        <p:nvPicPr>
          <p:cNvPr id="946" name="Capture d’écran 2022-05-02 à 18.46.11.png" descr="Capture d’écran 2022-05-02 à 18.46.11.png"/>
          <p:cNvPicPr>
            <a:picLocks noChangeAspect="1"/>
          </p:cNvPicPr>
          <p:nvPr/>
        </p:nvPicPr>
        <p:blipFill>
          <a:blip r:embed="rId2">
            <a:alphaModFix amt="56171"/>
          </a:blip>
          <a:srcRect/>
          <a:stretch>
            <a:fillRect/>
          </a:stretch>
        </p:blipFill>
        <p:spPr>
          <a:xfrm>
            <a:off x="844153" y="4960630"/>
            <a:ext cx="22695530" cy="775803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2. L’étape du bonbon"/>
          <p:cNvSpPr txBox="1">
            <a:spLocks noGrp="1"/>
          </p:cNvSpPr>
          <p:nvPr>
            <p:ph type="title"/>
          </p:nvPr>
        </p:nvSpPr>
        <p:spPr>
          <a:xfrm>
            <a:off x="1528415" y="1299572"/>
            <a:ext cx="21327170" cy="207028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dirty="0"/>
              <a:t>2. </a:t>
            </a:r>
            <a:r>
              <a:rPr dirty="0" err="1"/>
              <a:t>L’étape</a:t>
            </a:r>
            <a:r>
              <a:rPr dirty="0"/>
              <a:t> du bonbon</a:t>
            </a:r>
          </a:p>
        </p:txBody>
      </p:sp>
      <p:sp>
        <p:nvSpPr>
          <p:cNvPr id="949" name="Sensation de surmenage…"/>
          <p:cNvSpPr txBox="1"/>
          <p:nvPr/>
        </p:nvSpPr>
        <p:spPr>
          <a:xfrm>
            <a:off x="1846178" y="4645659"/>
            <a:ext cx="10157628" cy="67942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marL="386602" indent="-386602" algn="l" defTabSz="457200">
              <a:lnSpc>
                <a:spcPts val="5300"/>
              </a:lnSpc>
              <a:buClrTx/>
              <a:buSzPct val="5000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r>
              <a:rPr sz="6000" dirty="0">
                <a:latin typeface="Futura Condensed"/>
                <a:cs typeface="Futura Condensed"/>
              </a:rPr>
              <a:t>Sensation de </a:t>
            </a:r>
            <a:r>
              <a:rPr sz="6000" dirty="0" err="1">
                <a:latin typeface="Futura Condensed"/>
                <a:cs typeface="Futura Condensed"/>
              </a:rPr>
              <a:t>surmenage</a:t>
            </a:r>
            <a:endParaRPr lang="fr-CA" sz="6000" dirty="0">
              <a:latin typeface="Futura Condensed"/>
              <a:cs typeface="Futura Condensed"/>
            </a:endParaRPr>
          </a:p>
          <a:p>
            <a:pPr marL="386602" indent="-386602" algn="l" defTabSz="457200">
              <a:lnSpc>
                <a:spcPts val="5300"/>
              </a:lnSpc>
              <a:buClrTx/>
              <a:buSzPct val="5000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r>
              <a:rPr sz="6000" dirty="0">
                <a:latin typeface="Futura Condensed"/>
                <a:cs typeface="Futura Condensed"/>
              </a:rPr>
              <a:t>Sensation de pression</a:t>
            </a:r>
          </a:p>
          <a:p>
            <a:pPr marL="386602" indent="-386602" algn="l" defTabSz="457200">
              <a:lnSpc>
                <a:spcPts val="5300"/>
              </a:lnSpc>
              <a:buClrTx/>
              <a:buSzPct val="5000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r>
              <a:rPr sz="6000" dirty="0" err="1">
                <a:latin typeface="Futura Condensed"/>
                <a:cs typeface="Futura Condensed"/>
              </a:rPr>
              <a:t>Colère</a:t>
            </a:r>
            <a:r>
              <a:rPr sz="6000" dirty="0">
                <a:latin typeface="Futura Condensed"/>
                <a:cs typeface="Futura Condensed"/>
              </a:rPr>
              <a:t> spontanée</a:t>
            </a:r>
          </a:p>
          <a:p>
            <a:pPr marL="386602" indent="-386602" algn="l" defTabSz="457200">
              <a:lnSpc>
                <a:spcPts val="5300"/>
              </a:lnSpc>
              <a:buClrTx/>
              <a:buSzPct val="5000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r>
              <a:rPr sz="6000" dirty="0">
                <a:latin typeface="Futura Condensed"/>
                <a:cs typeface="Futura Condensed"/>
              </a:rPr>
              <a:t>Lassitude et fatigue</a:t>
            </a:r>
          </a:p>
          <a:p>
            <a:pPr marL="386602" indent="-386602" algn="l" defTabSz="457200">
              <a:lnSpc>
                <a:spcPts val="5300"/>
              </a:lnSpc>
              <a:buClrTx/>
              <a:buSzPct val="5000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r>
              <a:rPr sz="6000" dirty="0">
                <a:latin typeface="Futura Condensed"/>
                <a:cs typeface="Futura Condensed"/>
              </a:rPr>
              <a:t>Anxiété</a:t>
            </a:r>
          </a:p>
          <a:p>
            <a:pPr marL="386602" indent="-386602" algn="l" defTabSz="457200">
              <a:lnSpc>
                <a:spcPts val="5300"/>
              </a:lnSpc>
              <a:buClrTx/>
              <a:buSzPct val="5000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r>
              <a:rPr sz="6000" dirty="0">
                <a:latin typeface="Futura Condensed"/>
                <a:cs typeface="Futura Condensed"/>
              </a:rPr>
              <a:t>Perte de mémoire</a:t>
            </a:r>
          </a:p>
          <a:p>
            <a:pPr marL="386602" indent="-386602" algn="l" defTabSz="457200">
              <a:lnSpc>
                <a:spcPts val="5300"/>
              </a:lnSpc>
              <a:buClrTx/>
              <a:buSzPct val="5000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r>
              <a:rPr sz="6000" dirty="0">
                <a:latin typeface="Futura Condensed"/>
                <a:cs typeface="Futura Condensed"/>
              </a:rPr>
              <a:t>Augmentation des comportements de </a:t>
            </a:r>
            <a:r>
              <a:rPr sz="6000" dirty="0" err="1">
                <a:latin typeface="Futura Condensed"/>
                <a:cs typeface="Futura Condensed"/>
              </a:rPr>
              <a:t>consommation</a:t>
            </a:r>
            <a:endParaRPr sz="6000" dirty="0">
              <a:latin typeface="Futura Condensed"/>
              <a:cs typeface="Futura Condensed"/>
            </a:endParaRPr>
          </a:p>
          <a:p>
            <a:pPr algn="l" defTabSz="457200">
              <a:lnSpc>
                <a:spcPts val="4200"/>
              </a:lnSpc>
              <a:buClrTx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3600" spc="0">
                <a:solidFill>
                  <a:srgbClr val="99195E"/>
                </a:solidFill>
                <a:effectLst/>
                <a:latin typeface="Futura"/>
                <a:ea typeface="Futura"/>
                <a:cs typeface="Futura"/>
                <a:sym typeface="Futura"/>
              </a:defRPr>
            </a:pPr>
            <a:endParaRPr sz="6000" dirty="0">
              <a:latin typeface="Futura Condensed"/>
              <a:cs typeface="Futura Condensed"/>
            </a:endParaRPr>
          </a:p>
        </p:txBody>
      </p:sp>
      <p:pic>
        <p:nvPicPr>
          <p:cNvPr id="950" name="Capture d’écran 2022-05-02 à 19.33.27.png" descr="Capture d’écran 2022-05-02 à 19.33.2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0195" y="4420769"/>
            <a:ext cx="6481918" cy="799565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953" name="Capture d’écran 2022-05-02 à 18.56.25.png"/>
          <p:cNvGrpSpPr/>
          <p:nvPr/>
        </p:nvGrpSpPr>
        <p:grpSpPr>
          <a:xfrm flipH="1">
            <a:off x="18134657" y="7955188"/>
            <a:ext cx="5461000" cy="4800601"/>
            <a:chOff x="0" y="0"/>
            <a:chExt cx="5461000" cy="4800600"/>
          </a:xfrm>
        </p:grpSpPr>
        <p:pic>
          <p:nvPicPr>
            <p:cNvPr id="952" name="Capture d’écran 2022-05-02 à 18.56.25.png" descr="Capture d’écran 2022-05-02 à 18.56.25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127000" y="88900"/>
              <a:ext cx="5207000" cy="44704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951" name="Capture d’écran 2022-05-02 à 18.56.25.png" descr="Capture d’écran 2022-05-02 à 18.56.25.png"/>
            <p:cNvPicPr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5461000" cy="48006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3.L’épuisement"/>
          <p:cNvSpPr txBox="1">
            <a:spLocks noGrp="1"/>
          </p:cNvSpPr>
          <p:nvPr>
            <p:ph type="title"/>
          </p:nvPr>
        </p:nvSpPr>
        <p:spPr>
          <a:xfrm>
            <a:off x="1528415" y="1191286"/>
            <a:ext cx="21327170" cy="2070289"/>
          </a:xfrm>
          <a:prstGeom prst="rect">
            <a:avLst/>
          </a:prstGeom>
        </p:spPr>
        <p:txBody>
          <a:bodyPr/>
          <a:lstStyle/>
          <a:p>
            <a:r>
              <a:rPr dirty="0"/>
              <a:t>3.L’épuisement</a:t>
            </a:r>
          </a:p>
        </p:txBody>
      </p:sp>
      <p:pic>
        <p:nvPicPr>
          <p:cNvPr id="956" name="Capture d’écran 2022-05-02 à 19.34.59.png" descr="Capture d’écran 2022-05-02 à 19.34.5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415" y="4565528"/>
            <a:ext cx="10265468" cy="6854423"/>
          </a:xfrm>
          <a:prstGeom prst="rect">
            <a:avLst/>
          </a:prstGeom>
          <a:ln w="12700">
            <a:miter lim="400000"/>
          </a:ln>
        </p:spPr>
      </p:pic>
      <p:sp>
        <p:nvSpPr>
          <p:cNvPr id="957" name="Épuisement des réserves d’énergie…"/>
          <p:cNvSpPr txBox="1"/>
          <p:nvPr/>
        </p:nvSpPr>
        <p:spPr>
          <a:xfrm>
            <a:off x="13301578" y="4620259"/>
            <a:ext cx="10618293" cy="7602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lnSpc>
                <a:spcPts val="5300"/>
              </a:lnSpc>
              <a:buClrTx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r>
              <a:rPr sz="5400" dirty="0">
                <a:latin typeface="Futura Condensed"/>
                <a:cs typeface="Futura Condensed"/>
              </a:rPr>
              <a:t>Épuisement des réserves d’énergie </a:t>
            </a:r>
          </a:p>
          <a:p>
            <a:pPr algn="l" defTabSz="457200">
              <a:lnSpc>
                <a:spcPts val="5300"/>
              </a:lnSpc>
              <a:buClrTx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r>
              <a:rPr sz="5400" dirty="0">
                <a:latin typeface="Futura Condensed"/>
                <a:cs typeface="Futura Condensed"/>
              </a:rPr>
              <a:t>= STRESS CHRONIQUE</a:t>
            </a:r>
          </a:p>
          <a:p>
            <a:pPr algn="l" defTabSz="457200">
              <a:lnSpc>
                <a:spcPts val="5300"/>
              </a:lnSpc>
              <a:buClrTx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endParaRPr sz="5400" dirty="0">
              <a:latin typeface="Futura Condensed"/>
              <a:cs typeface="Futura Condensed"/>
            </a:endParaRPr>
          </a:p>
          <a:p>
            <a:pPr marL="386602" indent="-386602" algn="l" defTabSz="457200">
              <a:lnSpc>
                <a:spcPts val="5300"/>
              </a:lnSpc>
              <a:buClrTx/>
              <a:buSzPct val="5000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r>
              <a:rPr sz="5400" dirty="0">
                <a:latin typeface="Futura Condensed"/>
                <a:cs typeface="Futura Condensed"/>
              </a:rPr>
              <a:t>Maladies physiques (cardiovasculaires, diabète)</a:t>
            </a:r>
          </a:p>
          <a:p>
            <a:pPr marL="386602" indent="-386602" algn="l" defTabSz="457200">
              <a:lnSpc>
                <a:spcPts val="5300"/>
              </a:lnSpc>
              <a:buClrTx/>
              <a:buSzPct val="5000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r>
              <a:rPr sz="5400" dirty="0">
                <a:latin typeface="Futura Condensed"/>
                <a:cs typeface="Futura Condensed"/>
              </a:rPr>
              <a:t>Dépression, burnout, anxiété </a:t>
            </a:r>
          </a:p>
          <a:p>
            <a:pPr marL="386602" indent="-386602" algn="l" defTabSz="457200">
              <a:lnSpc>
                <a:spcPts val="5300"/>
              </a:lnSpc>
              <a:buClrTx/>
              <a:buSzPct val="50000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r>
              <a:rPr sz="5400" dirty="0">
                <a:latin typeface="Futura Condensed"/>
                <a:cs typeface="Futura Condensed"/>
              </a:rPr>
              <a:t>Insomnie chronique</a:t>
            </a:r>
          </a:p>
          <a:p>
            <a:pPr algn="l" defTabSz="457200">
              <a:lnSpc>
                <a:spcPts val="4200"/>
              </a:lnSpc>
              <a:buClrTx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3600" spc="0">
                <a:effectLst/>
                <a:latin typeface="Futura"/>
                <a:ea typeface="Futura"/>
                <a:cs typeface="Futura"/>
                <a:sym typeface="Futura"/>
              </a:defRPr>
            </a:pPr>
            <a:endParaRPr sz="5400" dirty="0">
              <a:latin typeface="Futura Condensed"/>
              <a:cs typeface="Futura Condensed"/>
            </a:endParaRPr>
          </a:p>
          <a:p>
            <a:pPr algn="l" defTabSz="457200">
              <a:lnSpc>
                <a:spcPts val="4200"/>
              </a:lnSpc>
              <a:buClrTx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3600" spc="0">
                <a:effectLst/>
                <a:latin typeface="Futura Bold"/>
                <a:ea typeface="Futura Bold"/>
                <a:cs typeface="Futura Bold"/>
                <a:sym typeface="Futura Bold"/>
              </a:defRPr>
            </a:pPr>
            <a:endParaRPr sz="5400" dirty="0">
              <a:latin typeface="Futura Condensed"/>
              <a:cs typeface="Futura Condensed"/>
            </a:endParaRPr>
          </a:p>
          <a:p>
            <a:pPr algn="l" defTabSz="457200">
              <a:lnSpc>
                <a:spcPts val="4200"/>
              </a:lnSpc>
              <a:buClrTx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3600" spc="0">
                <a:effectLst/>
                <a:latin typeface="Futura Bold"/>
                <a:ea typeface="Futura Bold"/>
                <a:cs typeface="Futura Bold"/>
                <a:sym typeface="Futura Bold"/>
              </a:defRPr>
            </a:pPr>
            <a:endParaRPr sz="5400" dirty="0">
              <a:latin typeface="Futura Condensed"/>
              <a:cs typeface="Futura Condensed"/>
            </a:endParaRPr>
          </a:p>
          <a:p>
            <a:pPr algn="l" defTabSz="457200">
              <a:lnSpc>
                <a:spcPts val="4200"/>
              </a:lnSpc>
              <a:buClrTx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3600" spc="0">
                <a:solidFill>
                  <a:srgbClr val="99195E"/>
                </a:solidFill>
                <a:effectLst/>
                <a:latin typeface="Futura Bold"/>
                <a:ea typeface="Futura Bold"/>
                <a:cs typeface="Futura Bold"/>
                <a:sym typeface="Futura Bold"/>
              </a:defRPr>
            </a:pPr>
            <a:endParaRPr sz="5400" dirty="0">
              <a:latin typeface="Futura Condensed"/>
              <a:cs typeface="Futura Condensed"/>
            </a:endParaRPr>
          </a:p>
          <a:p>
            <a:pPr algn="l" defTabSz="457200">
              <a:lnSpc>
                <a:spcPts val="4200"/>
              </a:lnSpc>
              <a:buClrTx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3600" spc="0">
                <a:solidFill>
                  <a:srgbClr val="99195E"/>
                </a:solidFill>
                <a:effectLst/>
                <a:latin typeface="Futura"/>
                <a:ea typeface="Futura"/>
                <a:cs typeface="Futura"/>
                <a:sym typeface="Futura"/>
              </a:defRPr>
            </a:pPr>
            <a:endParaRPr sz="5400" dirty="0">
              <a:latin typeface="Futura Condensed"/>
              <a:cs typeface="Futura Condensed"/>
            </a:endParaRP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9" name="Capture d’écran 2022-05-04 à 08.13.47.png" descr="Capture d’écran 2022-05-04 à 08.13.4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0622" y="6618785"/>
            <a:ext cx="7139725" cy="5863229"/>
          </a:xfrm>
          <a:prstGeom prst="rect">
            <a:avLst/>
          </a:prstGeom>
          <a:ln w="12700">
            <a:miter lim="400000"/>
          </a:ln>
        </p:spPr>
      </p:pic>
      <p:sp>
        <p:nvSpPr>
          <p:cNvPr id="960" name="Donc, il est important de négocier son stress…"/>
          <p:cNvSpPr txBox="1"/>
          <p:nvPr/>
        </p:nvSpPr>
        <p:spPr>
          <a:xfrm>
            <a:off x="4515556" y="2647526"/>
            <a:ext cx="15322053" cy="807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lvl1pPr algn="l" defTabSz="457200">
              <a:lnSpc>
                <a:spcPts val="5300"/>
              </a:lnSpc>
              <a:buClrTx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</a:tabLst>
              <a:defRPr sz="4500" spc="0">
                <a:latin typeface="Futura"/>
                <a:ea typeface="Futura"/>
                <a:cs typeface="Futura"/>
                <a:sym typeface="Futura"/>
              </a:defRPr>
            </a:lvl1pPr>
          </a:lstStyle>
          <a:p>
            <a:pPr algn="ctr">
              <a:defRPr>
                <a:effectLst/>
              </a:defRPr>
            </a:pPr>
            <a:r>
              <a:rPr sz="5400" dirty="0">
                <a:latin typeface="Futura Condensed"/>
                <a:cs typeface="Futura Condensed"/>
              </a:rPr>
              <a:t>Donc, il est important de négocier son stress…</a:t>
            </a:r>
          </a:p>
        </p:txBody>
      </p:sp>
      <p:sp>
        <p:nvSpPr>
          <p:cNvPr id="961" name="...non pas lorsqu’il est trop tard, mais…"/>
          <p:cNvSpPr txBox="1"/>
          <p:nvPr/>
        </p:nvSpPr>
        <p:spPr>
          <a:xfrm>
            <a:off x="7430800" y="4771875"/>
            <a:ext cx="9915224" cy="17645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defTabSz="457200">
              <a:buClrTx/>
              <a:defRPr sz="4500" spc="0">
                <a:effectLst/>
                <a:latin typeface="Calibri"/>
                <a:ea typeface="Calibri"/>
                <a:cs typeface="Calibri"/>
                <a:sym typeface="Calibri"/>
              </a:defRPr>
            </a:pPr>
            <a:r>
              <a:rPr sz="5400" dirty="0">
                <a:latin typeface="Futura Condensed"/>
                <a:ea typeface="Futura"/>
                <a:cs typeface="Futura Condensed"/>
                <a:sym typeface="Futura"/>
              </a:rPr>
              <a:t>...non pas lorsqu’il est trop tard, mais</a:t>
            </a:r>
          </a:p>
          <a:p>
            <a:pPr defTabSz="457200">
              <a:buClrTx/>
              <a:defRPr sz="4500" spc="0">
                <a:effectLst/>
                <a:latin typeface="Futura"/>
                <a:ea typeface="Futura"/>
                <a:cs typeface="Futura"/>
                <a:sym typeface="Futura"/>
              </a:defRPr>
            </a:pPr>
            <a:r>
              <a:rPr sz="5400" dirty="0">
                <a:latin typeface="Futura Condensed"/>
                <a:cs typeface="Futura Condensed"/>
              </a:rPr>
              <a:t>au fur et à mesure qu’il se présente à nous...</a:t>
            </a:r>
          </a:p>
        </p:txBody>
      </p:sp>
      <p:sp>
        <p:nvSpPr>
          <p:cNvPr id="962" name="…et pour le reste de notre vie."/>
          <p:cNvSpPr txBox="1"/>
          <p:nvPr/>
        </p:nvSpPr>
        <p:spPr>
          <a:xfrm>
            <a:off x="9036425" y="8626405"/>
            <a:ext cx="6703971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buClrTx/>
              <a:defRPr sz="4500" spc="0">
                <a:latin typeface="Futura"/>
                <a:ea typeface="Futura"/>
                <a:cs typeface="Futura"/>
                <a:sym typeface="Futura"/>
              </a:defRPr>
            </a:lvl1pPr>
          </a:lstStyle>
          <a:p>
            <a:pPr>
              <a:defRPr>
                <a:effectLst/>
              </a:defRPr>
            </a:pPr>
            <a:r>
              <a:rPr sz="5400">
                <a:latin typeface="Futura Condensed"/>
                <a:cs typeface="Futura Condensed"/>
              </a:rPr>
              <a:t>…et pour le reste de notre vie. </a:t>
            </a:r>
          </a:p>
        </p:txBody>
      </p:sp>
      <p:sp>
        <p:nvSpPr>
          <p:cNvPr id="963" name="STRATÉGIES DE CONTRÔLE DU STRESS"/>
          <p:cNvSpPr txBox="1"/>
          <p:nvPr/>
        </p:nvSpPr>
        <p:spPr>
          <a:xfrm>
            <a:off x="8285262" y="11292846"/>
            <a:ext cx="8206298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buClrTx/>
              <a:defRPr sz="4500" b="1" spc="0"/>
            </a:lvl1pPr>
          </a:lstStyle>
          <a:p>
            <a:pPr>
              <a:defRPr>
                <a:effectLst/>
              </a:defRPr>
            </a:pPr>
            <a:r>
              <a:rPr sz="5400" b="0" dirty="0">
                <a:latin typeface="Futura Condensed"/>
                <a:cs typeface="Futura Condensed"/>
              </a:rPr>
              <a:t>STRATÉGIES DE CONTRÔLE DU STRESS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9" grpId="5" animBg="1" advAuto="0"/>
      <p:bldP spid="960" grpId="1" animBg="1" advAuto="0"/>
      <p:bldP spid="961" grpId="2" animBg="1" advAuto="0"/>
      <p:bldP spid="962" grpId="3" animBg="1" advAuto="0"/>
      <p:bldP spid="963" grpId="4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5" name="bigstock-Tired-College-Student-Girl-Stu-84378257.jpeg" descr="bigstock-Tired-College-Student-Girl-Stu-84378257.jpeg"/>
          <p:cNvPicPr>
            <a:picLocks noGrp="1" noChangeAspect="1"/>
          </p:cNvPicPr>
          <p:nvPr>
            <p:ph type="pic" idx="21"/>
          </p:nvPr>
        </p:nvPicPr>
        <p:blipFill>
          <a:blip r:embed="rId2"/>
          <a:srcRect t="15263" b="15263"/>
          <a:stretch>
            <a:fillRect/>
          </a:stretch>
        </p:blipFill>
        <p:spPr>
          <a:xfrm>
            <a:off x="4699992" y="1790699"/>
            <a:ext cx="14984116" cy="7664253"/>
          </a:xfrm>
          <a:prstGeom prst="rect">
            <a:avLst/>
          </a:prstGeom>
        </p:spPr>
      </p:pic>
      <p:sp>
        <p:nvSpPr>
          <p:cNvPr id="966" name="Négocier le stress"/>
          <p:cNvSpPr txBox="1">
            <a:spLocks noGrp="1"/>
          </p:cNvSpPr>
          <p:nvPr>
            <p:ph type="title"/>
          </p:nvPr>
        </p:nvSpPr>
        <p:spPr>
          <a:xfrm>
            <a:off x="5664498" y="10471640"/>
            <a:ext cx="14019610" cy="1964532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08634">
              <a:defRPr sz="10768" spc="2369">
                <a:effectLst>
                  <a:outerShdw blurRad="22606" dist="22606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rPr dirty="0" err="1"/>
              <a:t>Négocier</a:t>
            </a:r>
            <a:r>
              <a:rPr dirty="0"/>
              <a:t> le stress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1.Le combat…"/>
          <p:cNvSpPr txBox="1">
            <a:spLocks noGrp="1"/>
          </p:cNvSpPr>
          <p:nvPr>
            <p:ph type="title"/>
          </p:nvPr>
        </p:nvSpPr>
        <p:spPr>
          <a:xfrm>
            <a:off x="1528415" y="1442298"/>
            <a:ext cx="21327170" cy="29674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474344">
              <a:defRPr sz="10043" spc="2209">
                <a:effectLst>
                  <a:outerShdw blurRad="21082" dist="21082" dir="13500000" rotWithShape="0">
                    <a:srgbClr val="555555">
                      <a:alpha val="25000"/>
                    </a:srgbClr>
                  </a:outerShdw>
                </a:effectLst>
              </a:defRPr>
            </a:pPr>
            <a:r>
              <a:t>1.Le combat</a:t>
            </a:r>
          </a:p>
          <a:p>
            <a:pPr defTabSz="474344">
              <a:defRPr sz="10043" spc="2209">
                <a:effectLst>
                  <a:outerShdw blurRad="21082" dist="21082" dir="13500000" rotWithShape="0">
                    <a:srgbClr val="555555">
                      <a:alpha val="25000"/>
                    </a:srgbClr>
                  </a:outerShdw>
                </a:effectLst>
              </a:defRPr>
            </a:pPr>
            <a:r>
              <a:t>Déconstruction du stress</a:t>
            </a:r>
          </a:p>
        </p:txBody>
      </p:sp>
      <p:sp>
        <p:nvSpPr>
          <p:cNvPr id="969" name="1) Reconnaitre la source du stress"/>
          <p:cNvSpPr txBox="1"/>
          <p:nvPr/>
        </p:nvSpPr>
        <p:spPr>
          <a:xfrm>
            <a:off x="1932340" y="5027746"/>
            <a:ext cx="7925930" cy="1908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buClrTx/>
              <a:defRPr sz="5800" spc="0"/>
            </a:lvl1pPr>
          </a:lstStyle>
          <a:p>
            <a:pPr>
              <a:defRPr>
                <a:effectLst/>
              </a:defRPr>
            </a:pPr>
            <a:r>
              <a:rPr dirty="0"/>
              <a:t>1) </a:t>
            </a:r>
            <a:r>
              <a:rPr dirty="0" err="1"/>
              <a:t>Reconnaitre</a:t>
            </a:r>
            <a:r>
              <a:rPr dirty="0"/>
              <a:t> la source du stress</a:t>
            </a:r>
          </a:p>
        </p:txBody>
      </p:sp>
      <p:sp>
        <p:nvSpPr>
          <p:cNvPr id="970" name="2) Déconstruire le stresseur…"/>
          <p:cNvSpPr txBox="1"/>
          <p:nvPr/>
        </p:nvSpPr>
        <p:spPr>
          <a:xfrm>
            <a:off x="1932340" y="7163270"/>
            <a:ext cx="15369542" cy="54579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 defTabSz="457200">
              <a:buClrTx/>
              <a:defRPr sz="5800" spc="0">
                <a:effectLst/>
              </a:defRPr>
            </a:pPr>
            <a:r>
              <a:rPr dirty="0"/>
              <a:t>2) </a:t>
            </a:r>
            <a:r>
              <a:rPr dirty="0" err="1"/>
              <a:t>Déconstruire</a:t>
            </a:r>
            <a:r>
              <a:rPr dirty="0"/>
              <a:t> le </a:t>
            </a:r>
            <a:r>
              <a:rPr dirty="0" err="1"/>
              <a:t>stresseur</a:t>
            </a:r>
            <a:r>
              <a:rPr dirty="0"/>
              <a:t> </a:t>
            </a:r>
          </a:p>
          <a:p>
            <a:pPr algn="l" defTabSz="457200">
              <a:buClrTx/>
              <a:defRPr sz="5800" spc="0">
                <a:effectLst/>
              </a:defRPr>
            </a:pPr>
            <a:endParaRPr dirty="0"/>
          </a:p>
          <a:p>
            <a:pPr algn="l" defTabSz="457200">
              <a:buClrTx/>
              <a:defRPr sz="5800" spc="0">
                <a:effectLst/>
              </a:defRPr>
            </a:pPr>
            <a:r>
              <a:rPr dirty="0" err="1"/>
              <a:t>Contrôle</a:t>
            </a:r>
            <a:r>
              <a:rPr dirty="0"/>
              <a:t> </a:t>
            </a:r>
            <a:r>
              <a:rPr dirty="0" err="1"/>
              <a:t>faible</a:t>
            </a:r>
            <a:endParaRPr dirty="0"/>
          </a:p>
          <a:p>
            <a:pPr algn="l" defTabSz="457200">
              <a:buClrTx/>
              <a:defRPr sz="5800" spc="0">
                <a:effectLst/>
              </a:defRPr>
            </a:pPr>
            <a:r>
              <a:rPr dirty="0" err="1"/>
              <a:t>Imprévisibilité</a:t>
            </a:r>
            <a:endParaRPr dirty="0"/>
          </a:p>
          <a:p>
            <a:pPr algn="l" defTabSz="457200">
              <a:buClrTx/>
              <a:defRPr sz="5800" spc="0">
                <a:effectLst/>
              </a:defRPr>
            </a:pPr>
            <a:r>
              <a:rPr dirty="0" err="1"/>
              <a:t>Nouveauté</a:t>
            </a:r>
            <a:endParaRPr dirty="0"/>
          </a:p>
          <a:p>
            <a:pPr algn="l" defTabSz="457200">
              <a:buClrTx/>
              <a:defRPr sz="5800" spc="0">
                <a:effectLst/>
              </a:defRPr>
            </a:pPr>
            <a:r>
              <a:rPr dirty="0" err="1"/>
              <a:t>Égo</a:t>
            </a:r>
            <a:r>
              <a:rPr dirty="0"/>
              <a:t> </a:t>
            </a:r>
            <a:r>
              <a:rPr dirty="0" err="1"/>
              <a:t>menacé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0" grpId="1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" name="Outil_Déconstruire_CINÉ_1.001.jpeg" descr="Outil_Déconstruire_CINÉ_1.00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0"/>
            <a:ext cx="18288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973" name="Dispute couple"/>
          <p:cNvSpPr txBox="1"/>
          <p:nvPr/>
        </p:nvSpPr>
        <p:spPr>
          <a:xfrm>
            <a:off x="4245176" y="8166528"/>
            <a:ext cx="2521459" cy="5396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buClrTx/>
              <a:defRPr sz="2600" b="1" spc="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r>
              <a:t>Dispute couple</a:t>
            </a:r>
          </a:p>
        </p:txBody>
      </p:sp>
      <p:sp>
        <p:nvSpPr>
          <p:cNvPr id="974" name="X"/>
          <p:cNvSpPr txBox="1"/>
          <p:nvPr/>
        </p:nvSpPr>
        <p:spPr>
          <a:xfrm>
            <a:off x="18612826" y="8030143"/>
            <a:ext cx="528295" cy="81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buClrTx/>
              <a:defRPr sz="4400" b="1" spc="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r>
              <a:t>X</a:t>
            </a:r>
          </a:p>
        </p:txBody>
      </p:sp>
      <p:sp>
        <p:nvSpPr>
          <p:cNvPr id="975" name="X"/>
          <p:cNvSpPr txBox="1"/>
          <p:nvPr/>
        </p:nvSpPr>
        <p:spPr>
          <a:xfrm>
            <a:off x="8724488" y="8030143"/>
            <a:ext cx="528296" cy="81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buClrTx/>
              <a:defRPr sz="4400" b="1" spc="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r>
              <a:t>X</a:t>
            </a:r>
          </a:p>
        </p:txBody>
      </p:sp>
      <p:sp>
        <p:nvSpPr>
          <p:cNvPr id="976" name="Prof trop exigeant"/>
          <p:cNvSpPr txBox="1"/>
          <p:nvPr/>
        </p:nvSpPr>
        <p:spPr>
          <a:xfrm>
            <a:off x="4024415" y="9224837"/>
            <a:ext cx="2808460" cy="5443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buClrTx/>
              <a:defRPr sz="2600" b="1" spc="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r>
              <a:rPr lang="fr-CA" dirty="0"/>
              <a:t>Collègue </a:t>
            </a:r>
            <a:r>
              <a:rPr dirty="0"/>
              <a:t>exigent</a:t>
            </a:r>
          </a:p>
        </p:txBody>
      </p:sp>
      <p:sp>
        <p:nvSpPr>
          <p:cNvPr id="977" name="X"/>
          <p:cNvSpPr txBox="1"/>
          <p:nvPr/>
        </p:nvSpPr>
        <p:spPr>
          <a:xfrm>
            <a:off x="8724488" y="9090792"/>
            <a:ext cx="528296" cy="81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buClrTx/>
              <a:defRPr sz="4400" b="1" spc="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r>
              <a:t>X</a:t>
            </a:r>
          </a:p>
        </p:txBody>
      </p:sp>
      <p:sp>
        <p:nvSpPr>
          <p:cNvPr id="978" name="X"/>
          <p:cNvSpPr txBox="1"/>
          <p:nvPr/>
        </p:nvSpPr>
        <p:spPr>
          <a:xfrm>
            <a:off x="11927852" y="9090792"/>
            <a:ext cx="528296" cy="81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buClrTx/>
              <a:defRPr sz="4400" b="1" spc="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r>
              <a:t>X</a:t>
            </a:r>
          </a:p>
        </p:txBody>
      </p:sp>
      <p:sp>
        <p:nvSpPr>
          <p:cNvPr id="979" name="X"/>
          <p:cNvSpPr txBox="1"/>
          <p:nvPr/>
        </p:nvSpPr>
        <p:spPr>
          <a:xfrm>
            <a:off x="18612826" y="9090792"/>
            <a:ext cx="528295" cy="81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buClrTx/>
              <a:defRPr sz="4400" b="1" spc="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r>
              <a:t>X</a:t>
            </a:r>
          </a:p>
        </p:txBody>
      </p:sp>
      <p:sp>
        <p:nvSpPr>
          <p:cNvPr id="980" name="Entrée au…"/>
          <p:cNvSpPr txBox="1"/>
          <p:nvPr/>
        </p:nvSpPr>
        <p:spPr>
          <a:xfrm>
            <a:off x="4090565" y="10222319"/>
            <a:ext cx="2407709" cy="5443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 defTabSz="821531">
              <a:buClrTx/>
              <a:defRPr sz="2600" b="1" spc="0">
                <a:effectLst/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rPr lang="fr-CA" dirty="0"/>
              <a:t>Nouvel emploi</a:t>
            </a:r>
            <a:endParaRPr dirty="0"/>
          </a:p>
        </p:txBody>
      </p:sp>
      <p:sp>
        <p:nvSpPr>
          <p:cNvPr id="981" name="X"/>
          <p:cNvSpPr txBox="1"/>
          <p:nvPr/>
        </p:nvSpPr>
        <p:spPr>
          <a:xfrm>
            <a:off x="8724488" y="10001988"/>
            <a:ext cx="528296" cy="81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buClrTx/>
              <a:defRPr sz="4400" b="1" spc="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r>
              <a:t>X</a:t>
            </a:r>
          </a:p>
        </p:txBody>
      </p:sp>
      <p:sp>
        <p:nvSpPr>
          <p:cNvPr id="982" name="X"/>
          <p:cNvSpPr txBox="1"/>
          <p:nvPr/>
        </p:nvSpPr>
        <p:spPr>
          <a:xfrm>
            <a:off x="15578432" y="10001988"/>
            <a:ext cx="528296" cy="81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buClrTx/>
              <a:defRPr sz="4400" b="1" spc="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r>
              <a:t>X</a:t>
            </a:r>
          </a:p>
        </p:txBody>
      </p:sp>
      <p:sp>
        <p:nvSpPr>
          <p:cNvPr id="983" name="X"/>
          <p:cNvSpPr txBox="1"/>
          <p:nvPr/>
        </p:nvSpPr>
        <p:spPr>
          <a:xfrm>
            <a:off x="18612826" y="10001988"/>
            <a:ext cx="528295" cy="81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buClrTx/>
              <a:defRPr sz="4400" b="1" spc="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r>
              <a:t>X</a:t>
            </a:r>
          </a:p>
        </p:txBody>
      </p:sp>
      <p:sp>
        <p:nvSpPr>
          <p:cNvPr id="984" name="Médias sociaux"/>
          <p:cNvSpPr txBox="1"/>
          <p:nvPr/>
        </p:nvSpPr>
        <p:spPr>
          <a:xfrm>
            <a:off x="3991093" y="11222143"/>
            <a:ext cx="2606651" cy="539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buClrTx/>
              <a:defRPr sz="2600" b="1" spc="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r>
              <a:t>Médias sociaux</a:t>
            </a:r>
          </a:p>
        </p:txBody>
      </p:sp>
      <p:sp>
        <p:nvSpPr>
          <p:cNvPr id="985" name="X"/>
          <p:cNvSpPr txBox="1"/>
          <p:nvPr/>
        </p:nvSpPr>
        <p:spPr>
          <a:xfrm>
            <a:off x="8724488" y="11085759"/>
            <a:ext cx="528296" cy="81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buClrTx/>
              <a:defRPr sz="4400" b="1" spc="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r>
              <a:t>X</a:t>
            </a:r>
          </a:p>
        </p:txBody>
      </p:sp>
      <p:sp>
        <p:nvSpPr>
          <p:cNvPr id="986" name="X"/>
          <p:cNvSpPr txBox="1"/>
          <p:nvPr/>
        </p:nvSpPr>
        <p:spPr>
          <a:xfrm>
            <a:off x="11927852" y="11085759"/>
            <a:ext cx="528296" cy="8124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1531">
              <a:buClrTx/>
              <a:defRPr sz="4400" b="1" spc="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r>
              <a:t>X</a:t>
            </a:r>
          </a:p>
        </p:txBody>
      </p:sp>
      <p:sp>
        <p:nvSpPr>
          <p:cNvPr id="987" name="Rectangle aux angles arrondis"/>
          <p:cNvSpPr/>
          <p:nvPr/>
        </p:nvSpPr>
        <p:spPr>
          <a:xfrm>
            <a:off x="8426925" y="7984435"/>
            <a:ext cx="1123423" cy="3997367"/>
          </a:xfrm>
          <a:prstGeom prst="roundRect">
            <a:avLst>
              <a:gd name="adj" fmla="val 23846"/>
            </a:avLst>
          </a:prstGeom>
          <a:solidFill>
            <a:srgbClr val="16E7CF">
              <a:alpha val="33469"/>
            </a:srgbClr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821531">
              <a:buClrTx/>
              <a:defRPr sz="3000" spc="0">
                <a:solidFill>
                  <a:srgbClr val="FFFFFF"/>
                </a:solidFill>
                <a:effectLst/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fill="hold" grpId="1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3" grpId="1" animBg="1" advAuto="0"/>
      <p:bldP spid="974" grpId="3" animBg="1" advAuto="0"/>
      <p:bldP spid="975" grpId="2" animBg="1" advAuto="0"/>
      <p:bldP spid="976" grpId="4" animBg="1" advAuto="0"/>
      <p:bldP spid="977" grpId="5" animBg="1" advAuto="0"/>
      <p:bldP spid="978" grpId="6" animBg="1" advAuto="0"/>
      <p:bldP spid="979" grpId="7" animBg="1" advAuto="0"/>
      <p:bldP spid="980" grpId="8" animBg="1" advAuto="0"/>
      <p:bldP spid="981" grpId="9" animBg="1" advAuto="0"/>
      <p:bldP spid="982" grpId="10" animBg="1" advAuto="0"/>
      <p:bldP spid="983" grpId="11" animBg="1" advAuto="0"/>
      <p:bldP spid="984" grpId="12" animBg="1" advAuto="0"/>
      <p:bldP spid="985" grpId="13" animBg="1" advAuto="0"/>
      <p:bldP spid="986" grpId="14" animBg="1" advAuto="0"/>
      <p:bldP spid="987" grpId="15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1.Le combat…"/>
          <p:cNvSpPr txBox="1">
            <a:spLocks noGrp="1"/>
          </p:cNvSpPr>
          <p:nvPr>
            <p:ph type="title"/>
          </p:nvPr>
        </p:nvSpPr>
        <p:spPr>
          <a:xfrm>
            <a:off x="1528415" y="1442298"/>
            <a:ext cx="21327170" cy="29674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474344">
              <a:defRPr sz="10043" spc="2209">
                <a:effectLst>
                  <a:outerShdw blurRad="21082" dist="21082" dir="13500000" rotWithShape="0">
                    <a:srgbClr val="555555">
                      <a:alpha val="25000"/>
                    </a:srgbClr>
                  </a:outerShdw>
                </a:effectLst>
              </a:defRPr>
            </a:pPr>
            <a:r>
              <a:t>1.Le combat</a:t>
            </a:r>
          </a:p>
          <a:p>
            <a:pPr defTabSz="474344">
              <a:defRPr sz="10043" spc="2209">
                <a:effectLst>
                  <a:outerShdw blurRad="21082" dist="21082" dir="13500000" rotWithShape="0">
                    <a:srgbClr val="555555">
                      <a:alpha val="25000"/>
                    </a:srgbClr>
                  </a:outerShdw>
                </a:effectLst>
              </a:defRPr>
            </a:pPr>
            <a:r>
              <a:t>Déconstruction du stress</a:t>
            </a:r>
          </a:p>
        </p:txBody>
      </p:sp>
      <p:sp>
        <p:nvSpPr>
          <p:cNvPr id="990" name="1) Reconnaitre la source du stress"/>
          <p:cNvSpPr txBox="1"/>
          <p:nvPr/>
        </p:nvSpPr>
        <p:spPr>
          <a:xfrm>
            <a:off x="629622" y="5217563"/>
            <a:ext cx="9303272" cy="18876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buClrTx/>
              <a:defRPr sz="5800" spc="0"/>
            </a:lvl1pPr>
          </a:lstStyle>
          <a:p>
            <a:pPr>
              <a:defRPr>
                <a:effectLst/>
              </a:defRPr>
            </a:pPr>
            <a:r>
              <a:rPr dirty="0"/>
              <a:t>1) </a:t>
            </a:r>
            <a:r>
              <a:rPr dirty="0" err="1"/>
              <a:t>Reconnaitre</a:t>
            </a:r>
            <a:r>
              <a:rPr dirty="0"/>
              <a:t> la source </a:t>
            </a:r>
            <a:endParaRPr lang="fr-CA" dirty="0"/>
          </a:p>
          <a:p>
            <a:pPr>
              <a:defRPr>
                <a:effectLst/>
              </a:defRPr>
            </a:pPr>
            <a:r>
              <a:rPr lang="fr-CA" dirty="0"/>
              <a:t>    </a:t>
            </a:r>
            <a:r>
              <a:rPr dirty="0"/>
              <a:t>du stress</a:t>
            </a:r>
          </a:p>
        </p:txBody>
      </p:sp>
      <p:sp>
        <p:nvSpPr>
          <p:cNvPr id="991" name="2) Déconstruire le stresseur…"/>
          <p:cNvSpPr txBox="1"/>
          <p:nvPr/>
        </p:nvSpPr>
        <p:spPr>
          <a:xfrm>
            <a:off x="540782" y="7826657"/>
            <a:ext cx="9762288" cy="54579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buClrTx/>
              <a:defRPr sz="5800" spc="0">
                <a:effectLst/>
              </a:defRPr>
            </a:pPr>
            <a:r>
              <a:rPr dirty="0"/>
              <a:t>2) </a:t>
            </a:r>
            <a:r>
              <a:rPr dirty="0" err="1"/>
              <a:t>Déconstruire</a:t>
            </a:r>
            <a:r>
              <a:rPr dirty="0"/>
              <a:t> le </a:t>
            </a:r>
            <a:r>
              <a:rPr dirty="0" err="1"/>
              <a:t>stresseur</a:t>
            </a:r>
            <a:r>
              <a:rPr dirty="0"/>
              <a:t> </a:t>
            </a:r>
          </a:p>
          <a:p>
            <a:pPr algn="l" defTabSz="457200">
              <a:buClrTx/>
              <a:defRPr sz="5800" spc="0">
                <a:effectLst/>
              </a:defRPr>
            </a:pPr>
            <a:endParaRPr dirty="0"/>
          </a:p>
          <a:p>
            <a:pPr algn="l" defTabSz="457200">
              <a:buClrTx/>
              <a:defRPr sz="5800" spc="0">
                <a:effectLst/>
              </a:defRPr>
            </a:pPr>
            <a:r>
              <a:rPr dirty="0" err="1"/>
              <a:t>Contrôle</a:t>
            </a:r>
            <a:r>
              <a:rPr dirty="0"/>
              <a:t> </a:t>
            </a:r>
            <a:r>
              <a:rPr dirty="0" err="1"/>
              <a:t>faible</a:t>
            </a:r>
            <a:endParaRPr dirty="0"/>
          </a:p>
          <a:p>
            <a:pPr algn="l" defTabSz="457200">
              <a:buClrTx/>
              <a:defRPr sz="5800" spc="0">
                <a:effectLst/>
              </a:defRPr>
            </a:pPr>
            <a:r>
              <a:rPr dirty="0" err="1"/>
              <a:t>Imprévisibilité</a:t>
            </a:r>
            <a:endParaRPr dirty="0"/>
          </a:p>
          <a:p>
            <a:pPr algn="l" defTabSz="457200">
              <a:buClrTx/>
              <a:defRPr sz="5800" spc="0">
                <a:effectLst/>
              </a:defRPr>
            </a:pPr>
            <a:r>
              <a:rPr dirty="0" err="1"/>
              <a:t>Nouveauté</a:t>
            </a:r>
            <a:endParaRPr dirty="0"/>
          </a:p>
          <a:p>
            <a:pPr algn="l" defTabSz="457200">
              <a:buClrTx/>
              <a:defRPr sz="5800" spc="0">
                <a:effectLst/>
              </a:defRPr>
            </a:pPr>
            <a:r>
              <a:rPr dirty="0" err="1"/>
              <a:t>Égo</a:t>
            </a:r>
            <a:r>
              <a:rPr dirty="0"/>
              <a:t> </a:t>
            </a:r>
            <a:r>
              <a:rPr dirty="0" err="1"/>
              <a:t>menacé</a:t>
            </a:r>
            <a:endParaRPr dirty="0"/>
          </a:p>
        </p:txBody>
      </p:sp>
      <p:sp>
        <p:nvSpPr>
          <p:cNvPr id="992" name="3) Établir la résilience"/>
          <p:cNvSpPr txBox="1"/>
          <p:nvPr/>
        </p:nvSpPr>
        <p:spPr>
          <a:xfrm>
            <a:off x="12192000" y="4949180"/>
            <a:ext cx="5211516" cy="19088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 defTabSz="457200">
              <a:buClrTx/>
              <a:defRPr sz="5800" spc="0">
                <a:effectLst/>
              </a:defRPr>
            </a:pPr>
            <a:r>
              <a:rPr dirty="0"/>
              <a:t>3) </a:t>
            </a:r>
            <a:r>
              <a:rPr dirty="0" err="1"/>
              <a:t>Établir</a:t>
            </a:r>
            <a:r>
              <a:rPr dirty="0"/>
              <a:t> la </a:t>
            </a:r>
            <a:r>
              <a:rPr dirty="0" err="1">
                <a:solidFill>
                  <a:schemeClr val="accent5"/>
                </a:solidFill>
              </a:rPr>
              <a:t>résilience</a:t>
            </a:r>
            <a:endParaRPr dirty="0">
              <a:solidFill>
                <a:schemeClr val="accent5"/>
              </a:solidFill>
            </a:endParaRPr>
          </a:p>
        </p:txBody>
      </p:sp>
      <p:sp>
        <p:nvSpPr>
          <p:cNvPr id="993" name="-Établir le Plan B pour…"/>
          <p:cNvSpPr txBox="1"/>
          <p:nvPr/>
        </p:nvSpPr>
        <p:spPr>
          <a:xfrm>
            <a:off x="11908051" y="7289437"/>
            <a:ext cx="12260795" cy="54579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 defTabSz="457200">
              <a:buClrTx/>
              <a:defRPr sz="5800" spc="0">
                <a:effectLst/>
              </a:defRPr>
            </a:pPr>
            <a:r>
              <a:rPr dirty="0"/>
              <a:t>-</a:t>
            </a:r>
            <a:r>
              <a:rPr dirty="0" err="1"/>
              <a:t>Établir</a:t>
            </a:r>
            <a:r>
              <a:rPr dirty="0"/>
              <a:t> le Plan B pour </a:t>
            </a:r>
          </a:p>
          <a:p>
            <a:pPr algn="l" defTabSz="457200">
              <a:buClrTx/>
              <a:defRPr sz="5800" spc="0">
                <a:effectLst/>
              </a:defRPr>
            </a:pPr>
            <a:r>
              <a:rPr dirty="0" err="1"/>
              <a:t>chaque</a:t>
            </a:r>
            <a:r>
              <a:rPr dirty="0"/>
              <a:t> situation qui </a:t>
            </a:r>
            <a:r>
              <a:rPr dirty="0" err="1"/>
              <a:t>stresse</a:t>
            </a:r>
            <a:r>
              <a:rPr dirty="0"/>
              <a:t>.</a:t>
            </a:r>
          </a:p>
          <a:p>
            <a:pPr algn="l" defTabSz="457200">
              <a:buClrTx/>
              <a:defRPr sz="5800" spc="0">
                <a:effectLst/>
              </a:defRPr>
            </a:pPr>
            <a:endParaRPr dirty="0"/>
          </a:p>
          <a:p>
            <a:pPr algn="l" defTabSz="457200">
              <a:buClrTx/>
              <a:defRPr sz="5800" spc="0">
                <a:effectLst/>
              </a:defRPr>
            </a:pPr>
            <a:r>
              <a:rPr dirty="0"/>
              <a:t>-</a:t>
            </a:r>
            <a:r>
              <a:rPr dirty="0" err="1"/>
              <a:t>Travailler</a:t>
            </a:r>
            <a:r>
              <a:rPr dirty="0"/>
              <a:t> sur la </a:t>
            </a:r>
            <a:r>
              <a:rPr dirty="0" err="1"/>
              <a:t>caractéristique</a:t>
            </a:r>
            <a:endParaRPr dirty="0"/>
          </a:p>
          <a:p>
            <a:pPr algn="l" defTabSz="457200">
              <a:buClrTx/>
              <a:defRPr sz="5800" spc="0">
                <a:effectLst/>
              </a:defRPr>
            </a:pPr>
            <a:r>
              <a:rPr dirty="0"/>
              <a:t>qui </a:t>
            </a:r>
            <a:r>
              <a:rPr dirty="0" err="1"/>
              <a:t>induit</a:t>
            </a:r>
            <a:r>
              <a:rPr dirty="0"/>
              <a:t> le stress, e.g. </a:t>
            </a:r>
            <a:r>
              <a:rPr dirty="0" err="1"/>
              <a:t>nouveauté</a:t>
            </a:r>
            <a:endParaRPr dirty="0"/>
          </a:p>
          <a:p>
            <a:pPr algn="l" defTabSz="457200">
              <a:buClrTx/>
              <a:defRPr sz="5800" spc="0">
                <a:effectLst/>
              </a:defRPr>
            </a:pP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2" grpId="1" animBg="1" advAuto="0"/>
      <p:bldP spid="993" grpId="2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2. La respiration diaphragmatiqu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00050">
              <a:defRPr sz="8470" spc="1863">
                <a:effectLst>
                  <a:outerShdw blurRad="17780" dist="17780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 2. La respiration diaphragmatique</a:t>
            </a:r>
          </a:p>
        </p:txBody>
      </p:sp>
      <p:grpSp>
        <p:nvGrpSpPr>
          <p:cNvPr id="998" name="Image"/>
          <p:cNvGrpSpPr/>
          <p:nvPr/>
        </p:nvGrpSpPr>
        <p:grpSpPr>
          <a:xfrm>
            <a:off x="1729031" y="4475749"/>
            <a:ext cx="3226998" cy="4764502"/>
            <a:chOff x="0" y="0"/>
            <a:chExt cx="3226996" cy="4764501"/>
          </a:xfrm>
        </p:grpSpPr>
        <p:pic>
          <p:nvPicPr>
            <p:cNvPr id="997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000" y="88900"/>
              <a:ext cx="2972997" cy="443430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996" name="Image" descr="Image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226997" cy="4764502"/>
            </a:xfrm>
            <a:prstGeom prst="rect">
              <a:avLst/>
            </a:prstGeom>
            <a:effectLst/>
          </p:spPr>
        </p:pic>
      </p:grpSp>
      <p:pic>
        <p:nvPicPr>
          <p:cNvPr id="999" name="Capture d’écran 2022-05-04 à 08.28.42.png" descr="Capture d’écran 2022-05-04 à 08.28.4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3484" y="4947548"/>
            <a:ext cx="5581162" cy="64398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0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2615" y="9309100"/>
            <a:ext cx="2609301" cy="17395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1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51214" y="7309216"/>
            <a:ext cx="2609302" cy="26093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9" grpId="1" animBg="1" advAuto="0"/>
      <p:bldP spid="1000" grpId="3" animBg="1" advAuto="0"/>
      <p:bldP spid="1001" grpId="2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3. Dépenser l’énergie mobilisé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40054">
              <a:defRPr sz="9317" spc="2049">
                <a:effectLst>
                  <a:outerShdw blurRad="19558" dist="19558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 3. Dépenser l’énergie mobilisée</a:t>
            </a:r>
          </a:p>
        </p:txBody>
      </p:sp>
      <p:pic>
        <p:nvPicPr>
          <p:cNvPr id="1004" name="Capture d’écran 2022-05-04 à 08.32.36.png" descr="Capture d’écran 2022-05-04 à 08.32.3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645" y="5001021"/>
            <a:ext cx="9388811" cy="6259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5" name="Capture d’écran 2022-05-04 à 08.33.55.png" descr="Capture d’écran 2022-05-04 à 08.33.5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9587" y="5075253"/>
            <a:ext cx="9147373" cy="611074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5" grpId="1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Point de vue d’adultes sur le stres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382905">
              <a:defRPr sz="8107" spc="1783">
                <a:effectLst>
                  <a:outerShdw blurRad="17018" dist="17018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Point de vue d’adultes sur le stress</a:t>
            </a:r>
          </a:p>
        </p:txBody>
      </p:sp>
      <p:sp>
        <p:nvSpPr>
          <p:cNvPr id="358" name=","/>
          <p:cNvSpPr txBox="1"/>
          <p:nvPr/>
        </p:nvSpPr>
        <p:spPr>
          <a:xfrm>
            <a:off x="6233198" y="16037112"/>
            <a:ext cx="358995" cy="671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,</a:t>
            </a:r>
          </a:p>
        </p:txBody>
      </p:sp>
      <p:pic>
        <p:nvPicPr>
          <p:cNvPr id="359" name="Capture d’écran 2022-05-02 à 18.50.44.png" descr="Capture d’écran 2022-05-02 à 18.50.4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1707" y="5355888"/>
            <a:ext cx="9398658" cy="7233702"/>
          </a:xfrm>
          <a:prstGeom prst="rect">
            <a:avLst/>
          </a:prstGeom>
          <a:ln w="12700">
            <a:miter lim="400000"/>
          </a:ln>
        </p:spPr>
      </p:pic>
      <p:pic>
        <p:nvPicPr>
          <p:cNvPr id="360" name="Capture d’écran 2022-05-02 à 18.54.41.png" descr="Capture d’écran 2022-05-02 à 18.54.4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243" y="5568354"/>
            <a:ext cx="10689229" cy="680876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63" name="Capture d’écran 2022-05-02 à 18.56.25.png"/>
          <p:cNvGrpSpPr/>
          <p:nvPr/>
        </p:nvGrpSpPr>
        <p:grpSpPr>
          <a:xfrm>
            <a:off x="9461500" y="4457699"/>
            <a:ext cx="5461000" cy="4800601"/>
            <a:chOff x="0" y="0"/>
            <a:chExt cx="5461000" cy="4800600"/>
          </a:xfrm>
        </p:grpSpPr>
        <p:pic>
          <p:nvPicPr>
            <p:cNvPr id="362" name="Capture d’écran 2022-05-02 à 18.56.25.png" descr="Capture d’écran 2022-05-02 à 18.56.25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27000" y="88900"/>
              <a:ext cx="5207000" cy="44704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61" name="Capture d’écran 2022-05-02 à 18.56.25.png" descr="Capture d’écran 2022-05-02 à 18.56.25.png"/>
            <p:cNvPicPr>
              <a:picLocks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0"/>
              <a:ext cx="5461000" cy="48006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" grpId="1" animBg="1" advAuto="0"/>
      <p:bldP spid="360" grpId="2" animBg="1" advAuto="0"/>
      <p:bldP spid="363" grpId="3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4. oxytocine"/>
          <p:cNvSpPr txBox="1">
            <a:spLocks noGrp="1"/>
          </p:cNvSpPr>
          <p:nvPr>
            <p:ph type="title"/>
          </p:nvPr>
        </p:nvSpPr>
        <p:spPr>
          <a:xfrm>
            <a:off x="-2281585" y="1952677"/>
            <a:ext cx="21998484" cy="2640996"/>
          </a:xfrm>
          <a:prstGeom prst="rect">
            <a:avLst/>
          </a:prstGeom>
        </p:spPr>
        <p:txBody>
          <a:bodyPr/>
          <a:lstStyle/>
          <a:p>
            <a:r>
              <a:t>4. oxytocine</a:t>
            </a:r>
          </a:p>
        </p:txBody>
      </p:sp>
      <p:grpSp>
        <p:nvGrpSpPr>
          <p:cNvPr id="1010" name="Capture d’écran 2022-05-04 à 08.35.04.png"/>
          <p:cNvGrpSpPr/>
          <p:nvPr/>
        </p:nvGrpSpPr>
        <p:grpSpPr>
          <a:xfrm>
            <a:off x="16662400" y="856610"/>
            <a:ext cx="6055049" cy="4183655"/>
            <a:chOff x="0" y="0"/>
            <a:chExt cx="6055047" cy="4183654"/>
          </a:xfrm>
        </p:grpSpPr>
        <p:pic>
          <p:nvPicPr>
            <p:cNvPr id="1009" name="Capture d’écran 2022-05-04 à 08.35.04.png" descr="Capture d’écran 2022-05-04 à 08.35.0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000" y="88900"/>
              <a:ext cx="5801048" cy="385345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08" name="Capture d’écran 2022-05-04 à 08.35.04.png" descr="Capture d’écran 2022-05-04 à 08.35.04.png"/>
            <p:cNvPicPr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6055048" cy="4183655"/>
            </a:xfrm>
            <a:prstGeom prst="rect">
              <a:avLst/>
            </a:prstGeom>
            <a:effectLst/>
          </p:spPr>
        </p:pic>
      </p:grpSp>
      <p:grpSp>
        <p:nvGrpSpPr>
          <p:cNvPr id="1015" name="Groupe"/>
          <p:cNvGrpSpPr/>
          <p:nvPr/>
        </p:nvGrpSpPr>
        <p:grpSpPr>
          <a:xfrm>
            <a:off x="791815" y="6477324"/>
            <a:ext cx="5859094" cy="6178865"/>
            <a:chOff x="0" y="-88900"/>
            <a:chExt cx="5859093" cy="6178863"/>
          </a:xfrm>
        </p:grpSpPr>
        <p:sp>
          <p:nvSpPr>
            <p:cNvPr id="1011" name="Rire"/>
            <p:cNvSpPr txBox="1"/>
            <p:nvPr/>
          </p:nvSpPr>
          <p:spPr>
            <a:xfrm>
              <a:off x="0" y="4124052"/>
              <a:ext cx="5583536" cy="19659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rmAutofit/>
            </a:bodyPr>
            <a:lstStyle>
              <a:lvl1pPr>
                <a:lnSpc>
                  <a:spcPct val="90000"/>
                </a:lnSpc>
                <a:defRPr sz="6100" cap="all" spc="1342">
                  <a:solidFill>
                    <a:srgbClr val="404040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</a:defRPr>
              </a:lvl1pPr>
            </a:lstStyle>
            <a:p>
              <a:r>
                <a:t>Rire</a:t>
              </a:r>
            </a:p>
          </p:txBody>
        </p:sp>
        <p:grpSp>
          <p:nvGrpSpPr>
            <p:cNvPr id="1014" name="Image"/>
            <p:cNvGrpSpPr/>
            <p:nvPr/>
          </p:nvGrpSpPr>
          <p:grpSpPr>
            <a:xfrm>
              <a:off x="259286" y="-88900"/>
              <a:ext cx="5599808" cy="3901375"/>
              <a:chOff x="0" y="0"/>
              <a:chExt cx="5599807" cy="3901374"/>
            </a:xfrm>
          </p:grpSpPr>
          <p:pic>
            <p:nvPicPr>
              <p:cNvPr id="1013" name="Image" descr="Image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7000" y="88900"/>
                <a:ext cx="5345808" cy="3571175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1012" name="Image" descr="Image"/>
              <p:cNvPicPr>
                <a:picLocks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5599808" cy="3901375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1020" name="Groupe"/>
          <p:cNvGrpSpPr/>
          <p:nvPr/>
        </p:nvGrpSpPr>
        <p:grpSpPr>
          <a:xfrm>
            <a:off x="8742015" y="6207404"/>
            <a:ext cx="5583536" cy="6651985"/>
            <a:chOff x="0" y="-88900"/>
            <a:chExt cx="5583535" cy="6651983"/>
          </a:xfrm>
        </p:grpSpPr>
        <p:sp>
          <p:nvSpPr>
            <p:cNvPr id="1016" name="Bonté"/>
            <p:cNvSpPr txBox="1"/>
            <p:nvPr/>
          </p:nvSpPr>
          <p:spPr>
            <a:xfrm>
              <a:off x="0" y="4597172"/>
              <a:ext cx="5583536" cy="19659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rmAutofit/>
            </a:bodyPr>
            <a:lstStyle>
              <a:lvl1pPr>
                <a:lnSpc>
                  <a:spcPct val="90000"/>
                </a:lnSpc>
                <a:defRPr sz="6100" cap="all" spc="1342">
                  <a:solidFill>
                    <a:srgbClr val="404040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</a:defRPr>
              </a:lvl1pPr>
            </a:lstStyle>
            <a:p>
              <a:r>
                <a:t>Bonté</a:t>
              </a:r>
            </a:p>
          </p:txBody>
        </p:sp>
        <p:grpSp>
          <p:nvGrpSpPr>
            <p:cNvPr id="1019" name="Image"/>
            <p:cNvGrpSpPr/>
            <p:nvPr/>
          </p:nvGrpSpPr>
          <p:grpSpPr>
            <a:xfrm>
              <a:off x="1022118" y="-88900"/>
              <a:ext cx="3539299" cy="4441215"/>
              <a:chOff x="0" y="0"/>
              <a:chExt cx="3539297" cy="4441214"/>
            </a:xfrm>
          </p:grpSpPr>
          <p:pic>
            <p:nvPicPr>
              <p:cNvPr id="1018" name="Image" descr="Image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7000" y="88900"/>
                <a:ext cx="3285298" cy="4111015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1017" name="Image" descr="Image"/>
              <p:cNvPicPr>
                <a:picLocks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3539298" cy="4441215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1025" name="Groupe"/>
          <p:cNvGrpSpPr/>
          <p:nvPr/>
        </p:nvGrpSpPr>
        <p:grpSpPr>
          <a:xfrm>
            <a:off x="15073416" y="6224598"/>
            <a:ext cx="8259483" cy="6634792"/>
            <a:chOff x="-127000" y="-88900"/>
            <a:chExt cx="6439230" cy="6634790"/>
          </a:xfrm>
        </p:grpSpPr>
        <p:sp>
          <p:nvSpPr>
            <p:cNvPr id="1021" name="Interactions sociales"/>
            <p:cNvSpPr txBox="1"/>
            <p:nvPr/>
          </p:nvSpPr>
          <p:spPr>
            <a:xfrm>
              <a:off x="300848" y="4579980"/>
              <a:ext cx="5583536" cy="19659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rmAutofit fontScale="92500" lnSpcReduction="20000"/>
            </a:bodyPr>
            <a:lstStyle>
              <a:lvl1pPr>
                <a:lnSpc>
                  <a:spcPct val="90000"/>
                </a:lnSpc>
                <a:defRPr sz="6100" cap="all" spc="1342">
                  <a:solidFill>
                    <a:srgbClr val="404040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</a:defRPr>
              </a:lvl1pPr>
            </a:lstStyle>
            <a:p>
              <a:r>
                <a:t>Interactions sociales</a:t>
              </a:r>
            </a:p>
          </p:txBody>
        </p:sp>
        <p:grpSp>
          <p:nvGrpSpPr>
            <p:cNvPr id="1024" name="Image"/>
            <p:cNvGrpSpPr/>
            <p:nvPr/>
          </p:nvGrpSpPr>
          <p:grpSpPr>
            <a:xfrm>
              <a:off x="-127000" y="-88900"/>
              <a:ext cx="6439231" cy="4406830"/>
              <a:chOff x="0" y="0"/>
              <a:chExt cx="6439230" cy="4406829"/>
            </a:xfrm>
          </p:grpSpPr>
          <p:pic>
            <p:nvPicPr>
              <p:cNvPr id="1023" name="Image" descr="Image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27000" y="88900"/>
                <a:ext cx="6185231" cy="4076630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1022" name="Image" descr="Image"/>
              <p:cNvPicPr>
                <a:picLocks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0" y="0"/>
                <a:ext cx="6439231" cy="4406830"/>
              </a:xfrm>
              <a:prstGeom prst="rect">
                <a:avLst/>
              </a:prstGeom>
              <a:effectLst/>
            </p:spPr>
          </p:pic>
        </p:grp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5" grpId="1" animBg="1" advAuto="0"/>
      <p:bldP spid="1020" grpId="2" animBg="1" advAuto="0"/>
      <p:bldP spid="1025" grpId="3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Capture d’écran 2021-03-28 à 15.39.10_imac2015retina_front.png" descr="Capture d’écran 2021-03-28 à 15.39.10_imac2015retina_fro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3983" y="-477081"/>
            <a:ext cx="14670163" cy="14670162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8" name="IMG_5892_iphone12black_portrait.png" descr="IMG_5892_iphone12black_portrai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39624" y="2756848"/>
            <a:ext cx="4339393" cy="82023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9" name="IMG_5893_iphone12black_portrait.png" descr="IMG_5893_iphone12black_portrai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19794" y="2756848"/>
            <a:ext cx="4339394" cy="82023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0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12091" y="10953675"/>
            <a:ext cx="972425" cy="9724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1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79887" y="10862196"/>
            <a:ext cx="1155381" cy="1155382"/>
          </a:xfrm>
          <a:prstGeom prst="rect">
            <a:avLst/>
          </a:prstGeom>
          <a:ln w="12700">
            <a:miter lim="400000"/>
          </a:ln>
        </p:spPr>
      </p:pic>
      <p:sp>
        <p:nvSpPr>
          <p:cNvPr id="1032" name="@Chasseurs…"/>
          <p:cNvSpPr txBox="1"/>
          <p:nvPr/>
        </p:nvSpPr>
        <p:spPr>
          <a:xfrm>
            <a:off x="14840106" y="12157233"/>
            <a:ext cx="3140339" cy="980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defRPr sz="2800" spc="840"/>
            </a:pPr>
            <a:r>
              <a:t>@Chasseurs </a:t>
            </a:r>
          </a:p>
          <a:p>
            <a:pPr algn="l">
              <a:defRPr sz="2800" spc="840"/>
            </a:pPr>
            <a:r>
              <a:t>de mammouths</a:t>
            </a:r>
          </a:p>
        </p:txBody>
      </p:sp>
      <p:sp>
        <p:nvSpPr>
          <p:cNvPr id="1033" name="@mon_stress_et_moi"/>
          <p:cNvSpPr txBox="1"/>
          <p:nvPr/>
        </p:nvSpPr>
        <p:spPr>
          <a:xfrm>
            <a:off x="19461554" y="12150372"/>
            <a:ext cx="4655876" cy="5356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800" spc="840"/>
            </a:lvl1pPr>
          </a:lstStyle>
          <a:p>
            <a:r>
              <a:t>@mon_stress_et_moi</a:t>
            </a:r>
          </a:p>
        </p:txBody>
      </p:sp>
      <p:sp>
        <p:nvSpPr>
          <p:cNvPr id="1034" name="www.stresshumain.ca"/>
          <p:cNvSpPr txBox="1"/>
          <p:nvPr/>
        </p:nvSpPr>
        <p:spPr>
          <a:xfrm>
            <a:off x="925850" y="12700336"/>
            <a:ext cx="6126441" cy="671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u="sng">
                <a:hlinkClick r:id="rId7"/>
              </a:defRPr>
            </a:lvl1pPr>
          </a:lstStyle>
          <a:p>
            <a:pPr>
              <a:defRPr u="none"/>
            </a:pPr>
            <a:r>
              <a:rPr u="sng">
                <a:hlinkClick r:id="rId7"/>
              </a:rPr>
              <a:t>www.stresshumain.ca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Untitled design (1).jpg" descr="Untitled design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Capture d’écran 2022-05-02 à 18.46.11.png" descr="Capture d’écran 2022-05-02 à 18.46.11.png"/>
          <p:cNvPicPr>
            <a:picLocks noChangeAspect="1"/>
          </p:cNvPicPr>
          <p:nvPr/>
        </p:nvPicPr>
        <p:blipFill>
          <a:blip r:embed="rId2">
            <a:alphaModFix amt="47588"/>
          </a:blip>
          <a:srcRect/>
          <a:stretch>
            <a:fillRect/>
          </a:stretch>
        </p:blipFill>
        <p:spPr>
          <a:xfrm>
            <a:off x="431799" y="3462030"/>
            <a:ext cx="22695531" cy="7758033"/>
          </a:xfrm>
          <a:prstGeom prst="rect">
            <a:avLst/>
          </a:prstGeom>
          <a:ln w="12700">
            <a:miter lim="400000"/>
          </a:ln>
        </p:spPr>
      </p:pic>
      <p:sp>
        <p:nvSpPr>
          <p:cNvPr id="1045" name="Merci!"/>
          <p:cNvSpPr txBox="1">
            <a:spLocks noGrp="1"/>
          </p:cNvSpPr>
          <p:nvPr>
            <p:ph type="title"/>
          </p:nvPr>
        </p:nvSpPr>
        <p:spPr>
          <a:xfrm>
            <a:off x="1528415" y="1747098"/>
            <a:ext cx="21327170" cy="2070289"/>
          </a:xfrm>
          <a:prstGeom prst="rect">
            <a:avLst/>
          </a:prstGeom>
        </p:spPr>
        <p:txBody>
          <a:bodyPr/>
          <a:lstStyle/>
          <a:p>
            <a:r>
              <a:t>Merci!</a:t>
            </a:r>
          </a:p>
        </p:txBody>
      </p:sp>
      <p:sp>
        <p:nvSpPr>
          <p:cNvPr id="1046" name="Catherine Raymond, Ph.D.…"/>
          <p:cNvSpPr txBox="1">
            <a:spLocks noGrp="1"/>
          </p:cNvSpPr>
          <p:nvPr>
            <p:ph type="body" sz="half" idx="1"/>
          </p:nvPr>
        </p:nvSpPr>
        <p:spPr>
          <a:xfrm>
            <a:off x="662021" y="11649533"/>
            <a:ext cx="17476323" cy="4129525"/>
          </a:xfrm>
          <a:prstGeom prst="rect">
            <a:avLst/>
          </a:prstGeom>
        </p:spPr>
        <p:txBody>
          <a:bodyPr anchor="t"/>
          <a:lstStyle/>
          <a:p>
            <a:pPr marL="0" indent="0">
              <a:buSzTx/>
              <a:buNone/>
              <a:defRPr sz="4400" b="1" spc="44"/>
            </a:pPr>
            <a:r>
              <a:t>Catherine Raymond</a:t>
            </a:r>
            <a:r>
              <a:rPr b="0"/>
              <a:t>, Ph.D.</a:t>
            </a:r>
          </a:p>
          <a:p>
            <a:pPr marL="0" indent="0">
              <a:buSzTx/>
              <a:buNone/>
              <a:defRPr sz="4400" spc="44"/>
            </a:pPr>
            <a:r>
              <a:rPr u="sng">
                <a:hlinkClick r:id="rId3"/>
              </a:rPr>
              <a:t>catherine.raymond.2@umontreal.ca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Le stress"/>
          <p:cNvSpPr txBox="1">
            <a:spLocks noGrp="1"/>
          </p:cNvSpPr>
          <p:nvPr>
            <p:ph type="title"/>
          </p:nvPr>
        </p:nvSpPr>
        <p:spPr>
          <a:xfrm>
            <a:off x="1528415" y="5822855"/>
            <a:ext cx="21327170" cy="2070290"/>
          </a:xfrm>
          <a:prstGeom prst="rect">
            <a:avLst/>
          </a:prstGeom>
        </p:spPr>
        <p:txBody>
          <a:bodyPr/>
          <a:lstStyle/>
          <a:p>
            <a:r>
              <a:t>Le stress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2" name="Groupe"/>
          <p:cNvGrpSpPr/>
          <p:nvPr/>
        </p:nvGrpSpPr>
        <p:grpSpPr>
          <a:xfrm>
            <a:off x="63500" y="4343400"/>
            <a:ext cx="10312996" cy="8695532"/>
            <a:chOff x="0" y="0"/>
            <a:chExt cx="10312995" cy="8695531"/>
          </a:xfrm>
        </p:grpSpPr>
        <p:grpSp>
          <p:nvGrpSpPr>
            <p:cNvPr id="377" name="Groupe"/>
            <p:cNvGrpSpPr/>
            <p:nvPr/>
          </p:nvGrpSpPr>
          <p:grpSpPr>
            <a:xfrm>
              <a:off x="0" y="0"/>
              <a:ext cx="10312996" cy="8695532"/>
              <a:chOff x="0" y="0"/>
              <a:chExt cx="10312995" cy="8695531"/>
            </a:xfrm>
          </p:grpSpPr>
          <p:grpSp>
            <p:nvGrpSpPr>
              <p:cNvPr id="375" name="Groupe"/>
              <p:cNvGrpSpPr/>
              <p:nvPr/>
            </p:nvGrpSpPr>
            <p:grpSpPr>
              <a:xfrm>
                <a:off x="0" y="0"/>
                <a:ext cx="9967830" cy="8491705"/>
                <a:chOff x="0" y="0"/>
                <a:chExt cx="9967829" cy="8491704"/>
              </a:xfrm>
            </p:grpSpPr>
            <p:grpSp>
              <p:nvGrpSpPr>
                <p:cNvPr id="373" name="Groupe"/>
                <p:cNvGrpSpPr/>
                <p:nvPr/>
              </p:nvGrpSpPr>
              <p:grpSpPr>
                <a:xfrm>
                  <a:off x="0" y="0"/>
                  <a:ext cx="9967830" cy="8491705"/>
                  <a:chOff x="0" y="0"/>
                  <a:chExt cx="9967829" cy="8491704"/>
                </a:xfrm>
              </p:grpSpPr>
              <p:grpSp>
                <p:nvGrpSpPr>
                  <p:cNvPr id="371" name="Groupe"/>
                  <p:cNvGrpSpPr/>
                  <p:nvPr/>
                </p:nvGrpSpPr>
                <p:grpSpPr>
                  <a:xfrm>
                    <a:off x="0" y="0"/>
                    <a:ext cx="9967830" cy="8491705"/>
                    <a:chOff x="0" y="0"/>
                    <a:chExt cx="9967829" cy="8491704"/>
                  </a:xfrm>
                </p:grpSpPr>
                <p:grpSp>
                  <p:nvGrpSpPr>
                    <p:cNvPr id="369" name="Groupe"/>
                    <p:cNvGrpSpPr/>
                    <p:nvPr/>
                  </p:nvGrpSpPr>
                  <p:grpSpPr>
                    <a:xfrm>
                      <a:off x="0" y="0"/>
                      <a:ext cx="9967830" cy="8491705"/>
                      <a:chOff x="0" y="0"/>
                      <a:chExt cx="9967829" cy="8491704"/>
                    </a:xfrm>
                  </p:grpSpPr>
                  <p:pic>
                    <p:nvPicPr>
                      <p:cNvPr id="367" name="HPA2.jpg" descr="HPA2.jpg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19050"/>
                        <a:ext cx="9967830" cy="8472655"/>
                      </a:xfrm>
                      <a:prstGeom prst="rect">
                        <a:avLst/>
                      </a:prstGeom>
                      <a:ln w="12700" cap="flat">
                        <a:noFill/>
                        <a:miter lim="400000"/>
                      </a:ln>
                      <a:effectLst/>
                    </p:spPr>
                  </p:pic>
                  <p:sp>
                    <p:nvSpPr>
                      <p:cNvPr id="368" name="Rectangle"/>
                      <p:cNvSpPr/>
                      <p:nvPr/>
                    </p:nvSpPr>
                    <p:spPr>
                      <a:xfrm>
                        <a:off x="4272714" y="0"/>
                        <a:ext cx="5354639" cy="297596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54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71437" tIns="71437" rIns="71437" bIns="71437" numCol="1" anchor="ctr">
                        <a:noAutofit/>
                      </a:bodyPr>
                      <a:lstStyle/>
                      <a:p>
                        <a:pPr>
                          <a:buClrTx/>
                          <a:defRPr sz="3000" spc="59">
                            <a:solidFill>
                              <a:srgbClr val="FFFFFF"/>
                            </a:solidFill>
                            <a:effectLst>
                              <a:outerShdw blurRad="25400" dist="25400" dir="13500000" rotWithShape="0">
                                <a:srgbClr val="555555">
                                  <a:alpha val="25000"/>
                                </a:srgbClr>
                              </a:outerShdw>
                            </a:effectLst>
                            <a:latin typeface="American Typewriter"/>
                            <a:ea typeface="American Typewriter"/>
                            <a:cs typeface="American Typewriter"/>
                            <a:sym typeface="American Typewriter"/>
                          </a:defRPr>
                        </a:pPr>
                        <a:endParaRPr/>
                      </a:p>
                    </p:txBody>
                  </p:sp>
                </p:grpSp>
                <p:sp>
                  <p:nvSpPr>
                    <p:cNvPr id="370" name="Rectangle"/>
                    <p:cNvSpPr/>
                    <p:nvPr/>
                  </p:nvSpPr>
                  <p:spPr>
                    <a:xfrm>
                      <a:off x="5765800" y="2235200"/>
                      <a:ext cx="4166990" cy="127000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25400" cap="flat">
                      <a:noFill/>
                      <a:miter lim="400000"/>
                    </a:ln>
                    <a:effectLst/>
                  </p:spPr>
                  <p:txBody>
                    <a:bodyPr wrap="square" lIns="71437" tIns="71437" rIns="71437" bIns="71437" numCol="1" anchor="ctr">
                      <a:noAutofit/>
                    </a:bodyPr>
                    <a:lstStyle/>
                    <a:p>
                      <a:pPr>
                        <a:buClrTx/>
                        <a:defRPr sz="3000" spc="59">
                          <a:solidFill>
                            <a:srgbClr val="FFFFFF"/>
                          </a:solidFill>
                          <a:effectLst>
                            <a:outerShdw blurRad="25400" dist="25400" dir="13500000" rotWithShape="0">
                              <a:srgbClr val="555555">
                                <a:alpha val="25000"/>
                              </a:srgbClr>
                            </a:outerShdw>
                          </a:effectLst>
                          <a:latin typeface="American Typewriter"/>
                          <a:ea typeface="American Typewriter"/>
                          <a:cs typeface="American Typewriter"/>
                          <a:sym typeface="American Typewriter"/>
                        </a:defRPr>
                      </a:pPr>
                      <a:endParaRPr/>
                    </a:p>
                  </p:txBody>
                </p:sp>
              </p:grpSp>
              <p:sp>
                <p:nvSpPr>
                  <p:cNvPr id="372" name="Rectangle"/>
                  <p:cNvSpPr/>
                  <p:nvPr/>
                </p:nvSpPr>
                <p:spPr>
                  <a:xfrm>
                    <a:off x="3945466" y="1888066"/>
                    <a:ext cx="513359" cy="485908"/>
                  </a:xfrm>
                  <a:prstGeom prst="rect">
                    <a:avLst/>
                  </a:prstGeom>
                  <a:solidFill>
                    <a:srgbClr val="FFFFFF"/>
                  </a:solidFill>
                  <a:ln w="25400" cap="flat">
                    <a:noFill/>
                    <a:miter lim="400000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>
                      <a:buClrTx/>
                      <a:defRPr sz="3000" spc="59">
                        <a:solidFill>
                          <a:srgbClr val="FFFFFF"/>
                        </a:solidFill>
                        <a:effectLst>
                          <a:outerShdw blurRad="25400" dist="25400" dir="13500000" rotWithShape="0">
                            <a:srgbClr val="555555">
                              <a:alpha val="25000"/>
                            </a:srgbClr>
                          </a:outerShdw>
                        </a:effectLst>
                        <a:latin typeface="American Typewriter"/>
                        <a:ea typeface="American Typewriter"/>
                        <a:cs typeface="American Typewriter"/>
                        <a:sym typeface="American Typewriter"/>
                      </a:defRPr>
                    </a:pPr>
                    <a:endParaRPr/>
                  </a:p>
                </p:txBody>
              </p:sp>
            </p:grpSp>
            <p:sp>
              <p:nvSpPr>
                <p:cNvPr id="374" name="Rectangle"/>
                <p:cNvSpPr/>
                <p:nvPr/>
              </p:nvSpPr>
              <p:spPr>
                <a:xfrm>
                  <a:off x="4191000" y="563033"/>
                  <a:ext cx="531185" cy="271133"/>
                </a:xfrm>
                <a:prstGeom prst="rect">
                  <a:avLst/>
                </a:prstGeom>
                <a:solidFill>
                  <a:srgbClr val="FFFFFF"/>
                </a:solidFill>
                <a:ln w="254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>
                    <a:buClrTx/>
                    <a:defRPr sz="3000" spc="59">
                      <a:solidFill>
                        <a:srgbClr val="FFFFFF"/>
                      </a:solidFill>
                      <a:effectLst>
                        <a:outerShdw blurRad="25400" dist="25400" dir="13500000" rotWithShape="0">
                          <a:srgbClr val="555555">
                            <a:alpha val="25000"/>
                          </a:srgbClr>
                        </a:outerShdw>
                      </a:effectLst>
                      <a:latin typeface="American Typewriter"/>
                      <a:ea typeface="American Typewriter"/>
                      <a:cs typeface="American Typewriter"/>
                      <a:sym typeface="American Typewriter"/>
                    </a:defRPr>
                  </a:pPr>
                  <a:endParaRPr/>
                </a:p>
              </p:txBody>
            </p:sp>
          </p:grpSp>
          <p:sp>
            <p:nvSpPr>
              <p:cNvPr id="376" name="Rectangle"/>
              <p:cNvSpPr/>
              <p:nvPr/>
            </p:nvSpPr>
            <p:spPr>
              <a:xfrm>
                <a:off x="6324600" y="4419600"/>
                <a:ext cx="3988396" cy="4275932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buClrTx/>
                  <a:defRPr sz="3000" spc="59">
                    <a:solidFill>
                      <a:srgbClr val="FFFFFF"/>
                    </a:solidFill>
                    <a:effectLst>
                      <a:outerShdw blurRad="25400" dist="25400" dir="13500000" rotWithShape="0">
                        <a:srgbClr val="555555">
                          <a:alpha val="25000"/>
                        </a:srgbClr>
                      </a:outerShdw>
                    </a:effectLst>
                    <a:latin typeface="American Typewriter"/>
                    <a:ea typeface="American Typewriter"/>
                    <a:cs typeface="American Typewriter"/>
                    <a:sym typeface="American Typewriter"/>
                  </a:defRPr>
                </a:pPr>
                <a:endParaRPr/>
              </a:p>
            </p:txBody>
          </p:sp>
        </p:grpSp>
        <p:sp>
          <p:nvSpPr>
            <p:cNvPr id="378" name="Rectangle"/>
            <p:cNvSpPr/>
            <p:nvPr/>
          </p:nvSpPr>
          <p:spPr>
            <a:xfrm>
              <a:off x="5957523" y="4645256"/>
              <a:ext cx="417877" cy="561745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  <p:sp>
          <p:nvSpPr>
            <p:cNvPr id="379" name="Rectangle"/>
            <p:cNvSpPr/>
            <p:nvPr/>
          </p:nvSpPr>
          <p:spPr>
            <a:xfrm>
              <a:off x="6194590" y="7735589"/>
              <a:ext cx="417877" cy="233033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  <p:sp>
          <p:nvSpPr>
            <p:cNvPr id="380" name="Rectangle"/>
            <p:cNvSpPr/>
            <p:nvPr/>
          </p:nvSpPr>
          <p:spPr>
            <a:xfrm>
              <a:off x="4905226" y="6948189"/>
              <a:ext cx="230552" cy="154088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  <p:sp>
          <p:nvSpPr>
            <p:cNvPr id="381" name="Rectangle"/>
            <p:cNvSpPr/>
            <p:nvPr/>
          </p:nvSpPr>
          <p:spPr>
            <a:xfrm>
              <a:off x="5041222" y="7024389"/>
              <a:ext cx="230552" cy="154088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</p:grpSp>
      <p:sp>
        <p:nvSpPr>
          <p:cNvPr id="383" name="Le stres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Le stress</a:t>
            </a:r>
          </a:p>
        </p:txBody>
      </p:sp>
      <p:grpSp>
        <p:nvGrpSpPr>
          <p:cNvPr id="424" name="Groupe"/>
          <p:cNvGrpSpPr/>
          <p:nvPr/>
        </p:nvGrpSpPr>
        <p:grpSpPr>
          <a:xfrm>
            <a:off x="2717800" y="5912727"/>
            <a:ext cx="1066800" cy="4127501"/>
            <a:chOff x="0" y="0"/>
            <a:chExt cx="1066800" cy="4127500"/>
          </a:xfrm>
        </p:grpSpPr>
        <p:sp>
          <p:nvSpPr>
            <p:cNvPr id="384" name="Ovale"/>
            <p:cNvSpPr/>
            <p:nvPr/>
          </p:nvSpPr>
          <p:spPr>
            <a:xfrm>
              <a:off x="279400" y="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85" name="Ovale"/>
            <p:cNvSpPr/>
            <p:nvPr/>
          </p:nvSpPr>
          <p:spPr>
            <a:xfrm>
              <a:off x="279400" y="2032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86" name="Ovale"/>
            <p:cNvSpPr/>
            <p:nvPr/>
          </p:nvSpPr>
          <p:spPr>
            <a:xfrm>
              <a:off x="406400" y="381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87" name="Ovale"/>
            <p:cNvSpPr/>
            <p:nvPr/>
          </p:nvSpPr>
          <p:spPr>
            <a:xfrm>
              <a:off x="279400" y="508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88" name="Ovale"/>
            <p:cNvSpPr/>
            <p:nvPr/>
          </p:nvSpPr>
          <p:spPr>
            <a:xfrm>
              <a:off x="406400" y="635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89" name="Ovale"/>
            <p:cNvSpPr/>
            <p:nvPr/>
          </p:nvSpPr>
          <p:spPr>
            <a:xfrm>
              <a:off x="177800" y="787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90" name="Ovale"/>
            <p:cNvSpPr/>
            <p:nvPr/>
          </p:nvSpPr>
          <p:spPr>
            <a:xfrm>
              <a:off x="406400" y="889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91" name="Ovale"/>
            <p:cNvSpPr/>
            <p:nvPr/>
          </p:nvSpPr>
          <p:spPr>
            <a:xfrm>
              <a:off x="177800" y="1016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92" name="Ovale"/>
            <p:cNvSpPr/>
            <p:nvPr/>
          </p:nvSpPr>
          <p:spPr>
            <a:xfrm>
              <a:off x="406400" y="1143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93" name="Ovale"/>
            <p:cNvSpPr/>
            <p:nvPr/>
          </p:nvSpPr>
          <p:spPr>
            <a:xfrm>
              <a:off x="177800" y="1308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94" name="Ovale"/>
            <p:cNvSpPr/>
            <p:nvPr/>
          </p:nvSpPr>
          <p:spPr>
            <a:xfrm>
              <a:off x="304800" y="1435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95" name="Ovale"/>
            <p:cNvSpPr/>
            <p:nvPr/>
          </p:nvSpPr>
          <p:spPr>
            <a:xfrm>
              <a:off x="304800" y="1689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96" name="Ovale"/>
            <p:cNvSpPr/>
            <p:nvPr/>
          </p:nvSpPr>
          <p:spPr>
            <a:xfrm>
              <a:off x="406400" y="1803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97" name="Ovale"/>
            <p:cNvSpPr/>
            <p:nvPr/>
          </p:nvSpPr>
          <p:spPr>
            <a:xfrm>
              <a:off x="584200" y="1943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98" name="Ovale"/>
            <p:cNvSpPr/>
            <p:nvPr/>
          </p:nvSpPr>
          <p:spPr>
            <a:xfrm>
              <a:off x="177800" y="1943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399" name="Ovale"/>
            <p:cNvSpPr/>
            <p:nvPr/>
          </p:nvSpPr>
          <p:spPr>
            <a:xfrm>
              <a:off x="304800" y="2070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00" name="Ovale"/>
            <p:cNvSpPr/>
            <p:nvPr/>
          </p:nvSpPr>
          <p:spPr>
            <a:xfrm>
              <a:off x="279400" y="2222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01" name="Ovale"/>
            <p:cNvSpPr/>
            <p:nvPr/>
          </p:nvSpPr>
          <p:spPr>
            <a:xfrm>
              <a:off x="0" y="2692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02" name="Ovale"/>
            <p:cNvSpPr/>
            <p:nvPr/>
          </p:nvSpPr>
          <p:spPr>
            <a:xfrm>
              <a:off x="0" y="24257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03" name="Ovale"/>
            <p:cNvSpPr/>
            <p:nvPr/>
          </p:nvSpPr>
          <p:spPr>
            <a:xfrm>
              <a:off x="177800" y="2324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04" name="Ovale"/>
            <p:cNvSpPr/>
            <p:nvPr/>
          </p:nvSpPr>
          <p:spPr>
            <a:xfrm>
              <a:off x="406400" y="2349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05" name="Ovale"/>
            <p:cNvSpPr/>
            <p:nvPr/>
          </p:nvSpPr>
          <p:spPr>
            <a:xfrm>
              <a:off x="533400" y="2476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06" name="Ovale"/>
            <p:cNvSpPr/>
            <p:nvPr/>
          </p:nvSpPr>
          <p:spPr>
            <a:xfrm>
              <a:off x="304800" y="26162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07" name="Ovale"/>
            <p:cNvSpPr/>
            <p:nvPr/>
          </p:nvSpPr>
          <p:spPr>
            <a:xfrm>
              <a:off x="533400" y="2730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08" name="Ovale"/>
            <p:cNvSpPr/>
            <p:nvPr/>
          </p:nvSpPr>
          <p:spPr>
            <a:xfrm>
              <a:off x="406400" y="28829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09" name="Ovale"/>
            <p:cNvSpPr/>
            <p:nvPr/>
          </p:nvSpPr>
          <p:spPr>
            <a:xfrm>
              <a:off x="393700" y="31369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10" name="Ovale"/>
            <p:cNvSpPr/>
            <p:nvPr/>
          </p:nvSpPr>
          <p:spPr>
            <a:xfrm>
              <a:off x="177800" y="29337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11" name="Ovale"/>
            <p:cNvSpPr/>
            <p:nvPr/>
          </p:nvSpPr>
          <p:spPr>
            <a:xfrm>
              <a:off x="177800" y="3225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12" name="Ovale"/>
            <p:cNvSpPr/>
            <p:nvPr/>
          </p:nvSpPr>
          <p:spPr>
            <a:xfrm>
              <a:off x="304800" y="3352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13" name="Ovale"/>
            <p:cNvSpPr/>
            <p:nvPr/>
          </p:nvSpPr>
          <p:spPr>
            <a:xfrm>
              <a:off x="431800" y="3479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14" name="Ovale"/>
            <p:cNvSpPr/>
            <p:nvPr/>
          </p:nvSpPr>
          <p:spPr>
            <a:xfrm>
              <a:off x="558800" y="3606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15" name="Ovale"/>
            <p:cNvSpPr/>
            <p:nvPr/>
          </p:nvSpPr>
          <p:spPr>
            <a:xfrm>
              <a:off x="0" y="3860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16" name="Ovale"/>
            <p:cNvSpPr/>
            <p:nvPr/>
          </p:nvSpPr>
          <p:spPr>
            <a:xfrm>
              <a:off x="812800" y="3860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17" name="Ovale"/>
            <p:cNvSpPr/>
            <p:nvPr/>
          </p:nvSpPr>
          <p:spPr>
            <a:xfrm>
              <a:off x="177800" y="3429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18" name="Ovale"/>
            <p:cNvSpPr/>
            <p:nvPr/>
          </p:nvSpPr>
          <p:spPr>
            <a:xfrm>
              <a:off x="304800" y="3619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19" name="Ovale"/>
            <p:cNvSpPr/>
            <p:nvPr/>
          </p:nvSpPr>
          <p:spPr>
            <a:xfrm>
              <a:off x="50800" y="3708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20" name="Ovale"/>
            <p:cNvSpPr/>
            <p:nvPr/>
          </p:nvSpPr>
          <p:spPr>
            <a:xfrm>
              <a:off x="939800" y="3987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21" name="Ovale"/>
            <p:cNvSpPr/>
            <p:nvPr/>
          </p:nvSpPr>
          <p:spPr>
            <a:xfrm>
              <a:off x="812800" y="3619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22" name="Ovale"/>
            <p:cNvSpPr/>
            <p:nvPr/>
          </p:nvSpPr>
          <p:spPr>
            <a:xfrm>
              <a:off x="127000" y="3987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23" name="Ovale"/>
            <p:cNvSpPr/>
            <p:nvPr/>
          </p:nvSpPr>
          <p:spPr>
            <a:xfrm>
              <a:off x="584200" y="3708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</p:grpSp>
      <p:grpSp>
        <p:nvGrpSpPr>
          <p:cNvPr id="442" name="Groupe"/>
          <p:cNvGrpSpPr/>
          <p:nvPr/>
        </p:nvGrpSpPr>
        <p:grpSpPr>
          <a:xfrm>
            <a:off x="2540000" y="10802227"/>
            <a:ext cx="1422400" cy="965201"/>
            <a:chOff x="0" y="0"/>
            <a:chExt cx="1422400" cy="965200"/>
          </a:xfrm>
        </p:grpSpPr>
        <p:sp>
          <p:nvSpPr>
            <p:cNvPr id="425" name="Ovale"/>
            <p:cNvSpPr/>
            <p:nvPr/>
          </p:nvSpPr>
          <p:spPr>
            <a:xfrm>
              <a:off x="127000" y="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26" name="Ovale"/>
            <p:cNvSpPr/>
            <p:nvPr/>
          </p:nvSpPr>
          <p:spPr>
            <a:xfrm>
              <a:off x="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27" name="Ovale"/>
            <p:cNvSpPr/>
            <p:nvPr/>
          </p:nvSpPr>
          <p:spPr>
            <a:xfrm>
              <a:off x="1270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28" name="Ovale"/>
            <p:cNvSpPr/>
            <p:nvPr/>
          </p:nvSpPr>
          <p:spPr>
            <a:xfrm>
              <a:off x="3048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29" name="Ovale"/>
            <p:cNvSpPr/>
            <p:nvPr/>
          </p:nvSpPr>
          <p:spPr>
            <a:xfrm>
              <a:off x="30480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30" name="Ovale"/>
            <p:cNvSpPr/>
            <p:nvPr/>
          </p:nvSpPr>
          <p:spPr>
            <a:xfrm>
              <a:off x="127000" y="635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31" name="Ovale"/>
            <p:cNvSpPr/>
            <p:nvPr/>
          </p:nvSpPr>
          <p:spPr>
            <a:xfrm>
              <a:off x="381000" y="635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32" name="Ovale"/>
            <p:cNvSpPr/>
            <p:nvPr/>
          </p:nvSpPr>
          <p:spPr>
            <a:xfrm>
              <a:off x="889000" y="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33" name="Ovale"/>
            <p:cNvSpPr/>
            <p:nvPr/>
          </p:nvSpPr>
          <p:spPr>
            <a:xfrm>
              <a:off x="88900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34" name="Ovale"/>
            <p:cNvSpPr/>
            <p:nvPr/>
          </p:nvSpPr>
          <p:spPr>
            <a:xfrm>
              <a:off x="104140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35" name="Ovale"/>
            <p:cNvSpPr/>
            <p:nvPr/>
          </p:nvSpPr>
          <p:spPr>
            <a:xfrm>
              <a:off x="8890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36" name="Ovale"/>
            <p:cNvSpPr/>
            <p:nvPr/>
          </p:nvSpPr>
          <p:spPr>
            <a:xfrm>
              <a:off x="11684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37" name="Ovale"/>
            <p:cNvSpPr/>
            <p:nvPr/>
          </p:nvSpPr>
          <p:spPr>
            <a:xfrm>
              <a:off x="1041400" y="5207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38" name="Ovale"/>
            <p:cNvSpPr/>
            <p:nvPr/>
          </p:nvSpPr>
          <p:spPr>
            <a:xfrm>
              <a:off x="1295400" y="508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39" name="Ovale"/>
            <p:cNvSpPr/>
            <p:nvPr/>
          </p:nvSpPr>
          <p:spPr>
            <a:xfrm>
              <a:off x="1168400" y="7112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40" name="Ovale"/>
            <p:cNvSpPr/>
            <p:nvPr/>
          </p:nvSpPr>
          <p:spPr>
            <a:xfrm>
              <a:off x="1041400" y="7874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41" name="Ovale"/>
            <p:cNvSpPr/>
            <p:nvPr/>
          </p:nvSpPr>
          <p:spPr>
            <a:xfrm>
              <a:off x="304800" y="825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</p:grpSp>
      <p:sp>
        <p:nvSpPr>
          <p:cNvPr id="443" name="Cercle"/>
          <p:cNvSpPr/>
          <p:nvPr/>
        </p:nvSpPr>
        <p:spPr>
          <a:xfrm>
            <a:off x="2878666" y="5558366"/>
            <a:ext cx="230553" cy="233033"/>
          </a:xfrm>
          <a:prstGeom prst="ellipse">
            <a:avLst/>
          </a:prstGeom>
          <a:solidFill>
            <a:schemeClr val="accent5"/>
          </a:solidFill>
          <a:ln w="25400">
            <a:miter lim="400000"/>
          </a:ln>
        </p:spPr>
        <p:txBody>
          <a:bodyPr lIns="71437" tIns="71437" rIns="71437" bIns="71437" anchor="ctr"/>
          <a:lstStyle/>
          <a:p>
            <a:pPr>
              <a:buClrTx/>
              <a:defRPr sz="3000" spc="5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444" name="Ligne"/>
          <p:cNvSpPr/>
          <p:nvPr/>
        </p:nvSpPr>
        <p:spPr>
          <a:xfrm flipV="1">
            <a:off x="7581900" y="4685553"/>
            <a:ext cx="0" cy="8011225"/>
          </a:xfrm>
          <a:prstGeom prst="line">
            <a:avLst/>
          </a:prstGeom>
          <a:ln w="25400">
            <a:solidFill>
              <a:srgbClr val="3D3E3F"/>
            </a:solidFill>
            <a:miter lim="400000"/>
          </a:ln>
        </p:spPr>
        <p:txBody>
          <a:bodyPr lIns="0" tIns="0" rIns="0" bIns="0"/>
          <a:lstStyle/>
          <a:p>
            <a:pPr>
              <a:buClrTx/>
              <a:defRPr sz="3000" spc="5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445" name="Manifestations physiques"/>
          <p:cNvSpPr txBox="1"/>
          <p:nvPr/>
        </p:nvSpPr>
        <p:spPr>
          <a:xfrm>
            <a:off x="126513" y="12922969"/>
            <a:ext cx="7417774" cy="671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Manifestations physiques</a:t>
            </a:r>
          </a:p>
        </p:txBody>
      </p:sp>
      <p:grpSp>
        <p:nvGrpSpPr>
          <p:cNvPr id="450" name="Groupe"/>
          <p:cNvGrpSpPr/>
          <p:nvPr/>
        </p:nvGrpSpPr>
        <p:grpSpPr>
          <a:xfrm>
            <a:off x="6229962" y="5109963"/>
            <a:ext cx="14290404" cy="2046378"/>
            <a:chOff x="308959" y="286385"/>
            <a:chExt cx="14290403" cy="2046376"/>
          </a:xfrm>
        </p:grpSpPr>
        <p:sp>
          <p:nvSpPr>
            <p:cNvPr id="446" name="Tension musculaire (maux de dos, épaule etc.)"/>
            <p:cNvSpPr/>
            <p:nvPr/>
          </p:nvSpPr>
          <p:spPr>
            <a:xfrm>
              <a:off x="1467561" y="2332760"/>
              <a:ext cx="131318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8100" tIns="38100" rIns="38100" bIns="38100" numCol="1" anchor="ctr">
              <a:spAutoFit/>
            </a:bodyPr>
            <a:lstStyle>
              <a:lvl1pPr defTabSz="584200">
                <a:buClrTx/>
                <a:defRPr sz="3000" spc="0">
                  <a:solidFill>
                    <a:srgbClr val="53585F"/>
                  </a:solidFill>
                  <a:latin typeface="Futura Bold"/>
                  <a:ea typeface="Futura Bold"/>
                  <a:cs typeface="Futura Bold"/>
                  <a:sym typeface="Futura Bold"/>
                </a:defRPr>
              </a:lvl1pPr>
            </a:lstStyle>
            <a:p>
              <a:pPr>
                <a:defRPr sz="3200">
                  <a:effectLst/>
                  <a:latin typeface="Futura"/>
                  <a:ea typeface="Futura"/>
                  <a:cs typeface="Futura"/>
                  <a:sym typeface="Futura"/>
                </a:defRPr>
              </a:pP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Tension </a:t>
              </a: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musculaire</a:t>
              </a: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 (</a:t>
              </a: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maux</a:t>
              </a: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 de dos, </a:t>
              </a: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épaule</a:t>
              </a: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 etc.)</a:t>
              </a:r>
            </a:p>
          </p:txBody>
        </p:sp>
        <p:sp>
          <p:nvSpPr>
            <p:cNvPr id="447" name="Transpiration en l’absence d’activité physique"/>
            <p:cNvSpPr/>
            <p:nvPr/>
          </p:nvSpPr>
          <p:spPr>
            <a:xfrm>
              <a:off x="1467561" y="1650635"/>
              <a:ext cx="1313180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8100" tIns="38100" rIns="38100" bIns="38100" numCol="1" anchor="ctr">
              <a:spAutoFit/>
            </a:bodyPr>
            <a:lstStyle>
              <a:lvl1pPr defTabSz="584200">
                <a:buClrTx/>
                <a:defRPr sz="3000" spc="0">
                  <a:solidFill>
                    <a:srgbClr val="53585F"/>
                  </a:solidFill>
                  <a:latin typeface="Futura Bold"/>
                  <a:ea typeface="Futura Bold"/>
                  <a:cs typeface="Futura Bold"/>
                  <a:sym typeface="Futura Bold"/>
                </a:defRPr>
              </a:lvl1pPr>
            </a:lstStyle>
            <a:p>
              <a:pPr>
                <a:defRPr sz="3200">
                  <a:effectLst/>
                  <a:latin typeface="Futura"/>
                  <a:ea typeface="Futura"/>
                  <a:cs typeface="Futura"/>
                  <a:sym typeface="Futura"/>
                </a:defRPr>
              </a:pPr>
              <a:r>
                <a:rPr sz="3000">
                  <a:latin typeface="Futura Bold"/>
                  <a:ea typeface="Futura Bold"/>
                  <a:cs typeface="Futura Bold"/>
                  <a:sym typeface="Futura Bold"/>
                </a:rPr>
                <a:t>Transpiration en l’absence d’activité physique</a:t>
              </a:r>
            </a:p>
          </p:txBody>
        </p:sp>
        <p:sp>
          <p:nvSpPr>
            <p:cNvPr id="448" name="Élocution saccadée ou haletante"/>
            <p:cNvSpPr/>
            <p:nvPr/>
          </p:nvSpPr>
          <p:spPr>
            <a:xfrm>
              <a:off x="308959" y="967820"/>
              <a:ext cx="13131800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8100" tIns="38100" rIns="38100" bIns="38100" numCol="1" anchor="ctr">
              <a:spAutoFit/>
            </a:bodyPr>
            <a:lstStyle>
              <a:lvl1pPr defTabSz="584200">
                <a:buClrTx/>
                <a:defRPr sz="3000" spc="0">
                  <a:solidFill>
                    <a:srgbClr val="53585F"/>
                  </a:solidFill>
                  <a:latin typeface="Futura Bold"/>
                  <a:ea typeface="Futura Bold"/>
                  <a:cs typeface="Futura Bold"/>
                  <a:sym typeface="Futura Bold"/>
                </a:defRPr>
              </a:lvl1pPr>
            </a:lstStyle>
            <a:p>
              <a:pPr>
                <a:defRPr sz="3200">
                  <a:effectLst/>
                  <a:latin typeface="Futura"/>
                  <a:ea typeface="Futura"/>
                  <a:cs typeface="Futura"/>
                  <a:sym typeface="Futura"/>
                </a:defRPr>
              </a:pP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Élocution</a:t>
              </a: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 </a:t>
              </a: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saccadée</a:t>
              </a: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 </a:t>
              </a: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ou</a:t>
              </a: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 </a:t>
              </a: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haletante</a:t>
              </a:r>
              <a:endParaRPr sz="3000" dirty="0">
                <a:latin typeface="Futura Bold"/>
                <a:ea typeface="Futura Bold"/>
                <a:cs typeface="Futura Bold"/>
                <a:sym typeface="Futura Bold"/>
              </a:endParaRPr>
            </a:p>
          </p:txBody>
        </p:sp>
        <p:sp>
          <p:nvSpPr>
            <p:cNvPr id="449" name="Mobilisation d’énergie"/>
            <p:cNvSpPr/>
            <p:nvPr/>
          </p:nvSpPr>
          <p:spPr>
            <a:xfrm>
              <a:off x="5696661" y="28638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defTabSz="584200">
                <a:buClrTx/>
                <a:defRPr sz="3000" spc="0">
                  <a:solidFill>
                    <a:schemeClr val="accent5"/>
                  </a:solidFill>
                  <a:latin typeface="Futura Bold"/>
                  <a:ea typeface="Futura Bold"/>
                  <a:cs typeface="Futura Bold"/>
                  <a:sym typeface="Futura Bold"/>
                </a:defRPr>
              </a:lvl1pPr>
            </a:lstStyle>
            <a:p>
              <a:pPr>
                <a:defRPr sz="3200">
                  <a:effectLst/>
                  <a:latin typeface="Futura"/>
                  <a:ea typeface="Futura"/>
                  <a:cs typeface="Futura"/>
                  <a:sym typeface="Futura"/>
                </a:defRPr>
              </a:pP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Mobilisation</a:t>
              </a: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 </a:t>
              </a: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d’énergie</a:t>
              </a:r>
              <a:endParaRPr sz="3000" dirty="0">
                <a:latin typeface="Futura Bold"/>
                <a:ea typeface="Futura Bold"/>
                <a:cs typeface="Futura Bold"/>
                <a:sym typeface="Futura Bold"/>
              </a:endParaRPr>
            </a:p>
          </p:txBody>
        </p:sp>
      </p:grpSp>
      <p:grpSp>
        <p:nvGrpSpPr>
          <p:cNvPr id="453" name="Groupe"/>
          <p:cNvGrpSpPr/>
          <p:nvPr/>
        </p:nvGrpSpPr>
        <p:grpSpPr>
          <a:xfrm>
            <a:off x="7040771" y="8901380"/>
            <a:ext cx="13131801" cy="1270001"/>
            <a:chOff x="0" y="286385"/>
            <a:chExt cx="13131800" cy="1270000"/>
          </a:xfrm>
        </p:grpSpPr>
        <p:sp>
          <p:nvSpPr>
            <p:cNvPr id="451" name="Groupe"/>
            <p:cNvSpPr/>
            <p:nvPr/>
          </p:nvSpPr>
          <p:spPr>
            <a:xfrm>
              <a:off x="0" y="1061792"/>
              <a:ext cx="13131800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8100" tIns="38100" rIns="38100" bIns="38100" numCol="1" anchor="ctr">
              <a:spAutoFit/>
            </a:bodyPr>
            <a:lstStyle>
              <a:lvl1pPr defTabSz="584200">
                <a:buClrTx/>
                <a:defRPr sz="3000" spc="0">
                  <a:solidFill>
                    <a:srgbClr val="53585F"/>
                  </a:solidFill>
                  <a:latin typeface="Futura Bold"/>
                  <a:ea typeface="Futura Bold"/>
                  <a:cs typeface="Futura Bold"/>
                  <a:sym typeface="Futura Bold"/>
                </a:defRPr>
              </a:lvl1pPr>
            </a:lstStyle>
            <a:p>
              <a:pPr>
                <a:defRPr>
                  <a:effectLst/>
                  <a:latin typeface="Futura"/>
                  <a:ea typeface="Futura"/>
                  <a:cs typeface="Futura"/>
                  <a:sym typeface="Futura"/>
                </a:defRPr>
              </a:pPr>
              <a:r>
                <a:rPr dirty="0" err="1">
                  <a:latin typeface="Futura Bold"/>
                  <a:ea typeface="Futura Bold"/>
                  <a:cs typeface="Futura Bold"/>
                  <a:sym typeface="Futura Bold"/>
                </a:rPr>
                <a:t>Changements</a:t>
              </a:r>
              <a:r>
                <a:rPr dirty="0">
                  <a:latin typeface="Futura Bold"/>
                  <a:ea typeface="Futura Bold"/>
                  <a:cs typeface="Futura Bold"/>
                  <a:sym typeface="Futura Bold"/>
                </a:rPr>
                <a:t> </a:t>
              </a:r>
              <a:r>
                <a:rPr dirty="0" err="1">
                  <a:latin typeface="Futura Bold"/>
                  <a:ea typeface="Futura Bold"/>
                  <a:cs typeface="Futura Bold"/>
                  <a:sym typeface="Futura Bold"/>
                </a:rPr>
                <a:t>d’appétit</a:t>
              </a:r>
              <a:r>
                <a:rPr dirty="0">
                  <a:latin typeface="Futura Bold"/>
                  <a:ea typeface="Futura Bold"/>
                  <a:cs typeface="Futura Bold"/>
                  <a:sym typeface="Futura Bold"/>
                </a:rPr>
                <a:t> et </a:t>
              </a:r>
              <a:r>
                <a:rPr dirty="0" err="1">
                  <a:latin typeface="Futura Bold"/>
                  <a:ea typeface="Futura Bold"/>
                  <a:cs typeface="Futura Bold"/>
                  <a:sym typeface="Futura Bold"/>
                </a:rPr>
                <a:t>maux</a:t>
              </a:r>
              <a:r>
                <a:rPr dirty="0">
                  <a:latin typeface="Futura Bold"/>
                  <a:ea typeface="Futura Bold"/>
                  <a:cs typeface="Futura Bold"/>
                  <a:sym typeface="Futura Bold"/>
                </a:rPr>
                <a:t> de </a:t>
              </a:r>
              <a:r>
                <a:rPr dirty="0" err="1">
                  <a:latin typeface="Futura Bold"/>
                  <a:ea typeface="Futura Bold"/>
                  <a:cs typeface="Futura Bold"/>
                  <a:sym typeface="Futura Bold"/>
                </a:rPr>
                <a:t>ventre</a:t>
              </a:r>
              <a:r>
                <a:rPr dirty="0">
                  <a:latin typeface="Futura Bold"/>
                  <a:ea typeface="Futura Bold"/>
                  <a:cs typeface="Futura Bold"/>
                  <a:sym typeface="Futura Bold"/>
                </a:rPr>
                <a:t> </a:t>
              </a:r>
            </a:p>
          </p:txBody>
        </p:sp>
        <p:sp>
          <p:nvSpPr>
            <p:cNvPr id="452" name="Ralentissement digestion"/>
            <p:cNvSpPr/>
            <p:nvPr/>
          </p:nvSpPr>
          <p:spPr>
            <a:xfrm>
              <a:off x="4737099" y="28638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defTabSz="584200">
                <a:buClrTx/>
                <a:defRPr sz="3000" spc="0">
                  <a:solidFill>
                    <a:schemeClr val="accent5"/>
                  </a:solidFill>
                  <a:latin typeface="Futura Bold"/>
                  <a:ea typeface="Futura Bold"/>
                  <a:cs typeface="Futura Bold"/>
                  <a:sym typeface="Futura Bold"/>
                </a:defRPr>
              </a:lvl1pPr>
            </a:lstStyle>
            <a:p>
              <a:pPr>
                <a:defRPr sz="3200">
                  <a:effectLst/>
                  <a:latin typeface="Futura"/>
                  <a:ea typeface="Futura"/>
                  <a:cs typeface="Futura"/>
                  <a:sym typeface="Futura"/>
                </a:defRPr>
              </a:pP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Ralentissement</a:t>
              </a: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 digestion</a:t>
              </a:r>
            </a:p>
          </p:txBody>
        </p:sp>
      </p:grpSp>
      <p:grpSp>
        <p:nvGrpSpPr>
          <p:cNvPr id="456" name="Groupe"/>
          <p:cNvGrpSpPr/>
          <p:nvPr/>
        </p:nvGrpSpPr>
        <p:grpSpPr>
          <a:xfrm>
            <a:off x="6805978" y="11253077"/>
            <a:ext cx="13131801" cy="1270002"/>
            <a:chOff x="200314" y="286385"/>
            <a:chExt cx="13131800" cy="1270001"/>
          </a:xfrm>
        </p:grpSpPr>
        <p:sp>
          <p:nvSpPr>
            <p:cNvPr id="454" name="Rhumes fréquents et éruptions cutanées"/>
            <p:cNvSpPr/>
            <p:nvPr/>
          </p:nvSpPr>
          <p:spPr>
            <a:xfrm>
              <a:off x="200314" y="836521"/>
              <a:ext cx="13131800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8100" tIns="38100" rIns="38100" bIns="38100" numCol="1" anchor="ctr">
              <a:spAutoFit/>
            </a:bodyPr>
            <a:lstStyle>
              <a:lvl1pPr defTabSz="584200">
                <a:buClrTx/>
                <a:defRPr sz="3000" spc="0">
                  <a:solidFill>
                    <a:srgbClr val="53585F"/>
                  </a:solidFill>
                  <a:latin typeface="Futura Bold"/>
                  <a:ea typeface="Futura Bold"/>
                  <a:cs typeface="Futura Bold"/>
                  <a:sym typeface="Futura Bold"/>
                </a:defRPr>
              </a:lvl1pPr>
            </a:lstStyle>
            <a:p>
              <a:pPr>
                <a:defRPr sz="3200">
                  <a:effectLst/>
                  <a:latin typeface="Futura"/>
                  <a:ea typeface="Futura"/>
                  <a:cs typeface="Futura"/>
                  <a:sym typeface="Futura"/>
                </a:defRPr>
              </a:pP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Rhumes</a:t>
              </a: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 </a:t>
              </a: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fréquents</a:t>
              </a: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 et </a:t>
              </a: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éruptions</a:t>
              </a: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 </a:t>
              </a: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cutanées</a:t>
              </a:r>
              <a:endParaRPr sz="3000" dirty="0">
                <a:latin typeface="Futura Bold"/>
                <a:ea typeface="Futura Bold"/>
                <a:cs typeface="Futura Bold"/>
                <a:sym typeface="Futura Bold"/>
              </a:endParaRPr>
            </a:p>
          </p:txBody>
        </p:sp>
        <p:sp>
          <p:nvSpPr>
            <p:cNvPr id="455" name="Effet sur système immunitaire"/>
            <p:cNvSpPr/>
            <p:nvPr/>
          </p:nvSpPr>
          <p:spPr>
            <a:xfrm>
              <a:off x="5513606" y="28638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8100" tIns="38100" rIns="38100" bIns="38100" numCol="1" anchor="ctr">
              <a:spAutoFit/>
            </a:bodyPr>
            <a:lstStyle>
              <a:lvl1pPr defTabSz="584200">
                <a:buClrTx/>
                <a:defRPr sz="3000" spc="0">
                  <a:solidFill>
                    <a:schemeClr val="accent5"/>
                  </a:solidFill>
                  <a:latin typeface="Futura Bold"/>
                  <a:ea typeface="Futura Bold"/>
                  <a:cs typeface="Futura Bold"/>
                  <a:sym typeface="Futura Bold"/>
                </a:defRPr>
              </a:lvl1pPr>
            </a:lstStyle>
            <a:p>
              <a:pPr>
                <a:defRPr sz="3200">
                  <a:effectLst/>
                  <a:latin typeface="Futura"/>
                  <a:ea typeface="Futura"/>
                  <a:cs typeface="Futura"/>
                  <a:sym typeface="Futura"/>
                </a:defRPr>
              </a:pP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Effet</a:t>
              </a: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 sur </a:t>
              </a: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système</a:t>
              </a:r>
              <a:r>
                <a:rPr sz="3000" dirty="0">
                  <a:latin typeface="Futura Bold"/>
                  <a:ea typeface="Futura Bold"/>
                  <a:cs typeface="Futura Bold"/>
                  <a:sym typeface="Futura Bold"/>
                </a:rPr>
                <a:t> </a:t>
              </a:r>
              <a:r>
                <a:rPr sz="3000" dirty="0" err="1">
                  <a:latin typeface="Futura Bold"/>
                  <a:ea typeface="Futura Bold"/>
                  <a:cs typeface="Futura Bold"/>
                  <a:sym typeface="Futura Bold"/>
                </a:rPr>
                <a:t>immunitaire</a:t>
              </a:r>
              <a:endParaRPr sz="3000" dirty="0">
                <a:latin typeface="Futura Bold"/>
                <a:ea typeface="Futura Bold"/>
                <a:cs typeface="Futura Bold"/>
                <a:sym typeface="Futura Bold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4" grpId="1" animBg="1" advAuto="0"/>
      <p:bldP spid="442" grpId="2" animBg="1" advAuto="0"/>
      <p:bldP spid="445" grpId="3" animBg="1" advAuto="0"/>
      <p:bldP spid="450" grpId="4" animBg="1" advAuto="0"/>
      <p:bldP spid="453" grpId="5" animBg="1" advAuto="0"/>
      <p:bldP spid="456" grpId="6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3" name="Groupe"/>
          <p:cNvGrpSpPr/>
          <p:nvPr/>
        </p:nvGrpSpPr>
        <p:grpSpPr>
          <a:xfrm>
            <a:off x="63500" y="4343400"/>
            <a:ext cx="10312996" cy="8695532"/>
            <a:chOff x="0" y="0"/>
            <a:chExt cx="10312995" cy="8695531"/>
          </a:xfrm>
        </p:grpSpPr>
        <p:grpSp>
          <p:nvGrpSpPr>
            <p:cNvPr id="468" name="Groupe"/>
            <p:cNvGrpSpPr/>
            <p:nvPr/>
          </p:nvGrpSpPr>
          <p:grpSpPr>
            <a:xfrm>
              <a:off x="0" y="0"/>
              <a:ext cx="10312996" cy="8695532"/>
              <a:chOff x="0" y="0"/>
              <a:chExt cx="10312995" cy="8695531"/>
            </a:xfrm>
          </p:grpSpPr>
          <p:grpSp>
            <p:nvGrpSpPr>
              <p:cNvPr id="466" name="Groupe"/>
              <p:cNvGrpSpPr/>
              <p:nvPr/>
            </p:nvGrpSpPr>
            <p:grpSpPr>
              <a:xfrm>
                <a:off x="0" y="0"/>
                <a:ext cx="9967830" cy="8491705"/>
                <a:chOff x="0" y="0"/>
                <a:chExt cx="9967829" cy="8491704"/>
              </a:xfrm>
            </p:grpSpPr>
            <p:grpSp>
              <p:nvGrpSpPr>
                <p:cNvPr id="464" name="Groupe"/>
                <p:cNvGrpSpPr/>
                <p:nvPr/>
              </p:nvGrpSpPr>
              <p:grpSpPr>
                <a:xfrm>
                  <a:off x="0" y="0"/>
                  <a:ext cx="9967830" cy="8491705"/>
                  <a:chOff x="0" y="0"/>
                  <a:chExt cx="9967829" cy="8491704"/>
                </a:xfrm>
              </p:grpSpPr>
              <p:grpSp>
                <p:nvGrpSpPr>
                  <p:cNvPr id="462" name="Groupe"/>
                  <p:cNvGrpSpPr/>
                  <p:nvPr/>
                </p:nvGrpSpPr>
                <p:grpSpPr>
                  <a:xfrm>
                    <a:off x="0" y="0"/>
                    <a:ext cx="9967830" cy="8491705"/>
                    <a:chOff x="0" y="0"/>
                    <a:chExt cx="9967829" cy="8491704"/>
                  </a:xfrm>
                </p:grpSpPr>
                <p:grpSp>
                  <p:nvGrpSpPr>
                    <p:cNvPr id="460" name="Groupe"/>
                    <p:cNvGrpSpPr/>
                    <p:nvPr/>
                  </p:nvGrpSpPr>
                  <p:grpSpPr>
                    <a:xfrm>
                      <a:off x="0" y="0"/>
                      <a:ext cx="9967830" cy="8491705"/>
                      <a:chOff x="0" y="0"/>
                      <a:chExt cx="9967829" cy="8491704"/>
                    </a:xfrm>
                  </p:grpSpPr>
                  <p:pic>
                    <p:nvPicPr>
                      <p:cNvPr id="458" name="HPA2.jpg" descr="HPA2.jpg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19050"/>
                        <a:ext cx="9967830" cy="8472655"/>
                      </a:xfrm>
                      <a:prstGeom prst="rect">
                        <a:avLst/>
                      </a:prstGeom>
                      <a:ln w="12700" cap="flat">
                        <a:noFill/>
                        <a:miter lim="400000"/>
                      </a:ln>
                      <a:effectLst/>
                    </p:spPr>
                  </p:pic>
                  <p:sp>
                    <p:nvSpPr>
                      <p:cNvPr id="459" name="Rectangle"/>
                      <p:cNvSpPr/>
                      <p:nvPr/>
                    </p:nvSpPr>
                    <p:spPr>
                      <a:xfrm>
                        <a:off x="4272714" y="0"/>
                        <a:ext cx="5354639" cy="297596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54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71437" tIns="71437" rIns="71437" bIns="71437" numCol="1" anchor="ctr">
                        <a:noAutofit/>
                      </a:bodyPr>
                      <a:lstStyle/>
                      <a:p>
                        <a:pPr>
                          <a:buClrTx/>
                          <a:defRPr sz="3000" spc="59">
                            <a:solidFill>
                              <a:srgbClr val="FFFFFF"/>
                            </a:solidFill>
                            <a:effectLst>
                              <a:outerShdw blurRad="25400" dist="25400" dir="13500000" rotWithShape="0">
                                <a:srgbClr val="555555">
                                  <a:alpha val="25000"/>
                                </a:srgbClr>
                              </a:outerShdw>
                            </a:effectLst>
                            <a:latin typeface="American Typewriter"/>
                            <a:ea typeface="American Typewriter"/>
                            <a:cs typeface="American Typewriter"/>
                            <a:sym typeface="American Typewriter"/>
                          </a:defRPr>
                        </a:pPr>
                        <a:endParaRPr/>
                      </a:p>
                    </p:txBody>
                  </p:sp>
                </p:grpSp>
                <p:sp>
                  <p:nvSpPr>
                    <p:cNvPr id="461" name="Rectangle"/>
                    <p:cNvSpPr/>
                    <p:nvPr/>
                  </p:nvSpPr>
                  <p:spPr>
                    <a:xfrm>
                      <a:off x="5765800" y="2235200"/>
                      <a:ext cx="4166990" cy="127000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25400" cap="flat">
                      <a:noFill/>
                      <a:miter lim="400000"/>
                    </a:ln>
                    <a:effectLst/>
                  </p:spPr>
                  <p:txBody>
                    <a:bodyPr wrap="square" lIns="71437" tIns="71437" rIns="71437" bIns="71437" numCol="1" anchor="ctr">
                      <a:noAutofit/>
                    </a:bodyPr>
                    <a:lstStyle/>
                    <a:p>
                      <a:pPr>
                        <a:buClrTx/>
                        <a:defRPr sz="3000" spc="59">
                          <a:solidFill>
                            <a:srgbClr val="FFFFFF"/>
                          </a:solidFill>
                          <a:effectLst>
                            <a:outerShdw blurRad="25400" dist="25400" dir="13500000" rotWithShape="0">
                              <a:srgbClr val="555555">
                                <a:alpha val="25000"/>
                              </a:srgbClr>
                            </a:outerShdw>
                          </a:effectLst>
                          <a:latin typeface="American Typewriter"/>
                          <a:ea typeface="American Typewriter"/>
                          <a:cs typeface="American Typewriter"/>
                          <a:sym typeface="American Typewriter"/>
                        </a:defRPr>
                      </a:pPr>
                      <a:endParaRPr/>
                    </a:p>
                  </p:txBody>
                </p:sp>
              </p:grpSp>
              <p:sp>
                <p:nvSpPr>
                  <p:cNvPr id="463" name="Rectangle"/>
                  <p:cNvSpPr/>
                  <p:nvPr/>
                </p:nvSpPr>
                <p:spPr>
                  <a:xfrm>
                    <a:off x="3945466" y="1888066"/>
                    <a:ext cx="513359" cy="485908"/>
                  </a:xfrm>
                  <a:prstGeom prst="rect">
                    <a:avLst/>
                  </a:prstGeom>
                  <a:solidFill>
                    <a:srgbClr val="FFFFFF"/>
                  </a:solidFill>
                  <a:ln w="25400" cap="flat">
                    <a:noFill/>
                    <a:miter lim="400000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>
                      <a:buClrTx/>
                      <a:defRPr sz="3000" spc="59">
                        <a:solidFill>
                          <a:srgbClr val="FFFFFF"/>
                        </a:solidFill>
                        <a:effectLst>
                          <a:outerShdw blurRad="25400" dist="25400" dir="13500000" rotWithShape="0">
                            <a:srgbClr val="555555">
                              <a:alpha val="25000"/>
                            </a:srgbClr>
                          </a:outerShdw>
                        </a:effectLst>
                        <a:latin typeface="American Typewriter"/>
                        <a:ea typeface="American Typewriter"/>
                        <a:cs typeface="American Typewriter"/>
                        <a:sym typeface="American Typewriter"/>
                      </a:defRPr>
                    </a:pPr>
                    <a:endParaRPr/>
                  </a:p>
                </p:txBody>
              </p:sp>
            </p:grpSp>
            <p:sp>
              <p:nvSpPr>
                <p:cNvPr id="465" name="Rectangle"/>
                <p:cNvSpPr/>
                <p:nvPr/>
              </p:nvSpPr>
              <p:spPr>
                <a:xfrm>
                  <a:off x="4191000" y="563033"/>
                  <a:ext cx="531185" cy="271133"/>
                </a:xfrm>
                <a:prstGeom prst="rect">
                  <a:avLst/>
                </a:prstGeom>
                <a:solidFill>
                  <a:srgbClr val="FFFFFF"/>
                </a:solidFill>
                <a:ln w="254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>
                    <a:buClrTx/>
                    <a:defRPr sz="3000" spc="59">
                      <a:solidFill>
                        <a:srgbClr val="FFFFFF"/>
                      </a:solidFill>
                      <a:effectLst>
                        <a:outerShdw blurRad="25400" dist="25400" dir="13500000" rotWithShape="0">
                          <a:srgbClr val="555555">
                            <a:alpha val="25000"/>
                          </a:srgbClr>
                        </a:outerShdw>
                      </a:effectLst>
                      <a:latin typeface="American Typewriter"/>
                      <a:ea typeface="American Typewriter"/>
                      <a:cs typeface="American Typewriter"/>
                      <a:sym typeface="American Typewriter"/>
                    </a:defRPr>
                  </a:pPr>
                  <a:endParaRPr/>
                </a:p>
              </p:txBody>
            </p:sp>
          </p:grpSp>
          <p:sp>
            <p:nvSpPr>
              <p:cNvPr id="467" name="Rectangle"/>
              <p:cNvSpPr/>
              <p:nvPr/>
            </p:nvSpPr>
            <p:spPr>
              <a:xfrm>
                <a:off x="6324600" y="4419600"/>
                <a:ext cx="3988396" cy="4275932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buClrTx/>
                  <a:defRPr sz="3000" spc="59">
                    <a:solidFill>
                      <a:srgbClr val="FFFFFF"/>
                    </a:solidFill>
                    <a:effectLst>
                      <a:outerShdw blurRad="25400" dist="25400" dir="13500000" rotWithShape="0">
                        <a:srgbClr val="555555">
                          <a:alpha val="25000"/>
                        </a:srgbClr>
                      </a:outerShdw>
                    </a:effectLst>
                    <a:latin typeface="American Typewriter"/>
                    <a:ea typeface="American Typewriter"/>
                    <a:cs typeface="American Typewriter"/>
                    <a:sym typeface="American Typewriter"/>
                  </a:defRPr>
                </a:pPr>
                <a:endParaRPr/>
              </a:p>
            </p:txBody>
          </p:sp>
        </p:grpSp>
        <p:sp>
          <p:nvSpPr>
            <p:cNvPr id="469" name="Rectangle"/>
            <p:cNvSpPr/>
            <p:nvPr/>
          </p:nvSpPr>
          <p:spPr>
            <a:xfrm>
              <a:off x="5957523" y="4645256"/>
              <a:ext cx="417877" cy="561745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  <p:sp>
          <p:nvSpPr>
            <p:cNvPr id="470" name="Rectangle"/>
            <p:cNvSpPr/>
            <p:nvPr/>
          </p:nvSpPr>
          <p:spPr>
            <a:xfrm>
              <a:off x="6194590" y="7735589"/>
              <a:ext cx="417877" cy="233033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  <p:sp>
          <p:nvSpPr>
            <p:cNvPr id="471" name="Rectangle"/>
            <p:cNvSpPr/>
            <p:nvPr/>
          </p:nvSpPr>
          <p:spPr>
            <a:xfrm>
              <a:off x="4905226" y="6948189"/>
              <a:ext cx="230552" cy="154088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  <p:sp>
          <p:nvSpPr>
            <p:cNvPr id="472" name="Rectangle"/>
            <p:cNvSpPr/>
            <p:nvPr/>
          </p:nvSpPr>
          <p:spPr>
            <a:xfrm>
              <a:off x="5041222" y="7024389"/>
              <a:ext cx="230552" cy="154088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</p:grpSp>
      <p:sp>
        <p:nvSpPr>
          <p:cNvPr id="474" name="Le stress"/>
          <p:cNvSpPr txBox="1">
            <a:spLocks noGrp="1"/>
          </p:cNvSpPr>
          <p:nvPr>
            <p:ph type="title"/>
          </p:nvPr>
        </p:nvSpPr>
        <p:spPr>
          <a:xfrm>
            <a:off x="1528415" y="1443169"/>
            <a:ext cx="21327170" cy="2070289"/>
          </a:xfrm>
          <a:prstGeom prst="rect">
            <a:avLst/>
          </a:prstGeom>
        </p:spPr>
        <p:txBody>
          <a:bodyPr/>
          <a:lstStyle/>
          <a:p>
            <a:r>
              <a:rPr dirty="0"/>
              <a:t>Le stress</a:t>
            </a:r>
          </a:p>
        </p:txBody>
      </p:sp>
      <p:grpSp>
        <p:nvGrpSpPr>
          <p:cNvPr id="515" name="Groupe"/>
          <p:cNvGrpSpPr/>
          <p:nvPr/>
        </p:nvGrpSpPr>
        <p:grpSpPr>
          <a:xfrm>
            <a:off x="2717800" y="5912727"/>
            <a:ext cx="1066800" cy="4127501"/>
            <a:chOff x="0" y="0"/>
            <a:chExt cx="1066800" cy="4127500"/>
          </a:xfrm>
        </p:grpSpPr>
        <p:sp>
          <p:nvSpPr>
            <p:cNvPr id="475" name="Ovale"/>
            <p:cNvSpPr/>
            <p:nvPr/>
          </p:nvSpPr>
          <p:spPr>
            <a:xfrm>
              <a:off x="279400" y="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76" name="Ovale"/>
            <p:cNvSpPr/>
            <p:nvPr/>
          </p:nvSpPr>
          <p:spPr>
            <a:xfrm>
              <a:off x="279400" y="2032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77" name="Ovale"/>
            <p:cNvSpPr/>
            <p:nvPr/>
          </p:nvSpPr>
          <p:spPr>
            <a:xfrm>
              <a:off x="406400" y="381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78" name="Ovale"/>
            <p:cNvSpPr/>
            <p:nvPr/>
          </p:nvSpPr>
          <p:spPr>
            <a:xfrm>
              <a:off x="279400" y="508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79" name="Ovale"/>
            <p:cNvSpPr/>
            <p:nvPr/>
          </p:nvSpPr>
          <p:spPr>
            <a:xfrm>
              <a:off x="406400" y="635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80" name="Ovale"/>
            <p:cNvSpPr/>
            <p:nvPr/>
          </p:nvSpPr>
          <p:spPr>
            <a:xfrm>
              <a:off x="177800" y="787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81" name="Ovale"/>
            <p:cNvSpPr/>
            <p:nvPr/>
          </p:nvSpPr>
          <p:spPr>
            <a:xfrm>
              <a:off x="406400" y="889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82" name="Ovale"/>
            <p:cNvSpPr/>
            <p:nvPr/>
          </p:nvSpPr>
          <p:spPr>
            <a:xfrm>
              <a:off x="177800" y="1016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83" name="Ovale"/>
            <p:cNvSpPr/>
            <p:nvPr/>
          </p:nvSpPr>
          <p:spPr>
            <a:xfrm>
              <a:off x="406400" y="1143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84" name="Ovale"/>
            <p:cNvSpPr/>
            <p:nvPr/>
          </p:nvSpPr>
          <p:spPr>
            <a:xfrm>
              <a:off x="177800" y="1308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85" name="Ovale"/>
            <p:cNvSpPr/>
            <p:nvPr/>
          </p:nvSpPr>
          <p:spPr>
            <a:xfrm>
              <a:off x="304800" y="1435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86" name="Ovale"/>
            <p:cNvSpPr/>
            <p:nvPr/>
          </p:nvSpPr>
          <p:spPr>
            <a:xfrm>
              <a:off x="304800" y="1689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87" name="Ovale"/>
            <p:cNvSpPr/>
            <p:nvPr/>
          </p:nvSpPr>
          <p:spPr>
            <a:xfrm>
              <a:off x="406400" y="1803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88" name="Ovale"/>
            <p:cNvSpPr/>
            <p:nvPr/>
          </p:nvSpPr>
          <p:spPr>
            <a:xfrm>
              <a:off x="584200" y="1943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89" name="Ovale"/>
            <p:cNvSpPr/>
            <p:nvPr/>
          </p:nvSpPr>
          <p:spPr>
            <a:xfrm>
              <a:off x="177800" y="1943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90" name="Ovale"/>
            <p:cNvSpPr/>
            <p:nvPr/>
          </p:nvSpPr>
          <p:spPr>
            <a:xfrm>
              <a:off x="304800" y="2070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91" name="Ovale"/>
            <p:cNvSpPr/>
            <p:nvPr/>
          </p:nvSpPr>
          <p:spPr>
            <a:xfrm>
              <a:off x="279400" y="2222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92" name="Ovale"/>
            <p:cNvSpPr/>
            <p:nvPr/>
          </p:nvSpPr>
          <p:spPr>
            <a:xfrm>
              <a:off x="0" y="2692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93" name="Ovale"/>
            <p:cNvSpPr/>
            <p:nvPr/>
          </p:nvSpPr>
          <p:spPr>
            <a:xfrm>
              <a:off x="0" y="24257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94" name="Ovale"/>
            <p:cNvSpPr/>
            <p:nvPr/>
          </p:nvSpPr>
          <p:spPr>
            <a:xfrm>
              <a:off x="177800" y="2324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95" name="Ovale"/>
            <p:cNvSpPr/>
            <p:nvPr/>
          </p:nvSpPr>
          <p:spPr>
            <a:xfrm>
              <a:off x="406400" y="2349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96" name="Ovale"/>
            <p:cNvSpPr/>
            <p:nvPr/>
          </p:nvSpPr>
          <p:spPr>
            <a:xfrm>
              <a:off x="533400" y="2476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97" name="Ovale"/>
            <p:cNvSpPr/>
            <p:nvPr/>
          </p:nvSpPr>
          <p:spPr>
            <a:xfrm>
              <a:off x="304800" y="26162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98" name="Ovale"/>
            <p:cNvSpPr/>
            <p:nvPr/>
          </p:nvSpPr>
          <p:spPr>
            <a:xfrm>
              <a:off x="533400" y="2730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499" name="Ovale"/>
            <p:cNvSpPr/>
            <p:nvPr/>
          </p:nvSpPr>
          <p:spPr>
            <a:xfrm>
              <a:off x="406400" y="28829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00" name="Ovale"/>
            <p:cNvSpPr/>
            <p:nvPr/>
          </p:nvSpPr>
          <p:spPr>
            <a:xfrm>
              <a:off x="393700" y="31369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01" name="Ovale"/>
            <p:cNvSpPr/>
            <p:nvPr/>
          </p:nvSpPr>
          <p:spPr>
            <a:xfrm>
              <a:off x="177800" y="29337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02" name="Ovale"/>
            <p:cNvSpPr/>
            <p:nvPr/>
          </p:nvSpPr>
          <p:spPr>
            <a:xfrm>
              <a:off x="177800" y="3225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03" name="Ovale"/>
            <p:cNvSpPr/>
            <p:nvPr/>
          </p:nvSpPr>
          <p:spPr>
            <a:xfrm>
              <a:off x="304800" y="3352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04" name="Ovale"/>
            <p:cNvSpPr/>
            <p:nvPr/>
          </p:nvSpPr>
          <p:spPr>
            <a:xfrm>
              <a:off x="431800" y="3479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05" name="Ovale"/>
            <p:cNvSpPr/>
            <p:nvPr/>
          </p:nvSpPr>
          <p:spPr>
            <a:xfrm>
              <a:off x="558800" y="3606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06" name="Ovale"/>
            <p:cNvSpPr/>
            <p:nvPr/>
          </p:nvSpPr>
          <p:spPr>
            <a:xfrm>
              <a:off x="0" y="3860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07" name="Ovale"/>
            <p:cNvSpPr/>
            <p:nvPr/>
          </p:nvSpPr>
          <p:spPr>
            <a:xfrm>
              <a:off x="812800" y="3860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08" name="Ovale"/>
            <p:cNvSpPr/>
            <p:nvPr/>
          </p:nvSpPr>
          <p:spPr>
            <a:xfrm>
              <a:off x="177800" y="3429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09" name="Ovale"/>
            <p:cNvSpPr/>
            <p:nvPr/>
          </p:nvSpPr>
          <p:spPr>
            <a:xfrm>
              <a:off x="304800" y="3619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10" name="Ovale"/>
            <p:cNvSpPr/>
            <p:nvPr/>
          </p:nvSpPr>
          <p:spPr>
            <a:xfrm>
              <a:off x="50800" y="3708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11" name="Ovale"/>
            <p:cNvSpPr/>
            <p:nvPr/>
          </p:nvSpPr>
          <p:spPr>
            <a:xfrm>
              <a:off x="939800" y="3987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12" name="Ovale"/>
            <p:cNvSpPr/>
            <p:nvPr/>
          </p:nvSpPr>
          <p:spPr>
            <a:xfrm>
              <a:off x="812800" y="3619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13" name="Ovale"/>
            <p:cNvSpPr/>
            <p:nvPr/>
          </p:nvSpPr>
          <p:spPr>
            <a:xfrm>
              <a:off x="127000" y="3987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14" name="Ovale"/>
            <p:cNvSpPr/>
            <p:nvPr/>
          </p:nvSpPr>
          <p:spPr>
            <a:xfrm>
              <a:off x="584200" y="3708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</p:grpSp>
      <p:grpSp>
        <p:nvGrpSpPr>
          <p:cNvPr id="533" name="Groupe"/>
          <p:cNvGrpSpPr/>
          <p:nvPr/>
        </p:nvGrpSpPr>
        <p:grpSpPr>
          <a:xfrm>
            <a:off x="2540000" y="10802227"/>
            <a:ext cx="1422400" cy="965201"/>
            <a:chOff x="0" y="0"/>
            <a:chExt cx="1422400" cy="965200"/>
          </a:xfrm>
        </p:grpSpPr>
        <p:sp>
          <p:nvSpPr>
            <p:cNvPr id="516" name="Ovale"/>
            <p:cNvSpPr/>
            <p:nvPr/>
          </p:nvSpPr>
          <p:spPr>
            <a:xfrm>
              <a:off x="127000" y="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17" name="Ovale"/>
            <p:cNvSpPr/>
            <p:nvPr/>
          </p:nvSpPr>
          <p:spPr>
            <a:xfrm>
              <a:off x="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18" name="Ovale"/>
            <p:cNvSpPr/>
            <p:nvPr/>
          </p:nvSpPr>
          <p:spPr>
            <a:xfrm>
              <a:off x="1270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19" name="Ovale"/>
            <p:cNvSpPr/>
            <p:nvPr/>
          </p:nvSpPr>
          <p:spPr>
            <a:xfrm>
              <a:off x="3048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20" name="Ovale"/>
            <p:cNvSpPr/>
            <p:nvPr/>
          </p:nvSpPr>
          <p:spPr>
            <a:xfrm>
              <a:off x="30480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21" name="Ovale"/>
            <p:cNvSpPr/>
            <p:nvPr/>
          </p:nvSpPr>
          <p:spPr>
            <a:xfrm>
              <a:off x="127000" y="635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22" name="Ovale"/>
            <p:cNvSpPr/>
            <p:nvPr/>
          </p:nvSpPr>
          <p:spPr>
            <a:xfrm>
              <a:off x="381000" y="635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23" name="Ovale"/>
            <p:cNvSpPr/>
            <p:nvPr/>
          </p:nvSpPr>
          <p:spPr>
            <a:xfrm>
              <a:off x="889000" y="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24" name="Ovale"/>
            <p:cNvSpPr/>
            <p:nvPr/>
          </p:nvSpPr>
          <p:spPr>
            <a:xfrm>
              <a:off x="88900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25" name="Ovale"/>
            <p:cNvSpPr/>
            <p:nvPr/>
          </p:nvSpPr>
          <p:spPr>
            <a:xfrm>
              <a:off x="104140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26" name="Ovale"/>
            <p:cNvSpPr/>
            <p:nvPr/>
          </p:nvSpPr>
          <p:spPr>
            <a:xfrm>
              <a:off x="8890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27" name="Ovale"/>
            <p:cNvSpPr/>
            <p:nvPr/>
          </p:nvSpPr>
          <p:spPr>
            <a:xfrm>
              <a:off x="11684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28" name="Ovale"/>
            <p:cNvSpPr/>
            <p:nvPr/>
          </p:nvSpPr>
          <p:spPr>
            <a:xfrm>
              <a:off x="1041400" y="5207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29" name="Ovale"/>
            <p:cNvSpPr/>
            <p:nvPr/>
          </p:nvSpPr>
          <p:spPr>
            <a:xfrm>
              <a:off x="1295400" y="508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30" name="Ovale"/>
            <p:cNvSpPr/>
            <p:nvPr/>
          </p:nvSpPr>
          <p:spPr>
            <a:xfrm>
              <a:off x="1168400" y="7112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31" name="Ovale"/>
            <p:cNvSpPr/>
            <p:nvPr/>
          </p:nvSpPr>
          <p:spPr>
            <a:xfrm>
              <a:off x="1041400" y="7874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32" name="Ovale"/>
            <p:cNvSpPr/>
            <p:nvPr/>
          </p:nvSpPr>
          <p:spPr>
            <a:xfrm>
              <a:off x="304800" y="825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</p:grpSp>
      <p:sp>
        <p:nvSpPr>
          <p:cNvPr id="534" name="Cercle"/>
          <p:cNvSpPr/>
          <p:nvPr/>
        </p:nvSpPr>
        <p:spPr>
          <a:xfrm>
            <a:off x="2878666" y="5558366"/>
            <a:ext cx="230553" cy="233033"/>
          </a:xfrm>
          <a:prstGeom prst="ellipse">
            <a:avLst/>
          </a:prstGeom>
          <a:solidFill>
            <a:schemeClr val="accent5"/>
          </a:solidFill>
          <a:ln w="25400">
            <a:miter lim="400000"/>
          </a:ln>
        </p:spPr>
        <p:txBody>
          <a:bodyPr lIns="71437" tIns="71437" rIns="71437" bIns="71437" anchor="ctr"/>
          <a:lstStyle/>
          <a:p>
            <a:pPr>
              <a:buClrTx/>
              <a:defRPr sz="3000" spc="5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sp>
        <p:nvSpPr>
          <p:cNvPr id="535" name="Ligne"/>
          <p:cNvSpPr/>
          <p:nvPr/>
        </p:nvSpPr>
        <p:spPr>
          <a:xfrm flipV="1">
            <a:off x="7581900" y="4685553"/>
            <a:ext cx="0" cy="8011225"/>
          </a:xfrm>
          <a:prstGeom prst="line">
            <a:avLst/>
          </a:prstGeom>
          <a:ln w="25400">
            <a:solidFill>
              <a:srgbClr val="3D3E3F"/>
            </a:solidFill>
            <a:miter lim="400000"/>
          </a:ln>
        </p:spPr>
        <p:txBody>
          <a:bodyPr lIns="0" tIns="0" rIns="0" bIns="0"/>
          <a:lstStyle/>
          <a:p>
            <a:pPr>
              <a:buClrTx/>
              <a:defRPr sz="3000" spc="5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pic>
        <p:nvPicPr>
          <p:cNvPr id="53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0100" y="4699000"/>
            <a:ext cx="5419196" cy="3218674"/>
          </a:xfrm>
          <a:prstGeom prst="rect">
            <a:avLst/>
          </a:prstGeom>
          <a:ln w="12700">
            <a:miter lim="400000"/>
          </a:ln>
        </p:spPr>
      </p:pic>
      <p:sp>
        <p:nvSpPr>
          <p:cNvPr id="537" name="Stress absolu"/>
          <p:cNvSpPr txBox="1"/>
          <p:nvPr/>
        </p:nvSpPr>
        <p:spPr>
          <a:xfrm>
            <a:off x="9143419" y="8122369"/>
            <a:ext cx="3972556" cy="671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t>Stress absolu</a:t>
            </a:r>
          </a:p>
        </p:txBody>
      </p:sp>
      <p:sp>
        <p:nvSpPr>
          <p:cNvPr id="538" name="Stress relatif"/>
          <p:cNvSpPr txBox="1"/>
          <p:nvPr/>
        </p:nvSpPr>
        <p:spPr>
          <a:xfrm>
            <a:off x="16847431" y="8157217"/>
            <a:ext cx="4032740" cy="671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/>
              <a:t>Stress </a:t>
            </a:r>
            <a:r>
              <a:rPr dirty="0" err="1"/>
              <a:t>relatif</a:t>
            </a:r>
            <a:endParaRPr dirty="0"/>
          </a:p>
        </p:txBody>
      </p:sp>
      <p:sp>
        <p:nvSpPr>
          <p:cNvPr id="539" name="Contrôle faible"/>
          <p:cNvSpPr txBox="1"/>
          <p:nvPr/>
        </p:nvSpPr>
        <p:spPr>
          <a:xfrm>
            <a:off x="16564898" y="9189169"/>
            <a:ext cx="4520147" cy="671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 err="1">
                <a:solidFill>
                  <a:schemeClr val="accent2"/>
                </a:solidFill>
              </a:rPr>
              <a:t>C</a:t>
            </a:r>
            <a:r>
              <a:rPr dirty="0" err="1"/>
              <a:t>ontrôle</a:t>
            </a:r>
            <a:r>
              <a:rPr dirty="0"/>
              <a:t> </a:t>
            </a:r>
            <a:r>
              <a:rPr dirty="0" err="1"/>
              <a:t>faible</a:t>
            </a:r>
            <a:endParaRPr dirty="0"/>
          </a:p>
        </p:txBody>
      </p:sp>
      <p:sp>
        <p:nvSpPr>
          <p:cNvPr id="540" name="Imprévisibilité"/>
          <p:cNvSpPr txBox="1"/>
          <p:nvPr/>
        </p:nvSpPr>
        <p:spPr>
          <a:xfrm>
            <a:off x="16493628" y="9860962"/>
            <a:ext cx="4441206" cy="671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 err="1">
                <a:solidFill>
                  <a:schemeClr val="accent2"/>
                </a:solidFill>
              </a:rPr>
              <a:t>I</a:t>
            </a:r>
            <a:r>
              <a:rPr dirty="0" err="1"/>
              <a:t>mprévisibilité</a:t>
            </a:r>
            <a:endParaRPr dirty="0"/>
          </a:p>
        </p:txBody>
      </p:sp>
      <p:sp>
        <p:nvSpPr>
          <p:cNvPr id="541" name="Nouveauté"/>
          <p:cNvSpPr txBox="1"/>
          <p:nvPr/>
        </p:nvSpPr>
        <p:spPr>
          <a:xfrm>
            <a:off x="16493628" y="10655859"/>
            <a:ext cx="3035492" cy="671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 err="1">
                <a:solidFill>
                  <a:schemeClr val="accent2"/>
                </a:solidFill>
              </a:rPr>
              <a:t>N</a:t>
            </a:r>
            <a:r>
              <a:rPr dirty="0" err="1"/>
              <a:t>ouveauté</a:t>
            </a:r>
            <a:endParaRPr dirty="0"/>
          </a:p>
        </p:txBody>
      </p:sp>
      <p:sp>
        <p:nvSpPr>
          <p:cNvPr id="542" name="Égo menacé"/>
          <p:cNvSpPr txBox="1"/>
          <p:nvPr/>
        </p:nvSpPr>
        <p:spPr>
          <a:xfrm>
            <a:off x="16597517" y="11475169"/>
            <a:ext cx="3388110" cy="671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dirty="0" err="1">
                <a:solidFill>
                  <a:schemeClr val="accent2"/>
                </a:solidFill>
              </a:rPr>
              <a:t>É</a:t>
            </a:r>
            <a:r>
              <a:rPr dirty="0" err="1"/>
              <a:t>go</a:t>
            </a:r>
            <a:r>
              <a:rPr dirty="0"/>
              <a:t> </a:t>
            </a:r>
            <a:r>
              <a:rPr dirty="0" err="1"/>
              <a:t>menacé</a:t>
            </a:r>
            <a:endParaRPr dirty="0"/>
          </a:p>
        </p:txBody>
      </p:sp>
      <p:sp>
        <p:nvSpPr>
          <p:cNvPr id="543" name="Le stress, c’est du CINÉ!"/>
          <p:cNvSpPr txBox="1"/>
          <p:nvPr/>
        </p:nvSpPr>
        <p:spPr>
          <a:xfrm>
            <a:off x="14808798" y="12518341"/>
            <a:ext cx="7304288" cy="671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chemeClr val="accent2"/>
                </a:solidFill>
              </a:rPr>
              <a:t>Le stress, </a:t>
            </a:r>
            <a:r>
              <a:rPr dirty="0" err="1">
                <a:solidFill>
                  <a:schemeClr val="accent2"/>
                </a:solidFill>
              </a:rPr>
              <a:t>c’est</a:t>
            </a:r>
            <a:r>
              <a:rPr dirty="0">
                <a:solidFill>
                  <a:schemeClr val="accent2"/>
                </a:solidFill>
              </a:rPr>
              <a:t> du CINÉ!</a:t>
            </a:r>
          </a:p>
        </p:txBody>
      </p:sp>
      <p:pic>
        <p:nvPicPr>
          <p:cNvPr id="544" name="Capture d’écran 2022-05-02 à 19.05.18.png" descr="Capture d’écran 2022-05-02 à 19.05.18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69204" y="4548892"/>
            <a:ext cx="5419196" cy="36293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6" grpId="1" animBg="1" advAuto="0"/>
      <p:bldP spid="537" grpId="2" animBg="1" advAuto="0"/>
      <p:bldP spid="538" grpId="4" animBg="1" advAuto="0"/>
      <p:bldP spid="539" grpId="5" animBg="1" advAuto="0"/>
      <p:bldP spid="540" grpId="6" animBg="1" advAuto="0"/>
      <p:bldP spid="541" grpId="7" animBg="1" advAuto="0"/>
      <p:bldP spid="542" grpId="8" animBg="1" advAuto="0"/>
      <p:bldP spid="543" grpId="9" animBg="1" advAuto="0"/>
      <p:bldP spid="544" grpId="3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1" name="Groupe"/>
          <p:cNvGrpSpPr/>
          <p:nvPr/>
        </p:nvGrpSpPr>
        <p:grpSpPr>
          <a:xfrm>
            <a:off x="7327900" y="4267200"/>
            <a:ext cx="10312996" cy="8695532"/>
            <a:chOff x="0" y="0"/>
            <a:chExt cx="10312995" cy="8695531"/>
          </a:xfrm>
        </p:grpSpPr>
        <p:grpSp>
          <p:nvGrpSpPr>
            <p:cNvPr id="556" name="Groupe"/>
            <p:cNvGrpSpPr/>
            <p:nvPr/>
          </p:nvGrpSpPr>
          <p:grpSpPr>
            <a:xfrm>
              <a:off x="0" y="0"/>
              <a:ext cx="10312996" cy="8695532"/>
              <a:chOff x="0" y="0"/>
              <a:chExt cx="10312995" cy="8695531"/>
            </a:xfrm>
          </p:grpSpPr>
          <p:grpSp>
            <p:nvGrpSpPr>
              <p:cNvPr id="554" name="Groupe"/>
              <p:cNvGrpSpPr/>
              <p:nvPr/>
            </p:nvGrpSpPr>
            <p:grpSpPr>
              <a:xfrm>
                <a:off x="0" y="0"/>
                <a:ext cx="9967830" cy="8491705"/>
                <a:chOff x="0" y="0"/>
                <a:chExt cx="9967829" cy="8491704"/>
              </a:xfrm>
            </p:grpSpPr>
            <p:grpSp>
              <p:nvGrpSpPr>
                <p:cNvPr id="552" name="Groupe"/>
                <p:cNvGrpSpPr/>
                <p:nvPr/>
              </p:nvGrpSpPr>
              <p:grpSpPr>
                <a:xfrm>
                  <a:off x="0" y="0"/>
                  <a:ext cx="9967830" cy="8491705"/>
                  <a:chOff x="0" y="0"/>
                  <a:chExt cx="9967829" cy="8491704"/>
                </a:xfrm>
              </p:grpSpPr>
              <p:grpSp>
                <p:nvGrpSpPr>
                  <p:cNvPr id="550" name="Groupe"/>
                  <p:cNvGrpSpPr/>
                  <p:nvPr/>
                </p:nvGrpSpPr>
                <p:grpSpPr>
                  <a:xfrm>
                    <a:off x="0" y="0"/>
                    <a:ext cx="9967830" cy="8491705"/>
                    <a:chOff x="0" y="0"/>
                    <a:chExt cx="9967829" cy="8491704"/>
                  </a:xfrm>
                </p:grpSpPr>
                <p:grpSp>
                  <p:nvGrpSpPr>
                    <p:cNvPr id="548" name="Groupe"/>
                    <p:cNvGrpSpPr/>
                    <p:nvPr/>
                  </p:nvGrpSpPr>
                  <p:grpSpPr>
                    <a:xfrm>
                      <a:off x="0" y="0"/>
                      <a:ext cx="9967830" cy="8491705"/>
                      <a:chOff x="0" y="0"/>
                      <a:chExt cx="9967829" cy="8491704"/>
                    </a:xfrm>
                  </p:grpSpPr>
                  <p:pic>
                    <p:nvPicPr>
                      <p:cNvPr id="546" name="HPA2.jpg" descr="HPA2.jpg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19050"/>
                        <a:ext cx="9967830" cy="8472655"/>
                      </a:xfrm>
                      <a:prstGeom prst="rect">
                        <a:avLst/>
                      </a:prstGeom>
                      <a:ln w="12700" cap="flat">
                        <a:noFill/>
                        <a:miter lim="400000"/>
                      </a:ln>
                      <a:effectLst/>
                    </p:spPr>
                  </p:pic>
                  <p:sp>
                    <p:nvSpPr>
                      <p:cNvPr id="547" name="Rectangle"/>
                      <p:cNvSpPr/>
                      <p:nvPr/>
                    </p:nvSpPr>
                    <p:spPr>
                      <a:xfrm>
                        <a:off x="4272714" y="0"/>
                        <a:ext cx="5354639" cy="297596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54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71437" tIns="71437" rIns="71437" bIns="71437" numCol="1" anchor="ctr">
                        <a:noAutofit/>
                      </a:bodyPr>
                      <a:lstStyle/>
                      <a:p>
                        <a:pPr>
                          <a:buClrTx/>
                          <a:defRPr sz="3000" spc="59">
                            <a:solidFill>
                              <a:srgbClr val="FFFFFF"/>
                            </a:solidFill>
                            <a:effectLst>
                              <a:outerShdw blurRad="25400" dist="25400" dir="13500000" rotWithShape="0">
                                <a:srgbClr val="555555">
                                  <a:alpha val="25000"/>
                                </a:srgbClr>
                              </a:outerShdw>
                            </a:effectLst>
                            <a:latin typeface="American Typewriter"/>
                            <a:ea typeface="American Typewriter"/>
                            <a:cs typeface="American Typewriter"/>
                            <a:sym typeface="American Typewriter"/>
                          </a:defRPr>
                        </a:pPr>
                        <a:endParaRPr/>
                      </a:p>
                    </p:txBody>
                  </p:sp>
                </p:grpSp>
                <p:sp>
                  <p:nvSpPr>
                    <p:cNvPr id="549" name="Rectangle"/>
                    <p:cNvSpPr/>
                    <p:nvPr/>
                  </p:nvSpPr>
                  <p:spPr>
                    <a:xfrm>
                      <a:off x="5765800" y="2235200"/>
                      <a:ext cx="4166990" cy="127000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25400" cap="flat">
                      <a:noFill/>
                      <a:miter lim="400000"/>
                    </a:ln>
                    <a:effectLst/>
                  </p:spPr>
                  <p:txBody>
                    <a:bodyPr wrap="square" lIns="71437" tIns="71437" rIns="71437" bIns="71437" numCol="1" anchor="ctr">
                      <a:noAutofit/>
                    </a:bodyPr>
                    <a:lstStyle/>
                    <a:p>
                      <a:pPr>
                        <a:buClrTx/>
                        <a:defRPr sz="3000" spc="59">
                          <a:solidFill>
                            <a:srgbClr val="FFFFFF"/>
                          </a:solidFill>
                          <a:effectLst>
                            <a:outerShdw blurRad="25400" dist="25400" dir="13500000" rotWithShape="0">
                              <a:srgbClr val="555555">
                                <a:alpha val="25000"/>
                              </a:srgbClr>
                            </a:outerShdw>
                          </a:effectLst>
                          <a:latin typeface="American Typewriter"/>
                          <a:ea typeface="American Typewriter"/>
                          <a:cs typeface="American Typewriter"/>
                          <a:sym typeface="American Typewriter"/>
                        </a:defRPr>
                      </a:pPr>
                      <a:endParaRPr/>
                    </a:p>
                  </p:txBody>
                </p:sp>
              </p:grpSp>
              <p:sp>
                <p:nvSpPr>
                  <p:cNvPr id="551" name="Rectangle"/>
                  <p:cNvSpPr/>
                  <p:nvPr/>
                </p:nvSpPr>
                <p:spPr>
                  <a:xfrm>
                    <a:off x="3945466" y="1888066"/>
                    <a:ext cx="513359" cy="485908"/>
                  </a:xfrm>
                  <a:prstGeom prst="rect">
                    <a:avLst/>
                  </a:prstGeom>
                  <a:solidFill>
                    <a:srgbClr val="FFFFFF"/>
                  </a:solidFill>
                  <a:ln w="25400" cap="flat">
                    <a:noFill/>
                    <a:miter lim="400000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>
                      <a:buClrTx/>
                      <a:defRPr sz="3000" spc="59">
                        <a:solidFill>
                          <a:srgbClr val="FFFFFF"/>
                        </a:solidFill>
                        <a:effectLst>
                          <a:outerShdw blurRad="25400" dist="25400" dir="13500000" rotWithShape="0">
                            <a:srgbClr val="555555">
                              <a:alpha val="25000"/>
                            </a:srgbClr>
                          </a:outerShdw>
                        </a:effectLst>
                        <a:latin typeface="American Typewriter"/>
                        <a:ea typeface="American Typewriter"/>
                        <a:cs typeface="American Typewriter"/>
                        <a:sym typeface="American Typewriter"/>
                      </a:defRPr>
                    </a:pPr>
                    <a:endParaRPr/>
                  </a:p>
                </p:txBody>
              </p:sp>
            </p:grpSp>
            <p:sp>
              <p:nvSpPr>
                <p:cNvPr id="553" name="Rectangle"/>
                <p:cNvSpPr/>
                <p:nvPr/>
              </p:nvSpPr>
              <p:spPr>
                <a:xfrm>
                  <a:off x="4191000" y="563033"/>
                  <a:ext cx="531185" cy="271133"/>
                </a:xfrm>
                <a:prstGeom prst="rect">
                  <a:avLst/>
                </a:prstGeom>
                <a:solidFill>
                  <a:srgbClr val="FFFFFF"/>
                </a:solidFill>
                <a:ln w="254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>
                    <a:buClrTx/>
                    <a:defRPr sz="3000" spc="59">
                      <a:solidFill>
                        <a:srgbClr val="FFFFFF"/>
                      </a:solidFill>
                      <a:effectLst>
                        <a:outerShdw blurRad="25400" dist="25400" dir="13500000" rotWithShape="0">
                          <a:srgbClr val="555555">
                            <a:alpha val="25000"/>
                          </a:srgbClr>
                        </a:outerShdw>
                      </a:effectLst>
                      <a:latin typeface="American Typewriter"/>
                      <a:ea typeface="American Typewriter"/>
                      <a:cs typeface="American Typewriter"/>
                      <a:sym typeface="American Typewriter"/>
                    </a:defRPr>
                  </a:pPr>
                  <a:endParaRPr/>
                </a:p>
              </p:txBody>
            </p:sp>
          </p:grpSp>
          <p:sp>
            <p:nvSpPr>
              <p:cNvPr id="555" name="Rectangle"/>
              <p:cNvSpPr/>
              <p:nvPr/>
            </p:nvSpPr>
            <p:spPr>
              <a:xfrm>
                <a:off x="6324600" y="4419600"/>
                <a:ext cx="3988396" cy="4275932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buClrTx/>
                  <a:defRPr sz="3000" spc="59">
                    <a:solidFill>
                      <a:srgbClr val="FFFFFF"/>
                    </a:solidFill>
                    <a:effectLst>
                      <a:outerShdw blurRad="25400" dist="25400" dir="13500000" rotWithShape="0">
                        <a:srgbClr val="555555">
                          <a:alpha val="25000"/>
                        </a:srgbClr>
                      </a:outerShdw>
                    </a:effectLst>
                    <a:latin typeface="American Typewriter"/>
                    <a:ea typeface="American Typewriter"/>
                    <a:cs typeface="American Typewriter"/>
                    <a:sym typeface="American Typewriter"/>
                  </a:defRPr>
                </a:pPr>
                <a:endParaRPr/>
              </a:p>
            </p:txBody>
          </p:sp>
        </p:grpSp>
        <p:sp>
          <p:nvSpPr>
            <p:cNvPr id="557" name="Rectangle"/>
            <p:cNvSpPr/>
            <p:nvPr/>
          </p:nvSpPr>
          <p:spPr>
            <a:xfrm>
              <a:off x="5941353" y="4676636"/>
              <a:ext cx="546782" cy="480001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  <p:sp>
          <p:nvSpPr>
            <p:cNvPr id="558" name="Rectangle"/>
            <p:cNvSpPr/>
            <p:nvPr/>
          </p:nvSpPr>
          <p:spPr>
            <a:xfrm>
              <a:off x="6200433" y="7739876"/>
              <a:ext cx="546783" cy="233033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  <p:sp>
          <p:nvSpPr>
            <p:cNvPr id="559" name="Carré"/>
            <p:cNvSpPr/>
            <p:nvPr/>
          </p:nvSpPr>
          <p:spPr>
            <a:xfrm>
              <a:off x="4893267" y="6942316"/>
              <a:ext cx="230552" cy="233033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  <p:sp>
          <p:nvSpPr>
            <p:cNvPr id="560" name="Carré"/>
            <p:cNvSpPr/>
            <p:nvPr/>
          </p:nvSpPr>
          <p:spPr>
            <a:xfrm>
              <a:off x="5015821" y="6967716"/>
              <a:ext cx="230553" cy="233033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</p:grpSp>
      <p:sp>
        <p:nvSpPr>
          <p:cNvPr id="562" name="Des effets psychologiques"/>
          <p:cNvSpPr txBox="1">
            <a:spLocks noGrp="1"/>
          </p:cNvSpPr>
          <p:nvPr>
            <p:ph type="title"/>
          </p:nvPr>
        </p:nvSpPr>
        <p:spPr>
          <a:xfrm>
            <a:off x="1528415" y="1533809"/>
            <a:ext cx="21327170" cy="207028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37209">
              <a:defRPr sz="11374" spc="2502">
                <a:effectLst>
                  <a:outerShdw blurRad="23876" dist="23876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rPr dirty="0"/>
              <a:t>Des </a:t>
            </a:r>
            <a:r>
              <a:rPr dirty="0" err="1"/>
              <a:t>effets</a:t>
            </a:r>
            <a:r>
              <a:rPr dirty="0"/>
              <a:t> </a:t>
            </a:r>
            <a:r>
              <a:rPr dirty="0" err="1"/>
              <a:t>psychologiques</a:t>
            </a:r>
            <a:endParaRPr dirty="0"/>
          </a:p>
        </p:txBody>
      </p:sp>
      <p:grpSp>
        <p:nvGrpSpPr>
          <p:cNvPr id="603" name="Groupe"/>
          <p:cNvGrpSpPr/>
          <p:nvPr/>
        </p:nvGrpSpPr>
        <p:grpSpPr>
          <a:xfrm>
            <a:off x="9982200" y="5835650"/>
            <a:ext cx="1066800" cy="4127500"/>
            <a:chOff x="0" y="0"/>
            <a:chExt cx="1066800" cy="4127500"/>
          </a:xfrm>
        </p:grpSpPr>
        <p:sp>
          <p:nvSpPr>
            <p:cNvPr id="563" name="Ovale"/>
            <p:cNvSpPr/>
            <p:nvPr/>
          </p:nvSpPr>
          <p:spPr>
            <a:xfrm>
              <a:off x="279400" y="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64" name="Ovale"/>
            <p:cNvSpPr/>
            <p:nvPr/>
          </p:nvSpPr>
          <p:spPr>
            <a:xfrm>
              <a:off x="279400" y="2032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65" name="Ovale"/>
            <p:cNvSpPr/>
            <p:nvPr/>
          </p:nvSpPr>
          <p:spPr>
            <a:xfrm>
              <a:off x="406400" y="381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66" name="Ovale"/>
            <p:cNvSpPr/>
            <p:nvPr/>
          </p:nvSpPr>
          <p:spPr>
            <a:xfrm>
              <a:off x="279400" y="508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67" name="Ovale"/>
            <p:cNvSpPr/>
            <p:nvPr/>
          </p:nvSpPr>
          <p:spPr>
            <a:xfrm>
              <a:off x="406400" y="635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68" name="Ovale"/>
            <p:cNvSpPr/>
            <p:nvPr/>
          </p:nvSpPr>
          <p:spPr>
            <a:xfrm>
              <a:off x="177800" y="787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69" name="Ovale"/>
            <p:cNvSpPr/>
            <p:nvPr/>
          </p:nvSpPr>
          <p:spPr>
            <a:xfrm>
              <a:off x="406400" y="889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70" name="Ovale"/>
            <p:cNvSpPr/>
            <p:nvPr/>
          </p:nvSpPr>
          <p:spPr>
            <a:xfrm>
              <a:off x="177800" y="1016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71" name="Ovale"/>
            <p:cNvSpPr/>
            <p:nvPr/>
          </p:nvSpPr>
          <p:spPr>
            <a:xfrm>
              <a:off x="406400" y="1143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72" name="Ovale"/>
            <p:cNvSpPr/>
            <p:nvPr/>
          </p:nvSpPr>
          <p:spPr>
            <a:xfrm>
              <a:off x="177800" y="1308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73" name="Ovale"/>
            <p:cNvSpPr/>
            <p:nvPr/>
          </p:nvSpPr>
          <p:spPr>
            <a:xfrm>
              <a:off x="304800" y="1435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74" name="Ovale"/>
            <p:cNvSpPr/>
            <p:nvPr/>
          </p:nvSpPr>
          <p:spPr>
            <a:xfrm>
              <a:off x="304800" y="1689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75" name="Ovale"/>
            <p:cNvSpPr/>
            <p:nvPr/>
          </p:nvSpPr>
          <p:spPr>
            <a:xfrm>
              <a:off x="406400" y="1803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76" name="Ovale"/>
            <p:cNvSpPr/>
            <p:nvPr/>
          </p:nvSpPr>
          <p:spPr>
            <a:xfrm>
              <a:off x="584200" y="1943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77" name="Ovale"/>
            <p:cNvSpPr/>
            <p:nvPr/>
          </p:nvSpPr>
          <p:spPr>
            <a:xfrm>
              <a:off x="177800" y="1943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78" name="Ovale"/>
            <p:cNvSpPr/>
            <p:nvPr/>
          </p:nvSpPr>
          <p:spPr>
            <a:xfrm>
              <a:off x="304800" y="2070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79" name="Ovale"/>
            <p:cNvSpPr/>
            <p:nvPr/>
          </p:nvSpPr>
          <p:spPr>
            <a:xfrm>
              <a:off x="279400" y="2222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80" name="Ovale"/>
            <p:cNvSpPr/>
            <p:nvPr/>
          </p:nvSpPr>
          <p:spPr>
            <a:xfrm>
              <a:off x="0" y="2692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81" name="Ovale"/>
            <p:cNvSpPr/>
            <p:nvPr/>
          </p:nvSpPr>
          <p:spPr>
            <a:xfrm>
              <a:off x="0" y="24257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82" name="Ovale"/>
            <p:cNvSpPr/>
            <p:nvPr/>
          </p:nvSpPr>
          <p:spPr>
            <a:xfrm>
              <a:off x="177800" y="2324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83" name="Ovale"/>
            <p:cNvSpPr/>
            <p:nvPr/>
          </p:nvSpPr>
          <p:spPr>
            <a:xfrm>
              <a:off x="406400" y="2349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84" name="Ovale"/>
            <p:cNvSpPr/>
            <p:nvPr/>
          </p:nvSpPr>
          <p:spPr>
            <a:xfrm>
              <a:off x="533400" y="2476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85" name="Ovale"/>
            <p:cNvSpPr/>
            <p:nvPr/>
          </p:nvSpPr>
          <p:spPr>
            <a:xfrm>
              <a:off x="304800" y="26162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86" name="Ovale"/>
            <p:cNvSpPr/>
            <p:nvPr/>
          </p:nvSpPr>
          <p:spPr>
            <a:xfrm>
              <a:off x="533400" y="2730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87" name="Ovale"/>
            <p:cNvSpPr/>
            <p:nvPr/>
          </p:nvSpPr>
          <p:spPr>
            <a:xfrm>
              <a:off x="406400" y="28829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88" name="Ovale"/>
            <p:cNvSpPr/>
            <p:nvPr/>
          </p:nvSpPr>
          <p:spPr>
            <a:xfrm>
              <a:off x="393700" y="31369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89" name="Ovale"/>
            <p:cNvSpPr/>
            <p:nvPr/>
          </p:nvSpPr>
          <p:spPr>
            <a:xfrm>
              <a:off x="177800" y="29337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90" name="Ovale"/>
            <p:cNvSpPr/>
            <p:nvPr/>
          </p:nvSpPr>
          <p:spPr>
            <a:xfrm>
              <a:off x="177800" y="3225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91" name="Ovale"/>
            <p:cNvSpPr/>
            <p:nvPr/>
          </p:nvSpPr>
          <p:spPr>
            <a:xfrm>
              <a:off x="304800" y="3352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92" name="Ovale"/>
            <p:cNvSpPr/>
            <p:nvPr/>
          </p:nvSpPr>
          <p:spPr>
            <a:xfrm>
              <a:off x="431800" y="3479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93" name="Ovale"/>
            <p:cNvSpPr/>
            <p:nvPr/>
          </p:nvSpPr>
          <p:spPr>
            <a:xfrm>
              <a:off x="558800" y="3606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94" name="Ovale"/>
            <p:cNvSpPr/>
            <p:nvPr/>
          </p:nvSpPr>
          <p:spPr>
            <a:xfrm>
              <a:off x="0" y="3860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95" name="Ovale"/>
            <p:cNvSpPr/>
            <p:nvPr/>
          </p:nvSpPr>
          <p:spPr>
            <a:xfrm>
              <a:off x="812800" y="3860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96" name="Ovale"/>
            <p:cNvSpPr/>
            <p:nvPr/>
          </p:nvSpPr>
          <p:spPr>
            <a:xfrm>
              <a:off x="177800" y="3429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97" name="Ovale"/>
            <p:cNvSpPr/>
            <p:nvPr/>
          </p:nvSpPr>
          <p:spPr>
            <a:xfrm>
              <a:off x="304800" y="3619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98" name="Ovale"/>
            <p:cNvSpPr/>
            <p:nvPr/>
          </p:nvSpPr>
          <p:spPr>
            <a:xfrm>
              <a:off x="50800" y="3708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599" name="Ovale"/>
            <p:cNvSpPr/>
            <p:nvPr/>
          </p:nvSpPr>
          <p:spPr>
            <a:xfrm>
              <a:off x="939800" y="3987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00" name="Ovale"/>
            <p:cNvSpPr/>
            <p:nvPr/>
          </p:nvSpPr>
          <p:spPr>
            <a:xfrm>
              <a:off x="812800" y="3619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01" name="Ovale"/>
            <p:cNvSpPr/>
            <p:nvPr/>
          </p:nvSpPr>
          <p:spPr>
            <a:xfrm>
              <a:off x="127000" y="3987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02" name="Ovale"/>
            <p:cNvSpPr/>
            <p:nvPr/>
          </p:nvSpPr>
          <p:spPr>
            <a:xfrm>
              <a:off x="584200" y="3708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</p:grpSp>
      <p:grpSp>
        <p:nvGrpSpPr>
          <p:cNvPr id="621" name="Groupe"/>
          <p:cNvGrpSpPr/>
          <p:nvPr/>
        </p:nvGrpSpPr>
        <p:grpSpPr>
          <a:xfrm>
            <a:off x="9804400" y="10591031"/>
            <a:ext cx="1422400" cy="965201"/>
            <a:chOff x="0" y="0"/>
            <a:chExt cx="1422400" cy="965200"/>
          </a:xfrm>
        </p:grpSpPr>
        <p:sp>
          <p:nvSpPr>
            <p:cNvPr id="604" name="Ovale"/>
            <p:cNvSpPr/>
            <p:nvPr/>
          </p:nvSpPr>
          <p:spPr>
            <a:xfrm>
              <a:off x="127000" y="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05" name="Ovale"/>
            <p:cNvSpPr/>
            <p:nvPr/>
          </p:nvSpPr>
          <p:spPr>
            <a:xfrm>
              <a:off x="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06" name="Ovale"/>
            <p:cNvSpPr/>
            <p:nvPr/>
          </p:nvSpPr>
          <p:spPr>
            <a:xfrm>
              <a:off x="1270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07" name="Ovale"/>
            <p:cNvSpPr/>
            <p:nvPr/>
          </p:nvSpPr>
          <p:spPr>
            <a:xfrm>
              <a:off x="3048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08" name="Ovale"/>
            <p:cNvSpPr/>
            <p:nvPr/>
          </p:nvSpPr>
          <p:spPr>
            <a:xfrm>
              <a:off x="30480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09" name="Ovale"/>
            <p:cNvSpPr/>
            <p:nvPr/>
          </p:nvSpPr>
          <p:spPr>
            <a:xfrm>
              <a:off x="127000" y="635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10" name="Ovale"/>
            <p:cNvSpPr/>
            <p:nvPr/>
          </p:nvSpPr>
          <p:spPr>
            <a:xfrm>
              <a:off x="381000" y="635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11" name="Ovale"/>
            <p:cNvSpPr/>
            <p:nvPr/>
          </p:nvSpPr>
          <p:spPr>
            <a:xfrm>
              <a:off x="889000" y="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12" name="Ovale"/>
            <p:cNvSpPr/>
            <p:nvPr/>
          </p:nvSpPr>
          <p:spPr>
            <a:xfrm>
              <a:off x="88900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13" name="Ovale"/>
            <p:cNvSpPr/>
            <p:nvPr/>
          </p:nvSpPr>
          <p:spPr>
            <a:xfrm>
              <a:off x="104140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14" name="Ovale"/>
            <p:cNvSpPr/>
            <p:nvPr/>
          </p:nvSpPr>
          <p:spPr>
            <a:xfrm>
              <a:off x="8890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15" name="Ovale"/>
            <p:cNvSpPr/>
            <p:nvPr/>
          </p:nvSpPr>
          <p:spPr>
            <a:xfrm>
              <a:off x="11684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16" name="Ovale"/>
            <p:cNvSpPr/>
            <p:nvPr/>
          </p:nvSpPr>
          <p:spPr>
            <a:xfrm>
              <a:off x="1041400" y="5207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17" name="Ovale"/>
            <p:cNvSpPr/>
            <p:nvPr/>
          </p:nvSpPr>
          <p:spPr>
            <a:xfrm>
              <a:off x="1295400" y="508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18" name="Ovale"/>
            <p:cNvSpPr/>
            <p:nvPr/>
          </p:nvSpPr>
          <p:spPr>
            <a:xfrm>
              <a:off x="1168400" y="7112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19" name="Ovale"/>
            <p:cNvSpPr/>
            <p:nvPr/>
          </p:nvSpPr>
          <p:spPr>
            <a:xfrm>
              <a:off x="1041400" y="7874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620" name="Ovale"/>
            <p:cNvSpPr/>
            <p:nvPr/>
          </p:nvSpPr>
          <p:spPr>
            <a:xfrm>
              <a:off x="304800" y="825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</p:grpSp>
      <p:sp>
        <p:nvSpPr>
          <p:cNvPr id="622" name="Cercle"/>
          <p:cNvSpPr/>
          <p:nvPr/>
        </p:nvSpPr>
        <p:spPr>
          <a:xfrm>
            <a:off x="10168466" y="5482166"/>
            <a:ext cx="230553" cy="233033"/>
          </a:xfrm>
          <a:prstGeom prst="ellipse">
            <a:avLst/>
          </a:prstGeom>
          <a:solidFill>
            <a:schemeClr val="accent5"/>
          </a:solidFill>
          <a:ln w="25400">
            <a:miter lim="400000"/>
          </a:ln>
        </p:spPr>
        <p:txBody>
          <a:bodyPr lIns="71437" tIns="71437" rIns="71437" bIns="71437" anchor="ctr"/>
          <a:lstStyle/>
          <a:p>
            <a:pPr>
              <a:buClrTx/>
              <a:defRPr sz="3000" spc="5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grpSp>
        <p:nvGrpSpPr>
          <p:cNvPr id="678" name="Groupe"/>
          <p:cNvGrpSpPr/>
          <p:nvPr/>
        </p:nvGrpSpPr>
        <p:grpSpPr>
          <a:xfrm>
            <a:off x="8432800" y="5054600"/>
            <a:ext cx="1714500" cy="5689600"/>
            <a:chOff x="0" y="0"/>
            <a:chExt cx="1714500" cy="5689600"/>
          </a:xfrm>
        </p:grpSpPr>
        <p:grpSp>
          <p:nvGrpSpPr>
            <p:cNvPr id="630" name="Groupe"/>
            <p:cNvGrpSpPr/>
            <p:nvPr/>
          </p:nvGrpSpPr>
          <p:grpSpPr>
            <a:xfrm flipH="1">
              <a:off x="292100" y="1219200"/>
              <a:ext cx="558800" cy="762000"/>
              <a:chOff x="0" y="0"/>
              <a:chExt cx="558800" cy="762000"/>
            </a:xfrm>
          </p:grpSpPr>
          <p:sp>
            <p:nvSpPr>
              <p:cNvPr id="623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24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25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26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27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28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29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637" name="Groupe"/>
            <p:cNvGrpSpPr/>
            <p:nvPr/>
          </p:nvGrpSpPr>
          <p:grpSpPr>
            <a:xfrm>
              <a:off x="736600" y="5029200"/>
              <a:ext cx="406400" cy="660400"/>
              <a:chOff x="0" y="0"/>
              <a:chExt cx="406400" cy="660400"/>
            </a:xfrm>
          </p:grpSpPr>
          <p:sp>
            <p:nvSpPr>
              <p:cNvPr id="631" name="Ovale"/>
              <p:cNvSpPr/>
              <p:nvPr/>
            </p:nvSpPr>
            <p:spPr>
              <a:xfrm>
                <a:off x="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32" name="Ovale"/>
              <p:cNvSpPr/>
              <p:nvPr/>
            </p:nvSpPr>
            <p:spPr>
              <a:xfrm>
                <a:off x="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33" name="Ovale"/>
              <p:cNvSpPr/>
              <p:nvPr/>
            </p:nvSpPr>
            <p:spPr>
              <a:xfrm>
                <a:off x="15240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34" name="Ovale"/>
              <p:cNvSpPr/>
              <p:nvPr/>
            </p:nvSpPr>
            <p:spPr>
              <a:xfrm>
                <a:off x="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35" name="Ovale"/>
              <p:cNvSpPr/>
              <p:nvPr/>
            </p:nvSpPr>
            <p:spPr>
              <a:xfrm>
                <a:off x="27940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36" name="Ovale"/>
              <p:cNvSpPr/>
              <p:nvPr/>
            </p:nvSpPr>
            <p:spPr>
              <a:xfrm>
                <a:off x="152400" y="5207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645" name="Groupe"/>
            <p:cNvGrpSpPr/>
            <p:nvPr/>
          </p:nvGrpSpPr>
          <p:grpSpPr>
            <a:xfrm>
              <a:off x="317500" y="4152900"/>
              <a:ext cx="508000" cy="774700"/>
              <a:chOff x="0" y="0"/>
              <a:chExt cx="508000" cy="774700"/>
            </a:xfrm>
          </p:grpSpPr>
          <p:sp>
            <p:nvSpPr>
              <p:cNvPr id="638" name="Ovale"/>
              <p:cNvSpPr/>
              <p:nvPr/>
            </p:nvSpPr>
            <p:spPr>
              <a:xfrm>
                <a:off x="1270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39" name="Ovale"/>
              <p:cNvSpPr/>
              <p:nvPr/>
            </p:nvSpPr>
            <p:spPr>
              <a:xfrm>
                <a:off x="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40" name="Ovale"/>
              <p:cNvSpPr/>
              <p:nvPr/>
            </p:nvSpPr>
            <p:spPr>
              <a:xfrm>
                <a:off x="12700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41" name="Ovale"/>
              <p:cNvSpPr/>
              <p:nvPr/>
            </p:nvSpPr>
            <p:spPr>
              <a:xfrm>
                <a:off x="30480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42" name="Ovale"/>
              <p:cNvSpPr/>
              <p:nvPr/>
            </p:nvSpPr>
            <p:spPr>
              <a:xfrm>
                <a:off x="30480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43" name="Ovale"/>
              <p:cNvSpPr/>
              <p:nvPr/>
            </p:nvSpPr>
            <p:spPr>
              <a:xfrm>
                <a:off x="127000" y="635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44" name="Ovale"/>
              <p:cNvSpPr/>
              <p:nvPr/>
            </p:nvSpPr>
            <p:spPr>
              <a:xfrm>
                <a:off x="381000" y="635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653" name="Groupe"/>
            <p:cNvGrpSpPr/>
            <p:nvPr/>
          </p:nvGrpSpPr>
          <p:grpSpPr>
            <a:xfrm>
              <a:off x="0" y="3225800"/>
              <a:ext cx="558800" cy="762000"/>
              <a:chOff x="0" y="0"/>
              <a:chExt cx="558800" cy="762000"/>
            </a:xfrm>
          </p:grpSpPr>
          <p:sp>
            <p:nvSpPr>
              <p:cNvPr id="646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47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48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49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50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51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52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661" name="Groupe"/>
            <p:cNvGrpSpPr/>
            <p:nvPr/>
          </p:nvGrpSpPr>
          <p:grpSpPr>
            <a:xfrm>
              <a:off x="127000" y="2222500"/>
              <a:ext cx="558800" cy="762000"/>
              <a:chOff x="0" y="0"/>
              <a:chExt cx="558800" cy="762000"/>
            </a:xfrm>
          </p:grpSpPr>
          <p:sp>
            <p:nvSpPr>
              <p:cNvPr id="654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55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56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57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58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59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60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669" name="Groupe"/>
            <p:cNvGrpSpPr/>
            <p:nvPr/>
          </p:nvGrpSpPr>
          <p:grpSpPr>
            <a:xfrm>
              <a:off x="1155700" y="0"/>
              <a:ext cx="558800" cy="762000"/>
              <a:chOff x="0" y="0"/>
              <a:chExt cx="558800" cy="762000"/>
            </a:xfrm>
          </p:grpSpPr>
          <p:sp>
            <p:nvSpPr>
              <p:cNvPr id="662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63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64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65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66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67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68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677" name="Groupe"/>
            <p:cNvGrpSpPr/>
            <p:nvPr/>
          </p:nvGrpSpPr>
          <p:grpSpPr>
            <a:xfrm>
              <a:off x="495300" y="482600"/>
              <a:ext cx="558800" cy="762000"/>
              <a:chOff x="0" y="0"/>
              <a:chExt cx="558800" cy="762000"/>
            </a:xfrm>
          </p:grpSpPr>
          <p:sp>
            <p:nvSpPr>
              <p:cNvPr id="670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71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72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73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74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75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676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</p:grpSp>
      <p:sp>
        <p:nvSpPr>
          <p:cNvPr id="679" name="Le stress affecte la façon dont on voit le monde et traitons l’information…"/>
          <p:cNvSpPr txBox="1">
            <a:spLocks noGrp="1"/>
          </p:cNvSpPr>
          <p:nvPr>
            <p:ph type="body" sz="quarter" idx="1"/>
          </p:nvPr>
        </p:nvSpPr>
        <p:spPr>
          <a:xfrm>
            <a:off x="15656272" y="4612979"/>
            <a:ext cx="6076256" cy="3865563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t>Le stress affecte la façon dont on voit le monde et traitons l’information…</a:t>
            </a:r>
          </a:p>
        </p:txBody>
      </p:sp>
      <p:pic>
        <p:nvPicPr>
          <p:cNvPr id="68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9100" y="8280400"/>
            <a:ext cx="5715000" cy="3810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8" grpId="1" animBg="1" advAuto="0"/>
      <p:bldP spid="679" grpId="2" animBg="1" advAuto="0"/>
      <p:bldP spid="680" grpId="3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Effets du stress sur le cerveau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45769">
              <a:defRPr sz="9438" spc="2076">
                <a:effectLst>
                  <a:outerShdw blurRad="19812" dist="19812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Effets du stress sur le cerveau</a:t>
            </a:r>
          </a:p>
        </p:txBody>
      </p:sp>
      <p:grpSp>
        <p:nvGrpSpPr>
          <p:cNvPr id="685" name="Groupe"/>
          <p:cNvGrpSpPr/>
          <p:nvPr/>
        </p:nvGrpSpPr>
        <p:grpSpPr>
          <a:xfrm>
            <a:off x="1021976" y="4906373"/>
            <a:ext cx="20063012" cy="2874992"/>
            <a:chOff x="0" y="-28222"/>
            <a:chExt cx="13443659" cy="1951625"/>
          </a:xfrm>
        </p:grpSpPr>
        <p:sp>
          <p:nvSpPr>
            <p:cNvPr id="683" name="Groupe"/>
            <p:cNvSpPr txBox="1"/>
            <p:nvPr/>
          </p:nvSpPr>
          <p:spPr>
            <a:xfrm>
              <a:off x="0" y="339348"/>
              <a:ext cx="11740806" cy="12729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584200">
                <a:buClrTx/>
                <a:defRPr sz="3000" spc="0">
                  <a:effectLst/>
                  <a:latin typeface="Futura"/>
                  <a:ea typeface="Futura"/>
                  <a:cs typeface="Futura"/>
                  <a:sym typeface="Futura"/>
                </a:defRPr>
              </a:pPr>
              <a:r>
                <a:rPr sz="4500" dirty="0">
                  <a:latin typeface="Futura Condensed"/>
                  <a:cs typeface="Futura Condensed"/>
                </a:rPr>
                <a:t>Troubles de mémoire : En ne portant attention qu’à </a:t>
              </a:r>
            </a:p>
            <a:p>
              <a:pPr defTabSz="584200">
                <a:buClrTx/>
                <a:defRPr sz="3000" spc="0">
                  <a:effectLst/>
                  <a:latin typeface="Futura"/>
                  <a:ea typeface="Futura"/>
                  <a:cs typeface="Futura"/>
                  <a:sym typeface="Futura"/>
                </a:defRPr>
              </a:pPr>
              <a:r>
                <a:rPr sz="4500" dirty="0">
                  <a:latin typeface="Futura Condensed"/>
                  <a:cs typeface="Futura Condensed"/>
                </a:rPr>
                <a:t>la menace, on n’encode aucune autre information !</a:t>
              </a:r>
            </a:p>
          </p:txBody>
        </p:sp>
        <p:pic>
          <p:nvPicPr>
            <p:cNvPr id="684" name="Capture d’écran 2022-05-04 à 09.19.15.png" descr="Capture d’écran 2022-05-04 à 09.19.15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92343" y="-28222"/>
              <a:ext cx="2551316" cy="19516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88" name="Groupe"/>
          <p:cNvGrpSpPr/>
          <p:nvPr/>
        </p:nvGrpSpPr>
        <p:grpSpPr>
          <a:xfrm>
            <a:off x="2678474" y="8332019"/>
            <a:ext cx="10488704" cy="2346702"/>
            <a:chOff x="-107185" y="403415"/>
            <a:chExt cx="8091584" cy="2017991"/>
          </a:xfrm>
        </p:grpSpPr>
        <p:sp>
          <p:nvSpPr>
            <p:cNvPr id="686" name="Groupe"/>
            <p:cNvSpPr/>
            <p:nvPr/>
          </p:nvSpPr>
          <p:spPr>
            <a:xfrm>
              <a:off x="6714398" y="115140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defTabSz="584200">
                <a:buClrTx/>
                <a:defRPr sz="3000" spc="0">
                  <a:latin typeface="Futura"/>
                  <a:ea typeface="Futura"/>
                  <a:cs typeface="Futura"/>
                  <a:sym typeface="Futura"/>
                </a:defRPr>
              </a:lvl1pPr>
            </a:lstStyle>
            <a:p>
              <a:pPr>
                <a:defRPr>
                  <a:effectLst/>
                </a:defRPr>
              </a:pPr>
              <a:r>
                <a:rPr sz="4500" dirty="0" err="1">
                  <a:latin typeface="Futura Condensed"/>
                  <a:cs typeface="Futura Condensed"/>
                </a:rPr>
                <a:t>Colères</a:t>
              </a:r>
              <a:r>
                <a:rPr sz="4500" dirty="0">
                  <a:latin typeface="Futura Condensed"/>
                  <a:cs typeface="Futura Condensed"/>
                </a:rPr>
                <a:t> </a:t>
              </a:r>
              <a:r>
                <a:rPr sz="4500" dirty="0" err="1">
                  <a:latin typeface="Futura Condensed"/>
                  <a:cs typeface="Futura Condensed"/>
                </a:rPr>
                <a:t>spontanées</a:t>
              </a:r>
              <a:r>
                <a:rPr sz="4500" dirty="0">
                  <a:latin typeface="Futura Condensed"/>
                  <a:cs typeface="Futura Condensed"/>
                </a:rPr>
                <a:t> : On </a:t>
              </a:r>
              <a:r>
                <a:rPr sz="4500" dirty="0" err="1">
                  <a:latin typeface="Futura Condensed"/>
                  <a:cs typeface="Futura Condensed"/>
                </a:rPr>
                <a:t>cherche</a:t>
              </a:r>
              <a:r>
                <a:rPr sz="4500" dirty="0">
                  <a:latin typeface="Futura Condensed"/>
                  <a:cs typeface="Futura Condensed"/>
                </a:rPr>
                <a:t> les </a:t>
              </a:r>
              <a:r>
                <a:rPr sz="4500" dirty="0" err="1">
                  <a:latin typeface="Futura Condensed"/>
                  <a:cs typeface="Futura Condensed"/>
                </a:rPr>
                <a:t>mammouths</a:t>
              </a:r>
              <a:endParaRPr sz="4500" dirty="0">
                <a:latin typeface="Futura Condensed"/>
                <a:cs typeface="Futura Condensed"/>
              </a:endParaRPr>
            </a:p>
          </p:txBody>
        </p:sp>
        <p:pic>
          <p:nvPicPr>
            <p:cNvPr id="687" name="Capture d’écran 2022-05-04 à 09.19.58.png" descr="Capture d’écran 2022-05-04 à 09.19.58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07185" y="403415"/>
              <a:ext cx="1270000" cy="162225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94" name="Groupe"/>
          <p:cNvGrpSpPr/>
          <p:nvPr/>
        </p:nvGrpSpPr>
        <p:grpSpPr>
          <a:xfrm>
            <a:off x="6536684" y="11003299"/>
            <a:ext cx="3794660" cy="2336184"/>
            <a:chOff x="0" y="169334"/>
            <a:chExt cx="3794659" cy="2336182"/>
          </a:xfrm>
        </p:grpSpPr>
        <p:sp>
          <p:nvSpPr>
            <p:cNvPr id="692" name="Groupe"/>
            <p:cNvSpPr/>
            <p:nvPr/>
          </p:nvSpPr>
          <p:spPr>
            <a:xfrm>
              <a:off x="2524658" y="123551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algn="l" defTabSz="584200">
                <a:buClrTx/>
                <a:defRPr sz="3000" spc="0">
                  <a:effectLst/>
                  <a:latin typeface="Futura"/>
                  <a:ea typeface="Futura"/>
                  <a:cs typeface="Futura"/>
                  <a:sym typeface="Futura"/>
                </a:defRPr>
              </a:pPr>
              <a:r>
                <a:rPr sz="4500" dirty="0">
                  <a:latin typeface="Futura Condensed"/>
                  <a:cs typeface="Futura Condensed"/>
                </a:rPr>
                <a:t>On pense constamment à la chose qui nous stresse : </a:t>
              </a:r>
            </a:p>
            <a:p>
              <a:pPr algn="l" defTabSz="584200">
                <a:buClrTx/>
                <a:defRPr sz="3000" spc="0">
                  <a:effectLst/>
                  <a:latin typeface="Futura"/>
                  <a:ea typeface="Futura"/>
                  <a:cs typeface="Futura"/>
                  <a:sym typeface="Futura"/>
                </a:defRPr>
              </a:pPr>
              <a:r>
                <a:rPr sz="4500" dirty="0">
                  <a:latin typeface="Futura Condensed"/>
                  <a:cs typeface="Futura Condensed"/>
                </a:rPr>
                <a:t>Notre hamster s’active !</a:t>
              </a:r>
            </a:p>
          </p:txBody>
        </p:sp>
        <p:pic>
          <p:nvPicPr>
            <p:cNvPr id="693" name="Capture d’écran 2022-05-04 à 09.23.15.png" descr="Capture d’écran 2022-05-04 à 09.23.15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69334"/>
              <a:ext cx="2179695" cy="207028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5" grpId="1" animBg="1" advAuto="0"/>
      <p:bldP spid="688" grpId="2" animBg="1" advAuto="0"/>
      <p:bldP spid="694" grpId="4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1" name="Groupe"/>
          <p:cNvGrpSpPr/>
          <p:nvPr/>
        </p:nvGrpSpPr>
        <p:grpSpPr>
          <a:xfrm>
            <a:off x="8623300" y="5257800"/>
            <a:ext cx="10312996" cy="8695532"/>
            <a:chOff x="0" y="0"/>
            <a:chExt cx="10312995" cy="8695531"/>
          </a:xfrm>
        </p:grpSpPr>
        <p:grpSp>
          <p:nvGrpSpPr>
            <p:cNvPr id="706" name="Groupe"/>
            <p:cNvGrpSpPr/>
            <p:nvPr/>
          </p:nvGrpSpPr>
          <p:grpSpPr>
            <a:xfrm>
              <a:off x="0" y="0"/>
              <a:ext cx="10312996" cy="8695532"/>
              <a:chOff x="0" y="0"/>
              <a:chExt cx="10312995" cy="8695531"/>
            </a:xfrm>
          </p:grpSpPr>
          <p:grpSp>
            <p:nvGrpSpPr>
              <p:cNvPr id="704" name="Groupe"/>
              <p:cNvGrpSpPr/>
              <p:nvPr/>
            </p:nvGrpSpPr>
            <p:grpSpPr>
              <a:xfrm>
                <a:off x="0" y="0"/>
                <a:ext cx="9967830" cy="8491705"/>
                <a:chOff x="0" y="0"/>
                <a:chExt cx="9967829" cy="8491704"/>
              </a:xfrm>
            </p:grpSpPr>
            <p:grpSp>
              <p:nvGrpSpPr>
                <p:cNvPr id="702" name="Groupe"/>
                <p:cNvGrpSpPr/>
                <p:nvPr/>
              </p:nvGrpSpPr>
              <p:grpSpPr>
                <a:xfrm>
                  <a:off x="0" y="0"/>
                  <a:ext cx="9967830" cy="8491705"/>
                  <a:chOff x="0" y="0"/>
                  <a:chExt cx="9967829" cy="8491704"/>
                </a:xfrm>
              </p:grpSpPr>
              <p:grpSp>
                <p:nvGrpSpPr>
                  <p:cNvPr id="700" name="Groupe"/>
                  <p:cNvGrpSpPr/>
                  <p:nvPr/>
                </p:nvGrpSpPr>
                <p:grpSpPr>
                  <a:xfrm>
                    <a:off x="0" y="0"/>
                    <a:ext cx="9967830" cy="8491705"/>
                    <a:chOff x="0" y="0"/>
                    <a:chExt cx="9967829" cy="8491704"/>
                  </a:xfrm>
                </p:grpSpPr>
                <p:grpSp>
                  <p:nvGrpSpPr>
                    <p:cNvPr id="698" name="Groupe"/>
                    <p:cNvGrpSpPr/>
                    <p:nvPr/>
                  </p:nvGrpSpPr>
                  <p:grpSpPr>
                    <a:xfrm>
                      <a:off x="0" y="0"/>
                      <a:ext cx="9967830" cy="8491705"/>
                      <a:chOff x="0" y="0"/>
                      <a:chExt cx="9967829" cy="8491704"/>
                    </a:xfrm>
                  </p:grpSpPr>
                  <p:pic>
                    <p:nvPicPr>
                      <p:cNvPr id="696" name="HPA2.jpg" descr="HPA2.jpg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19050"/>
                        <a:ext cx="9967830" cy="8472655"/>
                      </a:xfrm>
                      <a:prstGeom prst="rect">
                        <a:avLst/>
                      </a:prstGeom>
                      <a:ln w="12700" cap="flat">
                        <a:noFill/>
                        <a:miter lim="400000"/>
                      </a:ln>
                      <a:effectLst/>
                    </p:spPr>
                  </p:pic>
                  <p:sp>
                    <p:nvSpPr>
                      <p:cNvPr id="697" name="Rectangle"/>
                      <p:cNvSpPr/>
                      <p:nvPr/>
                    </p:nvSpPr>
                    <p:spPr>
                      <a:xfrm>
                        <a:off x="4272714" y="0"/>
                        <a:ext cx="5354639" cy="297596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5400" cap="flat">
                        <a:noFill/>
                        <a:miter lim="400000"/>
                      </a:ln>
                      <a:effectLst/>
                    </p:spPr>
                    <p:txBody>
                      <a:bodyPr wrap="square" lIns="71437" tIns="71437" rIns="71437" bIns="71437" numCol="1" anchor="ctr">
                        <a:noAutofit/>
                      </a:bodyPr>
                      <a:lstStyle/>
                      <a:p>
                        <a:pPr>
                          <a:buClrTx/>
                          <a:defRPr sz="3000" spc="59">
                            <a:solidFill>
                              <a:srgbClr val="FFFFFF"/>
                            </a:solidFill>
                            <a:effectLst>
                              <a:outerShdw blurRad="25400" dist="25400" dir="13500000" rotWithShape="0">
                                <a:srgbClr val="555555">
                                  <a:alpha val="25000"/>
                                </a:srgbClr>
                              </a:outerShdw>
                            </a:effectLst>
                            <a:latin typeface="American Typewriter"/>
                            <a:ea typeface="American Typewriter"/>
                            <a:cs typeface="American Typewriter"/>
                            <a:sym typeface="American Typewriter"/>
                          </a:defRPr>
                        </a:pPr>
                        <a:endParaRPr/>
                      </a:p>
                    </p:txBody>
                  </p:sp>
                </p:grpSp>
                <p:sp>
                  <p:nvSpPr>
                    <p:cNvPr id="699" name="Rectangle"/>
                    <p:cNvSpPr/>
                    <p:nvPr/>
                  </p:nvSpPr>
                  <p:spPr>
                    <a:xfrm>
                      <a:off x="5765800" y="2235200"/>
                      <a:ext cx="4166990" cy="127000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25400" cap="flat">
                      <a:noFill/>
                      <a:miter lim="400000"/>
                    </a:ln>
                    <a:effectLst/>
                  </p:spPr>
                  <p:txBody>
                    <a:bodyPr wrap="square" lIns="71437" tIns="71437" rIns="71437" bIns="71437" numCol="1" anchor="ctr">
                      <a:noAutofit/>
                    </a:bodyPr>
                    <a:lstStyle/>
                    <a:p>
                      <a:pPr>
                        <a:buClrTx/>
                        <a:defRPr sz="3000" spc="59">
                          <a:solidFill>
                            <a:srgbClr val="FFFFFF"/>
                          </a:solidFill>
                          <a:effectLst>
                            <a:outerShdw blurRad="25400" dist="25400" dir="13500000" rotWithShape="0">
                              <a:srgbClr val="555555">
                                <a:alpha val="25000"/>
                              </a:srgbClr>
                            </a:outerShdw>
                          </a:effectLst>
                          <a:latin typeface="American Typewriter"/>
                          <a:ea typeface="American Typewriter"/>
                          <a:cs typeface="American Typewriter"/>
                          <a:sym typeface="American Typewriter"/>
                        </a:defRPr>
                      </a:pPr>
                      <a:endParaRPr/>
                    </a:p>
                  </p:txBody>
                </p:sp>
              </p:grpSp>
              <p:sp>
                <p:nvSpPr>
                  <p:cNvPr id="701" name="Rectangle"/>
                  <p:cNvSpPr/>
                  <p:nvPr/>
                </p:nvSpPr>
                <p:spPr>
                  <a:xfrm>
                    <a:off x="3945466" y="1888066"/>
                    <a:ext cx="513359" cy="485908"/>
                  </a:xfrm>
                  <a:prstGeom prst="rect">
                    <a:avLst/>
                  </a:prstGeom>
                  <a:solidFill>
                    <a:srgbClr val="FFFFFF"/>
                  </a:solidFill>
                  <a:ln w="25400" cap="flat">
                    <a:noFill/>
                    <a:miter lim="400000"/>
                  </a:ln>
                  <a:effectLst/>
                </p:spPr>
                <p:txBody>
                  <a:bodyPr wrap="square" lIns="71437" tIns="71437" rIns="71437" bIns="71437" numCol="1" anchor="ctr">
                    <a:noAutofit/>
                  </a:bodyPr>
                  <a:lstStyle/>
                  <a:p>
                    <a:pPr>
                      <a:buClrTx/>
                      <a:defRPr sz="3000" spc="59">
                        <a:solidFill>
                          <a:srgbClr val="FFFFFF"/>
                        </a:solidFill>
                        <a:effectLst>
                          <a:outerShdw blurRad="25400" dist="25400" dir="13500000" rotWithShape="0">
                            <a:srgbClr val="555555">
                              <a:alpha val="25000"/>
                            </a:srgbClr>
                          </a:outerShdw>
                        </a:effectLst>
                        <a:latin typeface="American Typewriter"/>
                        <a:ea typeface="American Typewriter"/>
                        <a:cs typeface="American Typewriter"/>
                        <a:sym typeface="American Typewriter"/>
                      </a:defRPr>
                    </a:pPr>
                    <a:endParaRPr/>
                  </a:p>
                </p:txBody>
              </p:sp>
            </p:grpSp>
            <p:sp>
              <p:nvSpPr>
                <p:cNvPr id="703" name="Rectangle"/>
                <p:cNvSpPr/>
                <p:nvPr/>
              </p:nvSpPr>
              <p:spPr>
                <a:xfrm>
                  <a:off x="4191000" y="563033"/>
                  <a:ext cx="531185" cy="271133"/>
                </a:xfrm>
                <a:prstGeom prst="rect">
                  <a:avLst/>
                </a:prstGeom>
                <a:solidFill>
                  <a:srgbClr val="FFFFFF"/>
                </a:solidFill>
                <a:ln w="254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>
                    <a:buClrTx/>
                    <a:defRPr sz="3000" spc="59">
                      <a:solidFill>
                        <a:srgbClr val="FFFFFF"/>
                      </a:solidFill>
                      <a:effectLst>
                        <a:outerShdw blurRad="25400" dist="25400" dir="13500000" rotWithShape="0">
                          <a:srgbClr val="555555">
                            <a:alpha val="25000"/>
                          </a:srgbClr>
                        </a:outerShdw>
                      </a:effectLst>
                      <a:latin typeface="American Typewriter"/>
                      <a:ea typeface="American Typewriter"/>
                      <a:cs typeface="American Typewriter"/>
                      <a:sym typeface="American Typewriter"/>
                    </a:defRPr>
                  </a:pPr>
                  <a:endParaRPr/>
                </a:p>
              </p:txBody>
            </p:sp>
          </p:grpSp>
          <p:sp>
            <p:nvSpPr>
              <p:cNvPr id="705" name="Rectangle"/>
              <p:cNvSpPr/>
              <p:nvPr/>
            </p:nvSpPr>
            <p:spPr>
              <a:xfrm>
                <a:off x="6324600" y="4419600"/>
                <a:ext cx="3988396" cy="4275932"/>
              </a:xfrm>
              <a:prstGeom prst="rect">
                <a:avLst/>
              </a:prstGeom>
              <a:solidFill>
                <a:srgbClr val="FFFFFF"/>
              </a:solidFill>
              <a:ln w="254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>
                  <a:buClrTx/>
                  <a:defRPr sz="3000" spc="59">
                    <a:solidFill>
                      <a:srgbClr val="FFFFFF"/>
                    </a:solidFill>
                    <a:effectLst>
                      <a:outerShdw blurRad="25400" dist="25400" dir="13500000" rotWithShape="0">
                        <a:srgbClr val="555555">
                          <a:alpha val="25000"/>
                        </a:srgbClr>
                      </a:outerShdw>
                    </a:effectLst>
                    <a:latin typeface="American Typewriter"/>
                    <a:ea typeface="American Typewriter"/>
                    <a:cs typeface="American Typewriter"/>
                    <a:sym typeface="American Typewriter"/>
                  </a:defRPr>
                </a:pPr>
                <a:endParaRPr/>
              </a:p>
            </p:txBody>
          </p:sp>
        </p:grpSp>
        <p:sp>
          <p:nvSpPr>
            <p:cNvPr id="707" name="Rectangle"/>
            <p:cNvSpPr/>
            <p:nvPr/>
          </p:nvSpPr>
          <p:spPr>
            <a:xfrm>
              <a:off x="5941353" y="4676636"/>
              <a:ext cx="546782" cy="480001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  <p:sp>
          <p:nvSpPr>
            <p:cNvPr id="708" name="Rectangle"/>
            <p:cNvSpPr/>
            <p:nvPr/>
          </p:nvSpPr>
          <p:spPr>
            <a:xfrm>
              <a:off x="6200433" y="7739876"/>
              <a:ext cx="546783" cy="233033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  <p:sp>
          <p:nvSpPr>
            <p:cNvPr id="709" name="Carré"/>
            <p:cNvSpPr/>
            <p:nvPr/>
          </p:nvSpPr>
          <p:spPr>
            <a:xfrm>
              <a:off x="4893267" y="6942316"/>
              <a:ext cx="230552" cy="233033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  <p:sp>
          <p:nvSpPr>
            <p:cNvPr id="710" name="Carré"/>
            <p:cNvSpPr/>
            <p:nvPr/>
          </p:nvSpPr>
          <p:spPr>
            <a:xfrm>
              <a:off x="5015821" y="6967716"/>
              <a:ext cx="230553" cy="233033"/>
            </a:xfrm>
            <a:prstGeom prst="rect">
              <a:avLst/>
            </a:prstGeom>
            <a:solidFill>
              <a:srgbClr val="FFFFFF"/>
            </a:solidFill>
            <a:ln w="254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/>
            <a:p>
              <a:pPr>
                <a:buClrTx/>
                <a:defRPr sz="3000" spc="59">
                  <a:solidFill>
                    <a:srgbClr val="FFFFFF"/>
                  </a:solidFill>
                  <a:effectLst>
                    <a:outerShdw blurRad="25400" dist="25400" dir="13500000" rotWithShape="0">
                      <a:srgbClr val="555555">
                        <a:alpha val="25000"/>
                      </a:srgbClr>
                    </a:outerShdw>
                  </a:effectLst>
                  <a:latin typeface="American Typewriter"/>
                  <a:ea typeface="American Typewriter"/>
                  <a:cs typeface="American Typewriter"/>
                  <a:sym typeface="American Typewriter"/>
                </a:defRPr>
              </a:pPr>
              <a:endParaRPr/>
            </a:p>
          </p:txBody>
        </p:sp>
      </p:grpSp>
      <p:sp>
        <p:nvSpPr>
          <p:cNvPr id="712" name="Comment devient-on anxieux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91490">
              <a:defRPr sz="10406" spc="2289">
                <a:effectLst>
                  <a:outerShdw blurRad="21844" dist="21844" dir="13500000" rotWithShape="0">
                    <a:srgbClr val="555555">
                      <a:alpha val="25000"/>
                    </a:srgbClr>
                  </a:outerShdw>
                </a:effectLst>
              </a:defRPr>
            </a:lvl1pPr>
          </a:lstStyle>
          <a:p>
            <a:r>
              <a:t>Comment devient-on anxieux?</a:t>
            </a:r>
          </a:p>
        </p:txBody>
      </p:sp>
      <p:grpSp>
        <p:nvGrpSpPr>
          <p:cNvPr id="753" name="Groupe"/>
          <p:cNvGrpSpPr/>
          <p:nvPr/>
        </p:nvGrpSpPr>
        <p:grpSpPr>
          <a:xfrm>
            <a:off x="11277600" y="6826250"/>
            <a:ext cx="1066800" cy="4127500"/>
            <a:chOff x="0" y="0"/>
            <a:chExt cx="1066800" cy="4127500"/>
          </a:xfrm>
        </p:grpSpPr>
        <p:sp>
          <p:nvSpPr>
            <p:cNvPr id="713" name="Ovale"/>
            <p:cNvSpPr/>
            <p:nvPr/>
          </p:nvSpPr>
          <p:spPr>
            <a:xfrm>
              <a:off x="279400" y="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14" name="Ovale"/>
            <p:cNvSpPr/>
            <p:nvPr/>
          </p:nvSpPr>
          <p:spPr>
            <a:xfrm>
              <a:off x="279400" y="2032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15" name="Ovale"/>
            <p:cNvSpPr/>
            <p:nvPr/>
          </p:nvSpPr>
          <p:spPr>
            <a:xfrm>
              <a:off x="406400" y="381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16" name="Ovale"/>
            <p:cNvSpPr/>
            <p:nvPr/>
          </p:nvSpPr>
          <p:spPr>
            <a:xfrm>
              <a:off x="279400" y="508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17" name="Ovale"/>
            <p:cNvSpPr/>
            <p:nvPr/>
          </p:nvSpPr>
          <p:spPr>
            <a:xfrm>
              <a:off x="406400" y="635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18" name="Ovale"/>
            <p:cNvSpPr/>
            <p:nvPr/>
          </p:nvSpPr>
          <p:spPr>
            <a:xfrm>
              <a:off x="177800" y="787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19" name="Ovale"/>
            <p:cNvSpPr/>
            <p:nvPr/>
          </p:nvSpPr>
          <p:spPr>
            <a:xfrm>
              <a:off x="406400" y="889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20" name="Ovale"/>
            <p:cNvSpPr/>
            <p:nvPr/>
          </p:nvSpPr>
          <p:spPr>
            <a:xfrm>
              <a:off x="177800" y="1016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21" name="Ovale"/>
            <p:cNvSpPr/>
            <p:nvPr/>
          </p:nvSpPr>
          <p:spPr>
            <a:xfrm>
              <a:off x="406400" y="1143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22" name="Ovale"/>
            <p:cNvSpPr/>
            <p:nvPr/>
          </p:nvSpPr>
          <p:spPr>
            <a:xfrm>
              <a:off x="177800" y="1308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23" name="Ovale"/>
            <p:cNvSpPr/>
            <p:nvPr/>
          </p:nvSpPr>
          <p:spPr>
            <a:xfrm>
              <a:off x="304800" y="1435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24" name="Ovale"/>
            <p:cNvSpPr/>
            <p:nvPr/>
          </p:nvSpPr>
          <p:spPr>
            <a:xfrm>
              <a:off x="304800" y="1689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25" name="Ovale"/>
            <p:cNvSpPr/>
            <p:nvPr/>
          </p:nvSpPr>
          <p:spPr>
            <a:xfrm>
              <a:off x="406400" y="1803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26" name="Ovale"/>
            <p:cNvSpPr/>
            <p:nvPr/>
          </p:nvSpPr>
          <p:spPr>
            <a:xfrm>
              <a:off x="584200" y="1943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27" name="Ovale"/>
            <p:cNvSpPr/>
            <p:nvPr/>
          </p:nvSpPr>
          <p:spPr>
            <a:xfrm>
              <a:off x="177800" y="1943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28" name="Ovale"/>
            <p:cNvSpPr/>
            <p:nvPr/>
          </p:nvSpPr>
          <p:spPr>
            <a:xfrm>
              <a:off x="304800" y="2070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29" name="Ovale"/>
            <p:cNvSpPr/>
            <p:nvPr/>
          </p:nvSpPr>
          <p:spPr>
            <a:xfrm>
              <a:off x="279400" y="2222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30" name="Ovale"/>
            <p:cNvSpPr/>
            <p:nvPr/>
          </p:nvSpPr>
          <p:spPr>
            <a:xfrm>
              <a:off x="0" y="2692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31" name="Ovale"/>
            <p:cNvSpPr/>
            <p:nvPr/>
          </p:nvSpPr>
          <p:spPr>
            <a:xfrm>
              <a:off x="0" y="24257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32" name="Ovale"/>
            <p:cNvSpPr/>
            <p:nvPr/>
          </p:nvSpPr>
          <p:spPr>
            <a:xfrm>
              <a:off x="177800" y="23241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33" name="Ovale"/>
            <p:cNvSpPr/>
            <p:nvPr/>
          </p:nvSpPr>
          <p:spPr>
            <a:xfrm>
              <a:off x="406400" y="2349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34" name="Ovale"/>
            <p:cNvSpPr/>
            <p:nvPr/>
          </p:nvSpPr>
          <p:spPr>
            <a:xfrm>
              <a:off x="533400" y="2476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35" name="Ovale"/>
            <p:cNvSpPr/>
            <p:nvPr/>
          </p:nvSpPr>
          <p:spPr>
            <a:xfrm>
              <a:off x="304800" y="26162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36" name="Ovale"/>
            <p:cNvSpPr/>
            <p:nvPr/>
          </p:nvSpPr>
          <p:spPr>
            <a:xfrm>
              <a:off x="533400" y="2730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37" name="Ovale"/>
            <p:cNvSpPr/>
            <p:nvPr/>
          </p:nvSpPr>
          <p:spPr>
            <a:xfrm>
              <a:off x="406400" y="28829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38" name="Ovale"/>
            <p:cNvSpPr/>
            <p:nvPr/>
          </p:nvSpPr>
          <p:spPr>
            <a:xfrm>
              <a:off x="393700" y="31369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39" name="Ovale"/>
            <p:cNvSpPr/>
            <p:nvPr/>
          </p:nvSpPr>
          <p:spPr>
            <a:xfrm>
              <a:off x="177800" y="29337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40" name="Ovale"/>
            <p:cNvSpPr/>
            <p:nvPr/>
          </p:nvSpPr>
          <p:spPr>
            <a:xfrm>
              <a:off x="177800" y="3225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41" name="Ovale"/>
            <p:cNvSpPr/>
            <p:nvPr/>
          </p:nvSpPr>
          <p:spPr>
            <a:xfrm>
              <a:off x="304800" y="3352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42" name="Ovale"/>
            <p:cNvSpPr/>
            <p:nvPr/>
          </p:nvSpPr>
          <p:spPr>
            <a:xfrm>
              <a:off x="431800" y="3479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43" name="Ovale"/>
            <p:cNvSpPr/>
            <p:nvPr/>
          </p:nvSpPr>
          <p:spPr>
            <a:xfrm>
              <a:off x="558800" y="3606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44" name="Ovale"/>
            <p:cNvSpPr/>
            <p:nvPr/>
          </p:nvSpPr>
          <p:spPr>
            <a:xfrm>
              <a:off x="0" y="3860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45" name="Ovale"/>
            <p:cNvSpPr/>
            <p:nvPr/>
          </p:nvSpPr>
          <p:spPr>
            <a:xfrm>
              <a:off x="812800" y="3860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46" name="Ovale"/>
            <p:cNvSpPr/>
            <p:nvPr/>
          </p:nvSpPr>
          <p:spPr>
            <a:xfrm>
              <a:off x="177800" y="34290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47" name="Ovale"/>
            <p:cNvSpPr/>
            <p:nvPr/>
          </p:nvSpPr>
          <p:spPr>
            <a:xfrm>
              <a:off x="304800" y="3619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48" name="Ovale"/>
            <p:cNvSpPr/>
            <p:nvPr/>
          </p:nvSpPr>
          <p:spPr>
            <a:xfrm>
              <a:off x="50800" y="3708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49" name="Ovale"/>
            <p:cNvSpPr/>
            <p:nvPr/>
          </p:nvSpPr>
          <p:spPr>
            <a:xfrm>
              <a:off x="939800" y="3987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50" name="Ovale"/>
            <p:cNvSpPr/>
            <p:nvPr/>
          </p:nvSpPr>
          <p:spPr>
            <a:xfrm>
              <a:off x="812800" y="36195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51" name="Ovale"/>
            <p:cNvSpPr/>
            <p:nvPr/>
          </p:nvSpPr>
          <p:spPr>
            <a:xfrm>
              <a:off x="127000" y="39878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52" name="Ovale"/>
            <p:cNvSpPr/>
            <p:nvPr/>
          </p:nvSpPr>
          <p:spPr>
            <a:xfrm>
              <a:off x="584200" y="3708400"/>
              <a:ext cx="127000" cy="139700"/>
            </a:xfrm>
            <a:prstGeom prst="ellipse">
              <a:avLst/>
            </a:prstGeom>
            <a:solidFill>
              <a:srgbClr val="0433FF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</p:grpSp>
      <p:grpSp>
        <p:nvGrpSpPr>
          <p:cNvPr id="771" name="Groupe"/>
          <p:cNvGrpSpPr/>
          <p:nvPr/>
        </p:nvGrpSpPr>
        <p:grpSpPr>
          <a:xfrm>
            <a:off x="11099800" y="11581631"/>
            <a:ext cx="1422400" cy="965201"/>
            <a:chOff x="0" y="0"/>
            <a:chExt cx="1422400" cy="965200"/>
          </a:xfrm>
        </p:grpSpPr>
        <p:sp>
          <p:nvSpPr>
            <p:cNvPr id="754" name="Ovale"/>
            <p:cNvSpPr/>
            <p:nvPr/>
          </p:nvSpPr>
          <p:spPr>
            <a:xfrm>
              <a:off x="127000" y="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55" name="Ovale"/>
            <p:cNvSpPr/>
            <p:nvPr/>
          </p:nvSpPr>
          <p:spPr>
            <a:xfrm>
              <a:off x="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56" name="Ovale"/>
            <p:cNvSpPr/>
            <p:nvPr/>
          </p:nvSpPr>
          <p:spPr>
            <a:xfrm>
              <a:off x="1270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57" name="Ovale"/>
            <p:cNvSpPr/>
            <p:nvPr/>
          </p:nvSpPr>
          <p:spPr>
            <a:xfrm>
              <a:off x="3048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58" name="Ovale"/>
            <p:cNvSpPr/>
            <p:nvPr/>
          </p:nvSpPr>
          <p:spPr>
            <a:xfrm>
              <a:off x="30480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59" name="Ovale"/>
            <p:cNvSpPr/>
            <p:nvPr/>
          </p:nvSpPr>
          <p:spPr>
            <a:xfrm>
              <a:off x="127000" y="635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60" name="Ovale"/>
            <p:cNvSpPr/>
            <p:nvPr/>
          </p:nvSpPr>
          <p:spPr>
            <a:xfrm>
              <a:off x="381000" y="635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61" name="Ovale"/>
            <p:cNvSpPr/>
            <p:nvPr/>
          </p:nvSpPr>
          <p:spPr>
            <a:xfrm>
              <a:off x="889000" y="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62" name="Ovale"/>
            <p:cNvSpPr/>
            <p:nvPr/>
          </p:nvSpPr>
          <p:spPr>
            <a:xfrm>
              <a:off x="88900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63" name="Ovale"/>
            <p:cNvSpPr/>
            <p:nvPr/>
          </p:nvSpPr>
          <p:spPr>
            <a:xfrm>
              <a:off x="1041400" y="190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64" name="Ovale"/>
            <p:cNvSpPr/>
            <p:nvPr/>
          </p:nvSpPr>
          <p:spPr>
            <a:xfrm>
              <a:off x="8890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65" name="Ovale"/>
            <p:cNvSpPr/>
            <p:nvPr/>
          </p:nvSpPr>
          <p:spPr>
            <a:xfrm>
              <a:off x="1168400" y="381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66" name="Ovale"/>
            <p:cNvSpPr/>
            <p:nvPr/>
          </p:nvSpPr>
          <p:spPr>
            <a:xfrm>
              <a:off x="1041400" y="5207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67" name="Ovale"/>
            <p:cNvSpPr/>
            <p:nvPr/>
          </p:nvSpPr>
          <p:spPr>
            <a:xfrm>
              <a:off x="1295400" y="5080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68" name="Ovale"/>
            <p:cNvSpPr/>
            <p:nvPr/>
          </p:nvSpPr>
          <p:spPr>
            <a:xfrm>
              <a:off x="1168400" y="7112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69" name="Ovale"/>
            <p:cNvSpPr/>
            <p:nvPr/>
          </p:nvSpPr>
          <p:spPr>
            <a:xfrm>
              <a:off x="1041400" y="7874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  <p:sp>
          <p:nvSpPr>
            <p:cNvPr id="770" name="Ovale"/>
            <p:cNvSpPr/>
            <p:nvPr/>
          </p:nvSpPr>
          <p:spPr>
            <a:xfrm>
              <a:off x="304800" y="825500"/>
              <a:ext cx="127000" cy="139700"/>
            </a:xfrm>
            <a:prstGeom prst="ellipse">
              <a:avLst/>
            </a:prstGeom>
            <a:solidFill>
              <a:srgbClr val="FF2600"/>
            </a:solidFill>
            <a:ln w="25400" cap="flat">
              <a:solidFill>
                <a:srgbClr val="728FBC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buClrTx/>
                <a:defRPr sz="2800" spc="0">
                  <a:solidFill>
                    <a:srgbClr val="FFFFFF"/>
                  </a:solidFill>
                  <a:effectLst/>
                  <a:latin typeface="Palatino"/>
                  <a:ea typeface="Palatino"/>
                  <a:cs typeface="Palatino"/>
                  <a:sym typeface="Palatino"/>
                </a:defRPr>
              </a:pPr>
              <a:endParaRPr/>
            </a:p>
          </p:txBody>
        </p:sp>
      </p:grpSp>
      <p:sp>
        <p:nvSpPr>
          <p:cNvPr id="772" name="Cercle"/>
          <p:cNvSpPr/>
          <p:nvPr/>
        </p:nvSpPr>
        <p:spPr>
          <a:xfrm>
            <a:off x="11463866" y="6472766"/>
            <a:ext cx="230553" cy="233033"/>
          </a:xfrm>
          <a:prstGeom prst="ellipse">
            <a:avLst/>
          </a:prstGeom>
          <a:solidFill>
            <a:schemeClr val="accent5"/>
          </a:solidFill>
          <a:ln w="25400">
            <a:miter lim="400000"/>
          </a:ln>
        </p:spPr>
        <p:txBody>
          <a:bodyPr lIns="71437" tIns="71437" rIns="71437" bIns="71437" anchor="ctr"/>
          <a:lstStyle/>
          <a:p>
            <a:pPr>
              <a:buClrTx/>
              <a:defRPr sz="3000" spc="59">
                <a:solidFill>
                  <a:srgbClr val="FFFFFF"/>
                </a:solidFill>
                <a:effectLst>
                  <a:outerShdw blurRad="25400" dist="25400" dir="13500000" rotWithShape="0">
                    <a:srgbClr val="555555">
                      <a:alpha val="25000"/>
                    </a:srgbClr>
                  </a:outerShdw>
                </a:effectLst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endParaRPr/>
          </a:p>
        </p:txBody>
      </p:sp>
      <p:grpSp>
        <p:nvGrpSpPr>
          <p:cNvPr id="828" name="Groupe"/>
          <p:cNvGrpSpPr/>
          <p:nvPr/>
        </p:nvGrpSpPr>
        <p:grpSpPr>
          <a:xfrm>
            <a:off x="9728200" y="6045200"/>
            <a:ext cx="1714500" cy="5689600"/>
            <a:chOff x="0" y="0"/>
            <a:chExt cx="1714500" cy="5689600"/>
          </a:xfrm>
        </p:grpSpPr>
        <p:grpSp>
          <p:nvGrpSpPr>
            <p:cNvPr id="780" name="Groupe"/>
            <p:cNvGrpSpPr/>
            <p:nvPr/>
          </p:nvGrpSpPr>
          <p:grpSpPr>
            <a:xfrm flipH="1">
              <a:off x="292100" y="1219200"/>
              <a:ext cx="558800" cy="762000"/>
              <a:chOff x="0" y="0"/>
              <a:chExt cx="558800" cy="762000"/>
            </a:xfrm>
          </p:grpSpPr>
          <p:sp>
            <p:nvSpPr>
              <p:cNvPr id="773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74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75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76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77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78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79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787" name="Groupe"/>
            <p:cNvGrpSpPr/>
            <p:nvPr/>
          </p:nvGrpSpPr>
          <p:grpSpPr>
            <a:xfrm>
              <a:off x="736600" y="5029200"/>
              <a:ext cx="406400" cy="660400"/>
              <a:chOff x="0" y="0"/>
              <a:chExt cx="406400" cy="660400"/>
            </a:xfrm>
          </p:grpSpPr>
          <p:sp>
            <p:nvSpPr>
              <p:cNvPr id="781" name="Ovale"/>
              <p:cNvSpPr/>
              <p:nvPr/>
            </p:nvSpPr>
            <p:spPr>
              <a:xfrm>
                <a:off x="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82" name="Ovale"/>
              <p:cNvSpPr/>
              <p:nvPr/>
            </p:nvSpPr>
            <p:spPr>
              <a:xfrm>
                <a:off x="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83" name="Ovale"/>
              <p:cNvSpPr/>
              <p:nvPr/>
            </p:nvSpPr>
            <p:spPr>
              <a:xfrm>
                <a:off x="15240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84" name="Ovale"/>
              <p:cNvSpPr/>
              <p:nvPr/>
            </p:nvSpPr>
            <p:spPr>
              <a:xfrm>
                <a:off x="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85" name="Ovale"/>
              <p:cNvSpPr/>
              <p:nvPr/>
            </p:nvSpPr>
            <p:spPr>
              <a:xfrm>
                <a:off x="27940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86" name="Ovale"/>
              <p:cNvSpPr/>
              <p:nvPr/>
            </p:nvSpPr>
            <p:spPr>
              <a:xfrm>
                <a:off x="152400" y="5207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795" name="Groupe"/>
            <p:cNvGrpSpPr/>
            <p:nvPr/>
          </p:nvGrpSpPr>
          <p:grpSpPr>
            <a:xfrm>
              <a:off x="317500" y="4152900"/>
              <a:ext cx="508000" cy="774700"/>
              <a:chOff x="0" y="0"/>
              <a:chExt cx="508000" cy="774700"/>
            </a:xfrm>
          </p:grpSpPr>
          <p:sp>
            <p:nvSpPr>
              <p:cNvPr id="788" name="Ovale"/>
              <p:cNvSpPr/>
              <p:nvPr/>
            </p:nvSpPr>
            <p:spPr>
              <a:xfrm>
                <a:off x="1270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89" name="Ovale"/>
              <p:cNvSpPr/>
              <p:nvPr/>
            </p:nvSpPr>
            <p:spPr>
              <a:xfrm>
                <a:off x="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90" name="Ovale"/>
              <p:cNvSpPr/>
              <p:nvPr/>
            </p:nvSpPr>
            <p:spPr>
              <a:xfrm>
                <a:off x="12700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91" name="Ovale"/>
              <p:cNvSpPr/>
              <p:nvPr/>
            </p:nvSpPr>
            <p:spPr>
              <a:xfrm>
                <a:off x="30480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92" name="Ovale"/>
              <p:cNvSpPr/>
              <p:nvPr/>
            </p:nvSpPr>
            <p:spPr>
              <a:xfrm>
                <a:off x="30480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93" name="Ovale"/>
              <p:cNvSpPr/>
              <p:nvPr/>
            </p:nvSpPr>
            <p:spPr>
              <a:xfrm>
                <a:off x="127000" y="635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94" name="Ovale"/>
              <p:cNvSpPr/>
              <p:nvPr/>
            </p:nvSpPr>
            <p:spPr>
              <a:xfrm>
                <a:off x="381000" y="635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803" name="Groupe"/>
            <p:cNvGrpSpPr/>
            <p:nvPr/>
          </p:nvGrpSpPr>
          <p:grpSpPr>
            <a:xfrm>
              <a:off x="0" y="3225800"/>
              <a:ext cx="558800" cy="762000"/>
              <a:chOff x="0" y="0"/>
              <a:chExt cx="558800" cy="762000"/>
            </a:xfrm>
          </p:grpSpPr>
          <p:sp>
            <p:nvSpPr>
              <p:cNvPr id="796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97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98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799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00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01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02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811" name="Groupe"/>
            <p:cNvGrpSpPr/>
            <p:nvPr/>
          </p:nvGrpSpPr>
          <p:grpSpPr>
            <a:xfrm>
              <a:off x="127000" y="2222500"/>
              <a:ext cx="558800" cy="762000"/>
              <a:chOff x="0" y="0"/>
              <a:chExt cx="558800" cy="762000"/>
            </a:xfrm>
          </p:grpSpPr>
          <p:sp>
            <p:nvSpPr>
              <p:cNvPr id="804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05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06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07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08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09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10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819" name="Groupe"/>
            <p:cNvGrpSpPr/>
            <p:nvPr/>
          </p:nvGrpSpPr>
          <p:grpSpPr>
            <a:xfrm>
              <a:off x="1155700" y="0"/>
              <a:ext cx="558800" cy="762000"/>
              <a:chOff x="0" y="0"/>
              <a:chExt cx="558800" cy="762000"/>
            </a:xfrm>
          </p:grpSpPr>
          <p:sp>
            <p:nvSpPr>
              <p:cNvPr id="812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13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14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15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16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17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18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827" name="Groupe"/>
            <p:cNvGrpSpPr/>
            <p:nvPr/>
          </p:nvGrpSpPr>
          <p:grpSpPr>
            <a:xfrm>
              <a:off x="495300" y="482600"/>
              <a:ext cx="558800" cy="762000"/>
              <a:chOff x="0" y="0"/>
              <a:chExt cx="558800" cy="762000"/>
            </a:xfrm>
          </p:grpSpPr>
          <p:sp>
            <p:nvSpPr>
              <p:cNvPr id="820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21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22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23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24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25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26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</p:grpSp>
      <p:grpSp>
        <p:nvGrpSpPr>
          <p:cNvPr id="884" name="Groupe"/>
          <p:cNvGrpSpPr/>
          <p:nvPr/>
        </p:nvGrpSpPr>
        <p:grpSpPr>
          <a:xfrm>
            <a:off x="9855200" y="6172200"/>
            <a:ext cx="1714500" cy="5689600"/>
            <a:chOff x="0" y="0"/>
            <a:chExt cx="1714500" cy="5689600"/>
          </a:xfrm>
        </p:grpSpPr>
        <p:grpSp>
          <p:nvGrpSpPr>
            <p:cNvPr id="836" name="Groupe"/>
            <p:cNvGrpSpPr/>
            <p:nvPr/>
          </p:nvGrpSpPr>
          <p:grpSpPr>
            <a:xfrm flipH="1">
              <a:off x="292100" y="1219200"/>
              <a:ext cx="558800" cy="762000"/>
              <a:chOff x="0" y="0"/>
              <a:chExt cx="558800" cy="762000"/>
            </a:xfrm>
          </p:grpSpPr>
          <p:sp>
            <p:nvSpPr>
              <p:cNvPr id="829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30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31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32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33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34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35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843" name="Groupe"/>
            <p:cNvGrpSpPr/>
            <p:nvPr/>
          </p:nvGrpSpPr>
          <p:grpSpPr>
            <a:xfrm>
              <a:off x="736600" y="5029200"/>
              <a:ext cx="406400" cy="660400"/>
              <a:chOff x="0" y="0"/>
              <a:chExt cx="406400" cy="660400"/>
            </a:xfrm>
          </p:grpSpPr>
          <p:sp>
            <p:nvSpPr>
              <p:cNvPr id="837" name="Ovale"/>
              <p:cNvSpPr/>
              <p:nvPr/>
            </p:nvSpPr>
            <p:spPr>
              <a:xfrm>
                <a:off x="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38" name="Ovale"/>
              <p:cNvSpPr/>
              <p:nvPr/>
            </p:nvSpPr>
            <p:spPr>
              <a:xfrm>
                <a:off x="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39" name="Ovale"/>
              <p:cNvSpPr/>
              <p:nvPr/>
            </p:nvSpPr>
            <p:spPr>
              <a:xfrm>
                <a:off x="15240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40" name="Ovale"/>
              <p:cNvSpPr/>
              <p:nvPr/>
            </p:nvSpPr>
            <p:spPr>
              <a:xfrm>
                <a:off x="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41" name="Ovale"/>
              <p:cNvSpPr/>
              <p:nvPr/>
            </p:nvSpPr>
            <p:spPr>
              <a:xfrm>
                <a:off x="27940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42" name="Ovale"/>
              <p:cNvSpPr/>
              <p:nvPr/>
            </p:nvSpPr>
            <p:spPr>
              <a:xfrm>
                <a:off x="152400" y="5207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851" name="Groupe"/>
            <p:cNvGrpSpPr/>
            <p:nvPr/>
          </p:nvGrpSpPr>
          <p:grpSpPr>
            <a:xfrm>
              <a:off x="317500" y="4152900"/>
              <a:ext cx="508000" cy="774700"/>
              <a:chOff x="0" y="0"/>
              <a:chExt cx="508000" cy="774700"/>
            </a:xfrm>
          </p:grpSpPr>
          <p:sp>
            <p:nvSpPr>
              <p:cNvPr id="844" name="Ovale"/>
              <p:cNvSpPr/>
              <p:nvPr/>
            </p:nvSpPr>
            <p:spPr>
              <a:xfrm>
                <a:off x="1270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45" name="Ovale"/>
              <p:cNvSpPr/>
              <p:nvPr/>
            </p:nvSpPr>
            <p:spPr>
              <a:xfrm>
                <a:off x="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46" name="Ovale"/>
              <p:cNvSpPr/>
              <p:nvPr/>
            </p:nvSpPr>
            <p:spPr>
              <a:xfrm>
                <a:off x="12700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47" name="Ovale"/>
              <p:cNvSpPr/>
              <p:nvPr/>
            </p:nvSpPr>
            <p:spPr>
              <a:xfrm>
                <a:off x="30480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48" name="Ovale"/>
              <p:cNvSpPr/>
              <p:nvPr/>
            </p:nvSpPr>
            <p:spPr>
              <a:xfrm>
                <a:off x="30480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49" name="Ovale"/>
              <p:cNvSpPr/>
              <p:nvPr/>
            </p:nvSpPr>
            <p:spPr>
              <a:xfrm>
                <a:off x="127000" y="635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50" name="Ovale"/>
              <p:cNvSpPr/>
              <p:nvPr/>
            </p:nvSpPr>
            <p:spPr>
              <a:xfrm>
                <a:off x="381000" y="635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859" name="Groupe"/>
            <p:cNvGrpSpPr/>
            <p:nvPr/>
          </p:nvGrpSpPr>
          <p:grpSpPr>
            <a:xfrm>
              <a:off x="0" y="3225800"/>
              <a:ext cx="558800" cy="762000"/>
              <a:chOff x="0" y="0"/>
              <a:chExt cx="558800" cy="762000"/>
            </a:xfrm>
          </p:grpSpPr>
          <p:sp>
            <p:nvSpPr>
              <p:cNvPr id="852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53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54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55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56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57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58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867" name="Groupe"/>
            <p:cNvGrpSpPr/>
            <p:nvPr/>
          </p:nvGrpSpPr>
          <p:grpSpPr>
            <a:xfrm>
              <a:off x="127000" y="2222500"/>
              <a:ext cx="558800" cy="762000"/>
              <a:chOff x="0" y="0"/>
              <a:chExt cx="558800" cy="762000"/>
            </a:xfrm>
          </p:grpSpPr>
          <p:sp>
            <p:nvSpPr>
              <p:cNvPr id="860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61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62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63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64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65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66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875" name="Groupe"/>
            <p:cNvGrpSpPr/>
            <p:nvPr/>
          </p:nvGrpSpPr>
          <p:grpSpPr>
            <a:xfrm>
              <a:off x="1155700" y="0"/>
              <a:ext cx="558800" cy="762000"/>
              <a:chOff x="0" y="0"/>
              <a:chExt cx="558800" cy="762000"/>
            </a:xfrm>
          </p:grpSpPr>
          <p:sp>
            <p:nvSpPr>
              <p:cNvPr id="868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69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70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71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72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73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74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883" name="Groupe"/>
            <p:cNvGrpSpPr/>
            <p:nvPr/>
          </p:nvGrpSpPr>
          <p:grpSpPr>
            <a:xfrm>
              <a:off x="495300" y="482600"/>
              <a:ext cx="558800" cy="762000"/>
              <a:chOff x="0" y="0"/>
              <a:chExt cx="558800" cy="762000"/>
            </a:xfrm>
          </p:grpSpPr>
          <p:sp>
            <p:nvSpPr>
              <p:cNvPr id="876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77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78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79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80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81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82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</p:grpSp>
      <p:grpSp>
        <p:nvGrpSpPr>
          <p:cNvPr id="940" name="Groupe"/>
          <p:cNvGrpSpPr/>
          <p:nvPr/>
        </p:nvGrpSpPr>
        <p:grpSpPr>
          <a:xfrm>
            <a:off x="9982200" y="6299200"/>
            <a:ext cx="1714500" cy="5689600"/>
            <a:chOff x="0" y="0"/>
            <a:chExt cx="1714500" cy="5689600"/>
          </a:xfrm>
        </p:grpSpPr>
        <p:grpSp>
          <p:nvGrpSpPr>
            <p:cNvPr id="892" name="Groupe"/>
            <p:cNvGrpSpPr/>
            <p:nvPr/>
          </p:nvGrpSpPr>
          <p:grpSpPr>
            <a:xfrm flipH="1">
              <a:off x="292100" y="1219200"/>
              <a:ext cx="558800" cy="762000"/>
              <a:chOff x="0" y="0"/>
              <a:chExt cx="558800" cy="762000"/>
            </a:xfrm>
          </p:grpSpPr>
          <p:sp>
            <p:nvSpPr>
              <p:cNvPr id="885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86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87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88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89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90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91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899" name="Groupe"/>
            <p:cNvGrpSpPr/>
            <p:nvPr/>
          </p:nvGrpSpPr>
          <p:grpSpPr>
            <a:xfrm>
              <a:off x="736600" y="5029200"/>
              <a:ext cx="406400" cy="660400"/>
              <a:chOff x="0" y="0"/>
              <a:chExt cx="406400" cy="660400"/>
            </a:xfrm>
          </p:grpSpPr>
          <p:sp>
            <p:nvSpPr>
              <p:cNvPr id="893" name="Ovale"/>
              <p:cNvSpPr/>
              <p:nvPr/>
            </p:nvSpPr>
            <p:spPr>
              <a:xfrm>
                <a:off x="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94" name="Ovale"/>
              <p:cNvSpPr/>
              <p:nvPr/>
            </p:nvSpPr>
            <p:spPr>
              <a:xfrm>
                <a:off x="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95" name="Ovale"/>
              <p:cNvSpPr/>
              <p:nvPr/>
            </p:nvSpPr>
            <p:spPr>
              <a:xfrm>
                <a:off x="15240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96" name="Ovale"/>
              <p:cNvSpPr/>
              <p:nvPr/>
            </p:nvSpPr>
            <p:spPr>
              <a:xfrm>
                <a:off x="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97" name="Ovale"/>
              <p:cNvSpPr/>
              <p:nvPr/>
            </p:nvSpPr>
            <p:spPr>
              <a:xfrm>
                <a:off x="27940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898" name="Ovale"/>
              <p:cNvSpPr/>
              <p:nvPr/>
            </p:nvSpPr>
            <p:spPr>
              <a:xfrm>
                <a:off x="152400" y="5207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907" name="Groupe"/>
            <p:cNvGrpSpPr/>
            <p:nvPr/>
          </p:nvGrpSpPr>
          <p:grpSpPr>
            <a:xfrm>
              <a:off x="317500" y="4152900"/>
              <a:ext cx="508000" cy="774700"/>
              <a:chOff x="0" y="0"/>
              <a:chExt cx="508000" cy="774700"/>
            </a:xfrm>
          </p:grpSpPr>
          <p:sp>
            <p:nvSpPr>
              <p:cNvPr id="900" name="Ovale"/>
              <p:cNvSpPr/>
              <p:nvPr/>
            </p:nvSpPr>
            <p:spPr>
              <a:xfrm>
                <a:off x="1270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01" name="Ovale"/>
              <p:cNvSpPr/>
              <p:nvPr/>
            </p:nvSpPr>
            <p:spPr>
              <a:xfrm>
                <a:off x="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02" name="Ovale"/>
              <p:cNvSpPr/>
              <p:nvPr/>
            </p:nvSpPr>
            <p:spPr>
              <a:xfrm>
                <a:off x="12700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03" name="Ovale"/>
              <p:cNvSpPr/>
              <p:nvPr/>
            </p:nvSpPr>
            <p:spPr>
              <a:xfrm>
                <a:off x="304800" y="381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04" name="Ovale"/>
              <p:cNvSpPr/>
              <p:nvPr/>
            </p:nvSpPr>
            <p:spPr>
              <a:xfrm>
                <a:off x="304800" y="1905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05" name="Ovale"/>
              <p:cNvSpPr/>
              <p:nvPr/>
            </p:nvSpPr>
            <p:spPr>
              <a:xfrm>
                <a:off x="127000" y="635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06" name="Ovale"/>
              <p:cNvSpPr/>
              <p:nvPr/>
            </p:nvSpPr>
            <p:spPr>
              <a:xfrm>
                <a:off x="381000" y="6350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915" name="Groupe"/>
            <p:cNvGrpSpPr/>
            <p:nvPr/>
          </p:nvGrpSpPr>
          <p:grpSpPr>
            <a:xfrm>
              <a:off x="0" y="3225800"/>
              <a:ext cx="558800" cy="762000"/>
              <a:chOff x="0" y="0"/>
              <a:chExt cx="558800" cy="762000"/>
            </a:xfrm>
          </p:grpSpPr>
          <p:sp>
            <p:nvSpPr>
              <p:cNvPr id="908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09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10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11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12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13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14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923" name="Groupe"/>
            <p:cNvGrpSpPr/>
            <p:nvPr/>
          </p:nvGrpSpPr>
          <p:grpSpPr>
            <a:xfrm>
              <a:off x="127000" y="2222500"/>
              <a:ext cx="558800" cy="762000"/>
              <a:chOff x="0" y="0"/>
              <a:chExt cx="558800" cy="762000"/>
            </a:xfrm>
          </p:grpSpPr>
          <p:sp>
            <p:nvSpPr>
              <p:cNvPr id="916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17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18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19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20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21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22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931" name="Groupe"/>
            <p:cNvGrpSpPr/>
            <p:nvPr/>
          </p:nvGrpSpPr>
          <p:grpSpPr>
            <a:xfrm>
              <a:off x="1155700" y="0"/>
              <a:ext cx="558800" cy="762000"/>
              <a:chOff x="0" y="0"/>
              <a:chExt cx="558800" cy="762000"/>
            </a:xfrm>
          </p:grpSpPr>
          <p:sp>
            <p:nvSpPr>
              <p:cNvPr id="924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25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26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27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28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29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30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  <p:grpSp>
          <p:nvGrpSpPr>
            <p:cNvPr id="939" name="Groupe"/>
            <p:cNvGrpSpPr/>
            <p:nvPr/>
          </p:nvGrpSpPr>
          <p:grpSpPr>
            <a:xfrm>
              <a:off x="495300" y="482600"/>
              <a:ext cx="558800" cy="762000"/>
              <a:chOff x="0" y="0"/>
              <a:chExt cx="558800" cy="762000"/>
            </a:xfrm>
          </p:grpSpPr>
          <p:sp>
            <p:nvSpPr>
              <p:cNvPr id="932" name="Ovale"/>
              <p:cNvSpPr/>
              <p:nvPr/>
            </p:nvSpPr>
            <p:spPr>
              <a:xfrm>
                <a:off x="431800" y="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33" name="Ovale"/>
              <p:cNvSpPr/>
              <p:nvPr/>
            </p:nvSpPr>
            <p:spPr>
              <a:xfrm>
                <a:off x="431800" y="304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34" name="Ovale"/>
              <p:cNvSpPr/>
              <p:nvPr/>
            </p:nvSpPr>
            <p:spPr>
              <a:xfrm>
                <a:off x="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35" name="Ovale"/>
              <p:cNvSpPr/>
              <p:nvPr/>
            </p:nvSpPr>
            <p:spPr>
              <a:xfrm>
                <a:off x="177800" y="368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36" name="Ovale"/>
              <p:cNvSpPr/>
              <p:nvPr/>
            </p:nvSpPr>
            <p:spPr>
              <a:xfrm>
                <a:off x="177800" y="1778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37" name="Ovale"/>
              <p:cNvSpPr/>
              <p:nvPr/>
            </p:nvSpPr>
            <p:spPr>
              <a:xfrm>
                <a:off x="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  <p:sp>
            <p:nvSpPr>
              <p:cNvPr id="938" name="Ovale"/>
              <p:cNvSpPr/>
              <p:nvPr/>
            </p:nvSpPr>
            <p:spPr>
              <a:xfrm>
                <a:off x="254000" y="622300"/>
                <a:ext cx="127000" cy="139700"/>
              </a:xfrm>
              <a:prstGeom prst="ellipse">
                <a:avLst/>
              </a:prstGeom>
              <a:solidFill>
                <a:srgbClr val="FF2600"/>
              </a:solidFill>
              <a:ln w="25400" cap="flat">
                <a:solidFill>
                  <a:srgbClr val="728FBC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buClrTx/>
                  <a:defRPr sz="2800" spc="0">
                    <a:solidFill>
                      <a:srgbClr val="FFFFFF"/>
                    </a:solidFill>
                    <a:effectLst/>
                    <a:latin typeface="Palatino"/>
                    <a:ea typeface="Palatino"/>
                    <a:cs typeface="Palatino"/>
                    <a:sym typeface="Palatino"/>
                  </a:defRPr>
                </a:pPr>
                <a:endParaRPr/>
              </a:p>
            </p:txBody>
          </p:sp>
        </p:grpSp>
      </p:grpSp>
      <p:sp>
        <p:nvSpPr>
          <p:cNvPr id="941" name="« Le monde est dangereux »"/>
          <p:cNvSpPr txBox="1">
            <a:spLocks noGrp="1"/>
          </p:cNvSpPr>
          <p:nvPr>
            <p:ph type="body" sz="quarter" idx="1"/>
          </p:nvPr>
        </p:nvSpPr>
        <p:spPr>
          <a:xfrm>
            <a:off x="8696672" y="3038179"/>
            <a:ext cx="8179991" cy="3865563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  <a:defRPr b="1"/>
            </a:lvl1pPr>
          </a:lstStyle>
          <a:p>
            <a:r>
              <a:t>« Le monde est dangereux 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8" grpId="1" animBg="1" advAuto="0"/>
      <p:bldP spid="884" grpId="2" animBg="1" advAuto="0"/>
      <p:bldP spid="940" grpId="3" animBg="1" advAuto="0"/>
      <p:bldP spid="941" grpId="4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Les étapes du stress"/>
          <p:cNvSpPr txBox="1">
            <a:spLocks noGrp="1"/>
          </p:cNvSpPr>
          <p:nvPr>
            <p:ph type="title"/>
          </p:nvPr>
        </p:nvSpPr>
        <p:spPr>
          <a:xfrm>
            <a:off x="1528415" y="5822855"/>
            <a:ext cx="21327170" cy="207029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Les étapes du stress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0F1E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BEDF55"/>
            </a:gs>
            <a:gs pos="100000">
              <a:srgbClr val="A1C51F"/>
            </a:gs>
          </a:gsLst>
          <a:lin ang="5400000" scaled="0"/>
        </a:gradFill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59" normalizeH="0" baseline="0">
            <a:ln>
              <a:noFill/>
            </a:ln>
            <a:solidFill>
              <a:srgbClr val="FFFFFF"/>
            </a:solidFill>
            <a:effectLst>
              <a:outerShdw blurRad="25400" dist="25400" dir="13500000" rotWithShape="0">
                <a:srgbClr val="555555">
                  <a:alpha val="25000"/>
                </a:srgbClr>
              </a:outerShdw>
            </a:effectLst>
            <a:uFillTx/>
            <a:latin typeface="American Typewriter"/>
            <a:ea typeface="American Typewriter"/>
            <a:cs typeface="American Typewriter"/>
            <a:sym typeface="American Typewri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3D3E3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A29A85"/>
          </a:buClr>
          <a:buSzTx/>
          <a:buFontTx/>
          <a:buNone/>
          <a:tabLst/>
          <a:defRPr kumimoji="0" sz="3800" b="0" i="0" u="none" strike="noStrike" cap="none" spc="1140" normalizeH="0" baseline="0">
            <a:ln>
              <a:noFill/>
            </a:ln>
            <a:solidFill>
              <a:srgbClr val="000000"/>
            </a:solidFill>
            <a:effectLst>
              <a:outerShdw blurRad="25400" dist="12700" dir="13500000" rotWithShape="0">
                <a:srgbClr val="FFFFFF"/>
              </a:outerShdw>
            </a:effectLst>
            <a:uFillTx/>
            <a:latin typeface="+mn-lt"/>
            <a:ea typeface="+mn-ea"/>
            <a:cs typeface="+mn-cs"/>
            <a:sym typeface="Futura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Futura Condensed"/>
        <a:ea typeface="Futura Condensed"/>
        <a:cs typeface="Futura Condensed"/>
      </a:majorFont>
      <a:minorFont>
        <a:latin typeface="Futura Condensed"/>
        <a:ea typeface="Futura Condensed"/>
        <a:cs typeface="Futura Condense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rgbClr val="BEDF55"/>
            </a:gs>
            <a:gs pos="100000">
              <a:srgbClr val="A1C51F"/>
            </a:gs>
          </a:gsLst>
          <a:lin ang="5400000" scaled="0"/>
        </a:gradFill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59" normalizeH="0" baseline="0">
            <a:ln>
              <a:noFill/>
            </a:ln>
            <a:solidFill>
              <a:srgbClr val="FFFFFF"/>
            </a:solidFill>
            <a:effectLst>
              <a:outerShdw blurRad="25400" dist="25400" dir="13500000" rotWithShape="0">
                <a:srgbClr val="555555">
                  <a:alpha val="25000"/>
                </a:srgbClr>
              </a:outerShdw>
            </a:effectLst>
            <a:uFillTx/>
            <a:latin typeface="American Typewriter"/>
            <a:ea typeface="American Typewriter"/>
            <a:cs typeface="American Typewriter"/>
            <a:sym typeface="American Typewri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3D3E3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71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>
            <a:srgbClr val="A29A85"/>
          </a:buClr>
          <a:buSzTx/>
          <a:buFontTx/>
          <a:buNone/>
          <a:tabLst/>
          <a:defRPr kumimoji="0" sz="3800" b="0" i="0" u="none" strike="noStrike" cap="none" spc="1140" normalizeH="0" baseline="0">
            <a:ln>
              <a:noFill/>
            </a:ln>
            <a:solidFill>
              <a:srgbClr val="000000"/>
            </a:solidFill>
            <a:effectLst>
              <a:outerShdw blurRad="25400" dist="12700" dir="13500000" rotWithShape="0">
                <a:srgbClr val="FFFFFF"/>
              </a:outerShdw>
            </a:effectLst>
            <a:uFillTx/>
            <a:latin typeface="+mn-lt"/>
            <a:ea typeface="+mn-ea"/>
            <a:cs typeface="+mn-cs"/>
            <a:sym typeface="Futura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C4562E475417458E009C7FB00746E1" ma:contentTypeVersion="19" ma:contentTypeDescription="Crée un document." ma:contentTypeScope="" ma:versionID="171e326dc8fb7034209bbc0bdec735a4">
  <xsd:schema xmlns:xsd="http://www.w3.org/2001/XMLSchema" xmlns:xs="http://www.w3.org/2001/XMLSchema" xmlns:p="http://schemas.microsoft.com/office/2006/metadata/properties" xmlns:ns2="ed0bfb82-21ae-4e2f-be57-d28e199b574e" xmlns:ns3="34e9ffc5-7a6e-40ff-9943-c4fff0ac00f8" targetNamespace="http://schemas.microsoft.com/office/2006/metadata/properties" ma:root="true" ma:fieldsID="2a61eda73394a7b8318ba748d4d80752" ns2:_="" ns3:_="">
    <xsd:import namespace="ed0bfb82-21ae-4e2f-be57-d28e199b574e"/>
    <xsd:import namespace="34e9ffc5-7a6e-40ff-9943-c4fff0ac00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bfb82-21ae-4e2f-be57-d28e199b57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22a70dd-fe27-4e98-96a5-1846364899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e9ffc5-7a6e-40ff-9943-c4fff0ac00f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20454c-615d-4297-8f87-6a3dfe40b65f}" ma:internalName="TaxCatchAll" ma:showField="CatchAllData" ma:web="34e9ffc5-7a6e-40ff-9943-c4fff0ac00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d0bfb82-21ae-4e2f-be57-d28e199b574e">
      <Terms xmlns="http://schemas.microsoft.com/office/infopath/2007/PartnerControls"/>
    </lcf76f155ced4ddcb4097134ff3c332f>
    <TaxCatchAll xmlns="34e9ffc5-7a6e-40ff-9943-c4fff0ac00f8" xsi:nil="true"/>
  </documentManagement>
</p:properties>
</file>

<file path=customXml/itemProps1.xml><?xml version="1.0" encoding="utf-8"?>
<ds:datastoreItem xmlns:ds="http://schemas.openxmlformats.org/officeDocument/2006/customXml" ds:itemID="{BDBBC57E-5C2C-4ACD-9198-84AB60074D15}"/>
</file>

<file path=customXml/itemProps2.xml><?xml version="1.0" encoding="utf-8"?>
<ds:datastoreItem xmlns:ds="http://schemas.openxmlformats.org/officeDocument/2006/customXml" ds:itemID="{7F834588-A074-4E77-B05D-C36EAFADDF79}"/>
</file>

<file path=customXml/itemProps3.xml><?xml version="1.0" encoding="utf-8"?>
<ds:datastoreItem xmlns:ds="http://schemas.openxmlformats.org/officeDocument/2006/customXml" ds:itemID="{E5D812B3-5270-4C40-8A8A-AF7CB83ECE75}"/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432</Words>
  <Application>Microsoft Office PowerPoint</Application>
  <PresentationFormat>Personnalisé</PresentationFormat>
  <Paragraphs>114</Paragraphs>
  <Slides>23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2" baseType="lpstr">
      <vt:lpstr>American Typewriter</vt:lpstr>
      <vt:lpstr>Avenir Next Regular</vt:lpstr>
      <vt:lpstr>Futura Bold</vt:lpstr>
      <vt:lpstr>Futura Condensed</vt:lpstr>
      <vt:lpstr>Helvetica Neue</vt:lpstr>
      <vt:lpstr>Helvetica Neue Medium</vt:lpstr>
      <vt:lpstr>Helvetica Neue Thin</vt:lpstr>
      <vt:lpstr>Lucida Grande</vt:lpstr>
      <vt:lpstr>White</vt:lpstr>
      <vt:lpstr>Présentation PowerPoint</vt:lpstr>
      <vt:lpstr>Point de vue d’adultes sur le stress</vt:lpstr>
      <vt:lpstr>Le stress</vt:lpstr>
      <vt:lpstr>Le stress</vt:lpstr>
      <vt:lpstr>Le stress</vt:lpstr>
      <vt:lpstr>Des effets psychologiques</vt:lpstr>
      <vt:lpstr>Effets du stress sur le cerveau</vt:lpstr>
      <vt:lpstr>Comment devient-on anxieux?</vt:lpstr>
      <vt:lpstr>Les étapes du stress</vt:lpstr>
      <vt:lpstr>1.La mobilisation d’énergie</vt:lpstr>
      <vt:lpstr>2. L’étape du bonbon</vt:lpstr>
      <vt:lpstr>3.L’épuisement</vt:lpstr>
      <vt:lpstr>Présentation PowerPoint</vt:lpstr>
      <vt:lpstr>Négocier le stress</vt:lpstr>
      <vt:lpstr>1.Le combat Déconstruction du stress</vt:lpstr>
      <vt:lpstr>Présentation PowerPoint</vt:lpstr>
      <vt:lpstr>1.Le combat Déconstruction du stress</vt:lpstr>
      <vt:lpstr> 2. La respiration diaphragmatique</vt:lpstr>
      <vt:lpstr> 3. Dépenser l’énergie mobilisée</vt:lpstr>
      <vt:lpstr>4. oxytocine</vt:lpstr>
      <vt:lpstr>Présentation PowerPoint</vt:lpstr>
      <vt:lpstr>Présentation PowerPoint</vt:lpstr>
      <vt:lpstr>Merci!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Véronique Méar</dc:creator>
  <cp:lastModifiedBy>Véronique Méar</cp:lastModifiedBy>
  <cp:revision>5</cp:revision>
  <dcterms:modified xsi:type="dcterms:W3CDTF">2025-04-24T19:30:56Z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a7d8d5d-78e2-4a62-9fcd-016eb5e4c57c_Enabled">
    <vt:lpwstr>true</vt:lpwstr>
  </property>
  <property fmtid="{D5CDD505-2E9C-101B-9397-08002B2CF9AE}" pid="3" name="MSIP_Label_6a7d8d5d-78e2-4a62-9fcd-016eb5e4c57c_SetDate">
    <vt:lpwstr>2025-01-24T18:20:21Z</vt:lpwstr>
  </property>
  <property fmtid="{D5CDD505-2E9C-101B-9397-08002B2CF9AE}" pid="4" name="MSIP_Label_6a7d8d5d-78e2-4a62-9fcd-016eb5e4c57c_Method">
    <vt:lpwstr>Standard</vt:lpwstr>
  </property>
  <property fmtid="{D5CDD505-2E9C-101B-9397-08002B2CF9AE}" pid="5" name="MSIP_Label_6a7d8d5d-78e2-4a62-9fcd-016eb5e4c57c_Name">
    <vt:lpwstr>Général</vt:lpwstr>
  </property>
  <property fmtid="{D5CDD505-2E9C-101B-9397-08002B2CF9AE}" pid="6" name="MSIP_Label_6a7d8d5d-78e2-4a62-9fcd-016eb5e4c57c_SiteId">
    <vt:lpwstr>06e1fe28-5f8b-4075-bf6c-ae24be1a7992</vt:lpwstr>
  </property>
  <property fmtid="{D5CDD505-2E9C-101B-9397-08002B2CF9AE}" pid="7" name="MSIP_Label_6a7d8d5d-78e2-4a62-9fcd-016eb5e4c57c_ActionId">
    <vt:lpwstr>162e65de-846a-456b-9e81-db937cb453be</vt:lpwstr>
  </property>
  <property fmtid="{D5CDD505-2E9C-101B-9397-08002B2CF9AE}" pid="8" name="MSIP_Label_6a7d8d5d-78e2-4a62-9fcd-016eb5e4c57c_ContentBits">
    <vt:lpwstr>0</vt:lpwstr>
  </property>
  <property fmtid="{D5CDD505-2E9C-101B-9397-08002B2CF9AE}" pid="9" name="ContentTypeId">
    <vt:lpwstr>0x01010040C4562E475417458E009C7FB00746E1</vt:lpwstr>
  </property>
  <property fmtid="{D5CDD505-2E9C-101B-9397-08002B2CF9AE}" pid="10" name="MediaServiceImageTags">
    <vt:lpwstr/>
  </property>
</Properties>
</file>