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58" r:id="rId5"/>
    <p:sldId id="264" r:id="rId6"/>
    <p:sldId id="278" r:id="rId7"/>
    <p:sldId id="288" r:id="rId8"/>
    <p:sldId id="270" r:id="rId9"/>
    <p:sldId id="274" r:id="rId10"/>
    <p:sldId id="285" r:id="rId11"/>
    <p:sldId id="282" r:id="rId12"/>
    <p:sldId id="289" r:id="rId13"/>
    <p:sldId id="266" r:id="rId14"/>
  </p:sldIdLst>
  <p:sldSz cx="12192000" cy="6858000"/>
  <p:notesSz cx="6858000" cy="9144000"/>
  <p:defaultTextStyle>
    <a:defPPr rtl="0">
      <a:defRPr lang="fr-CA"/>
    </a:defPPr>
    <a:lvl1pPr marL="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CA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456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224" userDrawn="1">
          <p15:clr>
            <a:srgbClr val="A4A3A4"/>
          </p15:clr>
        </p15:guide>
        <p15:guide id="5" orient="horz" pos="408" userDrawn="1">
          <p15:clr>
            <a:srgbClr val="A4A3A4"/>
          </p15:clr>
        </p15:guide>
        <p15:guide id="6" orient="horz" pos="13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A000"/>
    <a:srgbClr val="00AA59"/>
    <a:srgbClr val="43AAC7"/>
    <a:srgbClr val="7192B4"/>
    <a:srgbClr val="FC2834"/>
    <a:srgbClr val="FEAF26"/>
    <a:srgbClr val="D07302"/>
    <a:srgbClr val="FD8C09"/>
    <a:srgbClr val="FDF9E2"/>
    <a:srgbClr val="003D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88355" autoAdjust="0"/>
  </p:normalViewPr>
  <p:slideViewPr>
    <p:cSldViewPr snapToGrid="0" showGuides="1">
      <p:cViewPr varScale="1">
        <p:scale>
          <a:sx n="68" d="100"/>
          <a:sy n="68" d="100"/>
        </p:scale>
        <p:origin x="616" y="52"/>
      </p:cViewPr>
      <p:guideLst>
        <p:guide orient="horz" pos="2184"/>
        <p:guide pos="456"/>
        <p:guide pos="3840"/>
        <p:guide pos="7224"/>
        <p:guide orient="horz" pos="408"/>
        <p:guide orient="horz" pos="1392"/>
      </p:guideLst>
    </p:cSldViewPr>
  </p:slideViewPr>
  <p:notesTextViewPr>
    <p:cViewPr>
      <p:scale>
        <a:sx n="20" d="100"/>
        <a:sy n="20" d="100"/>
      </p:scale>
      <p:origin x="0" y="0"/>
    </p:cViewPr>
  </p:notesTextViewPr>
  <p:notesViewPr>
    <p:cSldViewPr snapToGrid="0">
      <p:cViewPr varScale="1">
        <p:scale>
          <a:sx n="82" d="100"/>
          <a:sy n="82" d="100"/>
        </p:scale>
        <p:origin x="3954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 1">
            <a:extLst>
              <a:ext uri="{FF2B5EF4-FFF2-40B4-BE49-F238E27FC236}">
                <a16:creationId xmlns:a16="http://schemas.microsoft.com/office/drawing/2014/main" id="{75127BB8-36A9-6BFA-7007-D84F312706E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fr-CA" sz="1200"/>
            </a:lvl1pPr>
          </a:lstStyle>
          <a:p>
            <a:pPr rtl="0"/>
            <a:endParaRPr lang="fr-CA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55923C2-8767-F856-585C-DC1948C110E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fr-CA" sz="1200"/>
            </a:lvl1pPr>
          </a:lstStyle>
          <a:p>
            <a:pPr rtl="0"/>
            <a:fld id="{FB367FE9-F084-4045-AAD8-70F567CE9128}" type="datetime1">
              <a:rPr lang="fr-CA" smtClean="0"/>
              <a:t>2025-04-25</a:t>
            </a:fld>
            <a:endParaRPr lang="fr-CA" dirty="0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BA68407F-B311-7FF6-2ACB-3FAF0BF3AB7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fr-CA" sz="1200"/>
            </a:lvl1pPr>
          </a:lstStyle>
          <a:p>
            <a:pPr rtl="0"/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C7B6A444-69DF-AE10-DCD7-A23AEE20CAA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fr-CA" sz="1200"/>
            </a:lvl1pPr>
          </a:lstStyle>
          <a:p>
            <a:pPr rtl="0"/>
            <a:fld id="{B3BF5047-6CED-44CC-A86C-D48A653D0A7A}" type="slidenum">
              <a:rPr lang="fr-CA" smtClean="0"/>
              <a:t>‹N°›</a:t>
            </a:fld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21573914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lang="fr-CA" sz="1200"/>
            </a:lvl1pPr>
          </a:lstStyle>
          <a:p>
            <a:pPr rtl="0"/>
            <a:endParaRPr lang="fr-CA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lang="fr-CA" sz="1200"/>
            </a:lvl1pPr>
          </a:lstStyle>
          <a:p>
            <a:fld id="{7E8AB351-A772-44CA-93A7-BBE79626F888}" type="datetime1">
              <a:rPr lang="fr-FR" smtClean="0"/>
              <a:pPr/>
              <a:t>25/04/2025</a:t>
            </a:fld>
            <a:endParaRPr lang="fr-FR" dirty="0"/>
          </a:p>
        </p:txBody>
      </p:sp>
      <p:sp>
        <p:nvSpPr>
          <p:cNvPr id="4" name="Espace réservé de l’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5" name="Espace réservé des rétroaction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defPPr>
              <a:defRPr lang="fr-CA"/>
            </a:defPPr>
          </a:lstStyle>
          <a:p>
            <a:pPr lvl="0" rtl="0"/>
            <a:r>
              <a:rPr lang="fr-CA"/>
              <a:t>Modifiez les styles du texte du masque</a:t>
            </a:r>
          </a:p>
          <a:p>
            <a:pPr lvl="1" rtl="0"/>
            <a:r>
              <a:rPr lang="fr-CA"/>
              <a:t>Deuxième niveau</a:t>
            </a:r>
          </a:p>
          <a:p>
            <a:pPr lvl="2" rtl="0"/>
            <a:r>
              <a:rPr lang="fr-CA"/>
              <a:t>Troisième niveau</a:t>
            </a:r>
          </a:p>
          <a:p>
            <a:pPr lvl="3" rtl="0"/>
            <a:r>
              <a:rPr lang="fr-CA"/>
              <a:t>Quatrième niveau</a:t>
            </a:r>
          </a:p>
          <a:p>
            <a:pPr lvl="4" rtl="0"/>
            <a:r>
              <a:rPr lang="fr-CA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lang="fr-CA" sz="1200"/>
            </a:lvl1pPr>
          </a:lstStyle>
          <a:p>
            <a:pPr rtl="0"/>
            <a:endParaRPr lang="fr-CA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lang="fr-CA" sz="1200"/>
            </a:lvl1pPr>
          </a:lstStyle>
          <a:p>
            <a:pPr rtl="0"/>
            <a:fld id="{339D21CC-DD94-204E-93C8-E1AAF3084C8D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9405100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fr-CA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sz="10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1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33048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2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01827412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3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376840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1B925F-2FBB-FF5C-6867-79C4DD4617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>
            <a:extLst>
              <a:ext uri="{FF2B5EF4-FFF2-40B4-BE49-F238E27FC236}">
                <a16:creationId xmlns:a16="http://schemas.microsoft.com/office/drawing/2014/main" id="{9373D337-A0ED-92DE-FB2D-5D2C09F9CA7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>
            <a:extLst>
              <a:ext uri="{FF2B5EF4-FFF2-40B4-BE49-F238E27FC236}">
                <a16:creationId xmlns:a16="http://schemas.microsoft.com/office/drawing/2014/main" id="{913E2ADB-348A-E884-12BF-2C9C2C68E0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 dirty="0"/>
              <a:t>Porte d’entrée communautaire</a:t>
            </a:r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76B93DBB-ADBD-C696-2DA2-A41A60925B1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4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09037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5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8674134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6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986873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7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8099948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8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1673953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’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rétroaction 2"/>
          <p:cNvSpPr>
            <a:spLocks noGrp="1"/>
          </p:cNvSpPr>
          <p:nvPr>
            <p:ph type="body" idx="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339D21CC-DD94-204E-93C8-E1AAF3084C8D}" type="slidenum">
              <a:rPr lang="fr-CA" smtClean="0"/>
              <a:t>10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685591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2.svg"/><Relationship Id="rId5" Type="http://schemas.openxmlformats.org/officeDocument/2006/relationships/image" Target="../media/image6.svg"/><Relationship Id="rId10" Type="http://schemas.openxmlformats.org/officeDocument/2006/relationships/image" Target="../media/image1.png"/><Relationship Id="rId4" Type="http://schemas.openxmlformats.org/officeDocument/2006/relationships/image" Target="../media/image5.png"/><Relationship Id="rId9" Type="http://schemas.openxmlformats.org/officeDocument/2006/relationships/image" Target="../media/image10.sv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svg"/><Relationship Id="rId2" Type="http://schemas.openxmlformats.org/officeDocument/2006/relationships/image" Target="../media/image3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5.svg"/><Relationship Id="rId4" Type="http://schemas.openxmlformats.org/officeDocument/2006/relationships/image" Target="../media/image34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svg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39.svg"/><Relationship Id="rId7" Type="http://schemas.openxmlformats.org/officeDocument/2006/relationships/image" Target="../media/image18.sv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41.svg"/><Relationship Id="rId4" Type="http://schemas.openxmlformats.org/officeDocument/2006/relationships/image" Target="../media/image40.png"/><Relationship Id="rId9" Type="http://schemas.openxmlformats.org/officeDocument/2006/relationships/image" Target="../media/image23.sv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23.svg"/><Relationship Id="rId4" Type="http://schemas.openxmlformats.org/officeDocument/2006/relationships/image" Target="../media/image13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5.svg"/><Relationship Id="rId7" Type="http://schemas.openxmlformats.org/officeDocument/2006/relationships/image" Target="../media/image27.svg"/><Relationship Id="rId2" Type="http://schemas.openxmlformats.org/officeDocument/2006/relationships/image" Target="../media/image2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6.png"/><Relationship Id="rId11" Type="http://schemas.openxmlformats.org/officeDocument/2006/relationships/image" Target="../media/image31.svg"/><Relationship Id="rId5" Type="http://schemas.openxmlformats.org/officeDocument/2006/relationships/image" Target="../media/image2.svg"/><Relationship Id="rId10" Type="http://schemas.openxmlformats.org/officeDocument/2006/relationships/image" Target="../media/image30.png"/><Relationship Id="rId4" Type="http://schemas.openxmlformats.org/officeDocument/2006/relationships/image" Target="../media/image1.png"/><Relationship Id="rId9" Type="http://schemas.openxmlformats.org/officeDocument/2006/relationships/image" Target="../media/image2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sme 7">
            <a:extLst>
              <a:ext uri="{FF2B5EF4-FFF2-40B4-BE49-F238E27FC236}">
                <a16:creationId xmlns:a16="http://schemas.microsoft.com/office/drawing/2014/main" id="{1B4A24E8-C109-4F3A-CEE5-84689AA13B2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0949" b="27959"/>
          <a:stretch>
            <a:fillRect/>
          </a:stretch>
        </p:blipFill>
        <p:spPr>
          <a:xfrm>
            <a:off x="9830598" y="1496755"/>
            <a:ext cx="2361462" cy="5361246"/>
          </a:xfrm>
          <a:custGeom>
            <a:avLst/>
            <a:gdLst>
              <a:gd name="connsiteX0" fmla="*/ 0 w 2361462"/>
              <a:gd name="connsiteY0" fmla="*/ 0 h 5361246"/>
              <a:gd name="connsiteX1" fmla="*/ 2361462 w 2361462"/>
              <a:gd name="connsiteY1" fmla="*/ 0 h 5361246"/>
              <a:gd name="connsiteX2" fmla="*/ 2361462 w 2361462"/>
              <a:gd name="connsiteY2" fmla="*/ 5361246 h 5361246"/>
              <a:gd name="connsiteX3" fmla="*/ 0 w 2361462"/>
              <a:gd name="connsiteY3" fmla="*/ 5361246 h 5361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61462" h="5361246">
                <a:moveTo>
                  <a:pt x="0" y="0"/>
                </a:moveTo>
                <a:lnTo>
                  <a:pt x="2361462" y="0"/>
                </a:lnTo>
                <a:lnTo>
                  <a:pt x="2361462" y="5361246"/>
                </a:lnTo>
                <a:lnTo>
                  <a:pt x="0" y="5361246"/>
                </a:lnTo>
                <a:close/>
              </a:path>
            </a:pathLst>
          </a:custGeom>
        </p:spPr>
      </p:pic>
      <p:pic>
        <p:nvPicPr>
          <p:cNvPr id="10" name="Graphique 9">
            <a:extLst>
              <a:ext uri="{FF2B5EF4-FFF2-40B4-BE49-F238E27FC236}">
                <a16:creationId xmlns:a16="http://schemas.microsoft.com/office/drawing/2014/main" id="{69497D1C-2169-2658-B8BB-0495216A4BA3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80421" b="19612"/>
          <a:stretch>
            <a:fillRect/>
          </a:stretch>
        </p:blipFill>
        <p:spPr>
          <a:xfrm>
            <a:off x="10352634" y="2036470"/>
            <a:ext cx="1839366" cy="4821530"/>
          </a:xfrm>
          <a:custGeom>
            <a:avLst/>
            <a:gdLst>
              <a:gd name="connsiteX0" fmla="*/ 0 w 1777810"/>
              <a:gd name="connsiteY0" fmla="*/ 0 h 4821530"/>
              <a:gd name="connsiteX1" fmla="*/ 1777810 w 1777810"/>
              <a:gd name="connsiteY1" fmla="*/ 0 h 4821530"/>
              <a:gd name="connsiteX2" fmla="*/ 1777810 w 1777810"/>
              <a:gd name="connsiteY2" fmla="*/ 4821530 h 4821530"/>
              <a:gd name="connsiteX3" fmla="*/ 0 w 1777810"/>
              <a:gd name="connsiteY3" fmla="*/ 4821530 h 48215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7810" h="4821530">
                <a:moveTo>
                  <a:pt x="0" y="0"/>
                </a:moveTo>
                <a:lnTo>
                  <a:pt x="1777810" y="0"/>
                </a:lnTo>
                <a:lnTo>
                  <a:pt x="1777810" y="4821530"/>
                </a:lnTo>
                <a:lnTo>
                  <a:pt x="0" y="4821530"/>
                </a:lnTo>
                <a:close/>
              </a:path>
            </a:pathLst>
          </a:custGeom>
        </p:spPr>
      </p:pic>
      <p:pic>
        <p:nvPicPr>
          <p:cNvPr id="12" name="Graphisme 11">
            <a:extLst>
              <a:ext uri="{FF2B5EF4-FFF2-40B4-BE49-F238E27FC236}">
                <a16:creationId xmlns:a16="http://schemas.microsoft.com/office/drawing/2014/main" id="{CA85067D-406E-8FBD-CAD7-FC3FEDE4100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7" r="11071"/>
          <a:stretch>
            <a:fillRect/>
          </a:stretch>
        </p:blipFill>
        <p:spPr>
          <a:xfrm>
            <a:off x="1" y="4917240"/>
            <a:ext cx="12192060" cy="522037"/>
          </a:xfrm>
          <a:custGeom>
            <a:avLst/>
            <a:gdLst>
              <a:gd name="connsiteX0" fmla="*/ 0 w 12192060"/>
              <a:gd name="connsiteY0" fmla="*/ 0 h 522037"/>
              <a:gd name="connsiteX1" fmla="*/ 12192060 w 12192060"/>
              <a:gd name="connsiteY1" fmla="*/ 0 h 522037"/>
              <a:gd name="connsiteX2" fmla="*/ 12192060 w 12192060"/>
              <a:gd name="connsiteY2" fmla="*/ 522037 h 522037"/>
              <a:gd name="connsiteX3" fmla="*/ 0 w 12192060"/>
              <a:gd name="connsiteY3" fmla="*/ 522037 h 5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60" h="522037">
                <a:moveTo>
                  <a:pt x="0" y="0"/>
                </a:moveTo>
                <a:lnTo>
                  <a:pt x="12192060" y="0"/>
                </a:lnTo>
                <a:lnTo>
                  <a:pt x="12192060" y="522037"/>
                </a:lnTo>
                <a:lnTo>
                  <a:pt x="0" y="522037"/>
                </a:lnTo>
                <a:close/>
              </a:path>
            </a:pathLst>
          </a:custGeom>
        </p:spPr>
      </p:pic>
      <p:pic>
        <p:nvPicPr>
          <p:cNvPr id="14" name="Graphique 13">
            <a:extLst>
              <a:ext uri="{FF2B5EF4-FFF2-40B4-BE49-F238E27FC236}">
                <a16:creationId xmlns:a16="http://schemas.microsoft.com/office/drawing/2014/main" id="{CCC84229-A616-7DBF-80DE-339B893E9C39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6010" t="41466"/>
          <a:stretch>
            <a:fillRect/>
          </a:stretch>
        </p:blipFill>
        <p:spPr>
          <a:xfrm>
            <a:off x="2" y="2"/>
            <a:ext cx="3767431" cy="1009819"/>
          </a:xfrm>
          <a:custGeom>
            <a:avLst/>
            <a:gdLst>
              <a:gd name="connsiteX0" fmla="*/ 0 w 3767431"/>
              <a:gd name="connsiteY0" fmla="*/ 0 h 1009819"/>
              <a:gd name="connsiteX1" fmla="*/ 3767431 w 3767431"/>
              <a:gd name="connsiteY1" fmla="*/ 0 h 1009819"/>
              <a:gd name="connsiteX2" fmla="*/ 3767431 w 3767431"/>
              <a:gd name="connsiteY2" fmla="*/ 1009819 h 1009819"/>
              <a:gd name="connsiteX3" fmla="*/ 0 w 3767431"/>
              <a:gd name="connsiteY3" fmla="*/ 1009819 h 1009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7431" h="1009819">
                <a:moveTo>
                  <a:pt x="0" y="0"/>
                </a:moveTo>
                <a:lnTo>
                  <a:pt x="3767431" y="0"/>
                </a:lnTo>
                <a:lnTo>
                  <a:pt x="3767431" y="1009819"/>
                </a:lnTo>
                <a:lnTo>
                  <a:pt x="0" y="1009819"/>
                </a:lnTo>
                <a:close/>
              </a:path>
            </a:pathLst>
          </a:custGeom>
        </p:spPr>
      </p:pic>
      <p:pic>
        <p:nvPicPr>
          <p:cNvPr id="16" name="Graphique 15">
            <a:extLst>
              <a:ext uri="{FF2B5EF4-FFF2-40B4-BE49-F238E27FC236}">
                <a16:creationId xmlns:a16="http://schemas.microsoft.com/office/drawing/2014/main" id="{AFF238C4-81CD-3A8B-6CD4-36EC3C74A82E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4427" r="11071"/>
          <a:stretch>
            <a:fillRect/>
          </a:stretch>
        </p:blipFill>
        <p:spPr>
          <a:xfrm>
            <a:off x="1" y="5590419"/>
            <a:ext cx="12192060" cy="522037"/>
          </a:xfrm>
          <a:custGeom>
            <a:avLst/>
            <a:gdLst>
              <a:gd name="connsiteX0" fmla="*/ 0 w 12192060"/>
              <a:gd name="connsiteY0" fmla="*/ 0 h 522037"/>
              <a:gd name="connsiteX1" fmla="*/ 12192060 w 12192060"/>
              <a:gd name="connsiteY1" fmla="*/ 0 h 522037"/>
              <a:gd name="connsiteX2" fmla="*/ 12192060 w 12192060"/>
              <a:gd name="connsiteY2" fmla="*/ 522037 h 522037"/>
              <a:gd name="connsiteX3" fmla="*/ 0 w 12192060"/>
              <a:gd name="connsiteY3" fmla="*/ 522037 h 5220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60" h="522037">
                <a:moveTo>
                  <a:pt x="0" y="0"/>
                </a:moveTo>
                <a:lnTo>
                  <a:pt x="12192060" y="0"/>
                </a:lnTo>
                <a:lnTo>
                  <a:pt x="12192060" y="522037"/>
                </a:lnTo>
                <a:lnTo>
                  <a:pt x="0" y="522037"/>
                </a:lnTo>
                <a:close/>
              </a:path>
            </a:pathLst>
          </a:custGeom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63E3A363-145F-206F-266C-B9E2B0FAB7DD}"/>
              </a:ext>
            </a:extLst>
          </p:cNvPr>
          <p:cNvSpPr/>
          <p:nvPr userDrawn="1"/>
        </p:nvSpPr>
        <p:spPr>
          <a:xfrm>
            <a:off x="9250598" y="471605"/>
            <a:ext cx="2157097" cy="2157097"/>
          </a:xfrm>
          <a:prstGeom prst="ellipse">
            <a:avLst/>
          </a:prstGeom>
          <a:solidFill>
            <a:schemeClr val="accent4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3DE02E05-595A-16CF-6266-62538DFC16D0}"/>
              </a:ext>
            </a:extLst>
          </p:cNvPr>
          <p:cNvSpPr/>
          <p:nvPr userDrawn="1"/>
        </p:nvSpPr>
        <p:spPr>
          <a:xfrm>
            <a:off x="7940285" y="4985135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3D85649E-04BD-5186-BD79-8AA93DD3249B}"/>
              </a:ext>
            </a:extLst>
          </p:cNvPr>
          <p:cNvSpPr/>
          <p:nvPr userDrawn="1"/>
        </p:nvSpPr>
        <p:spPr>
          <a:xfrm>
            <a:off x="7940285" y="5679283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253DCF60-4DBD-60A8-147B-E448AF1810D5}"/>
              </a:ext>
            </a:extLst>
          </p:cNvPr>
          <p:cNvSpPr/>
          <p:nvPr userDrawn="1"/>
        </p:nvSpPr>
        <p:spPr>
          <a:xfrm>
            <a:off x="2930516" y="246834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669CAD9A-42EA-5081-7FB2-7E583DDE19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24912" y="2359152"/>
            <a:ext cx="6528816" cy="1883664"/>
          </a:xfrm>
        </p:spPr>
        <p:txBody>
          <a:bodyPr rtlCol="0" anchor="t">
            <a:noAutofit/>
          </a:bodyPr>
          <a:lstStyle>
            <a:lvl1pPr algn="l">
              <a:defRPr lang="fr-CA" sz="5900"/>
            </a:lvl1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55B3C71F-CB44-ACA0-AF0E-CD2A4DA71F0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24912" y="1947672"/>
            <a:ext cx="5943600" cy="411480"/>
          </a:xfrm>
        </p:spPr>
        <p:txBody>
          <a:bodyPr rtlCol="0"/>
          <a:lstStyle>
            <a:lvl1pPr marL="0" indent="0" algn="l">
              <a:buNone/>
              <a:defRPr lang="fr-CA" sz="2400"/>
            </a:lvl1pPr>
            <a:lvl2pPr marL="457200" indent="0" algn="ctr">
              <a:buNone/>
              <a:defRPr lang="fr-CA" sz="2000"/>
            </a:lvl2pPr>
            <a:lvl3pPr marL="914400" indent="0" algn="ctr">
              <a:buNone/>
              <a:defRPr lang="fr-CA" sz="1800"/>
            </a:lvl3pPr>
            <a:lvl4pPr marL="1371600" indent="0" algn="ctr">
              <a:buNone/>
              <a:defRPr lang="fr-CA" sz="1600"/>
            </a:lvl4pPr>
            <a:lvl5pPr marL="1828800" indent="0" algn="ctr">
              <a:buNone/>
              <a:defRPr lang="fr-CA" sz="1600"/>
            </a:lvl5pPr>
            <a:lvl6pPr marL="2286000" indent="0" algn="ctr">
              <a:buNone/>
              <a:defRPr lang="fr-CA" sz="1600"/>
            </a:lvl6pPr>
            <a:lvl7pPr marL="2743200" indent="0" algn="ctr">
              <a:buNone/>
              <a:defRPr lang="fr-CA" sz="1600"/>
            </a:lvl7pPr>
            <a:lvl8pPr marL="3200400" indent="0" algn="ctr">
              <a:buNone/>
              <a:defRPr lang="fr-CA" sz="1600"/>
            </a:lvl8pPr>
            <a:lvl9pPr marL="3657600" indent="0" algn="ctr">
              <a:buNone/>
              <a:defRPr lang="fr-CA" sz="1600"/>
            </a:lvl9pPr>
          </a:lstStyle>
          <a:p>
            <a:pPr rtl="0"/>
            <a:r>
              <a:rPr lang="fr-FR"/>
              <a:t>Modifiez le style des sous-titres du masque</a:t>
            </a:r>
            <a:endParaRPr lang="fr-CA"/>
          </a:p>
        </p:txBody>
      </p:sp>
      <p:pic>
        <p:nvPicPr>
          <p:cNvPr id="26" name="Graphique 25">
            <a:extLst>
              <a:ext uri="{FF2B5EF4-FFF2-40B4-BE49-F238E27FC236}">
                <a16:creationId xmlns:a16="http://schemas.microsoft.com/office/drawing/2014/main" id="{0FD1BB09-A7ED-BA2F-D5C0-000FA9FC2469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3498771">
            <a:off x="1238845" y="2129773"/>
            <a:ext cx="1501346" cy="1501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755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 – 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65732" y="1825625"/>
            <a:ext cx="8860536" cy="4351338"/>
          </a:xfrm>
        </p:spPr>
        <p:txBody>
          <a:bodyPr rtlCol="0"/>
          <a:lstStyle>
            <a:defPPr>
              <a:defRPr lang="fr-CA"/>
            </a:def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06D563D3-0A67-7027-7E6A-4A1CC1EFC697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9" name="Espace réservé du pied de page 8">
            <a:extLst>
              <a:ext uri="{FF2B5EF4-FFF2-40B4-BE49-F238E27FC236}">
                <a16:creationId xmlns:a16="http://schemas.microsoft.com/office/drawing/2014/main" id="{0253299D-623D-C544-F0BB-1CFBDADB60B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10" name="Espace réservé du numéro de diapositive 9">
            <a:extLst>
              <a:ext uri="{FF2B5EF4-FFF2-40B4-BE49-F238E27FC236}">
                <a16:creationId xmlns:a16="http://schemas.microsoft.com/office/drawing/2014/main" id="{D4DFB546-9FE5-4620-5D33-4097901B71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282791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9">
            <a:extLst>
              <a:ext uri="{FF2B5EF4-FFF2-40B4-BE49-F238E27FC236}">
                <a16:creationId xmlns:a16="http://schemas.microsoft.com/office/drawing/2014/main" id="{CEF658BC-1431-0DE4-1239-3174304231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984763BC-4E08-292A-DD60-96BE96D0CD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F960985-1AA1-7560-41A6-84310DD64A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 rtlCol="0"/>
          <a:lstStyle>
            <a:defPPr>
              <a:defRPr lang="fr-CA"/>
            </a:def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D70E0AF6-58A8-48DB-1F46-476F080F615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 rtlCol="0"/>
          <a:lstStyle>
            <a:defPPr>
              <a:defRPr lang="fr-CA"/>
            </a:def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6BEC9D58-970F-C9CA-292B-CD8C17FCE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852D850-95FE-4444-3630-18B4E2855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481193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ronolog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Espace réservé du texte 31">
            <a:extLst>
              <a:ext uri="{FF2B5EF4-FFF2-40B4-BE49-F238E27FC236}">
                <a16:creationId xmlns:a16="http://schemas.microsoft.com/office/drawing/2014/main" id="{068D4647-BE09-FD84-9BD2-6303C6683A8E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1655064" y="2926080"/>
            <a:ext cx="1801368" cy="502920"/>
          </a:xfrm>
          <a:solidFill>
            <a:schemeClr val="accent1"/>
          </a:solidFill>
        </p:spPr>
        <p:txBody>
          <a:bodyPr rtlCol="0">
            <a:noAutofit/>
          </a:bodyPr>
          <a:lstStyle>
            <a:lvl1pPr marL="0" indent="0">
              <a:buNone/>
              <a:defRPr lang="fr-CA" sz="1200">
                <a:noFill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3" name="Espace réservé du texte 31">
            <a:extLst>
              <a:ext uri="{FF2B5EF4-FFF2-40B4-BE49-F238E27FC236}">
                <a16:creationId xmlns:a16="http://schemas.microsoft.com/office/drawing/2014/main" id="{AB9EB1AC-FF5A-36FF-E4EC-C3F6EDF04BEF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995928" y="2926080"/>
            <a:ext cx="1801368" cy="502920"/>
          </a:xfrm>
          <a:solidFill>
            <a:schemeClr val="accent2"/>
          </a:solidFill>
        </p:spPr>
        <p:txBody>
          <a:bodyPr rtlCol="0">
            <a:noAutofit/>
          </a:bodyPr>
          <a:lstStyle>
            <a:lvl1pPr marL="0" indent="0">
              <a:buNone/>
              <a:defRPr lang="fr-CA" sz="1200">
                <a:noFill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31">
            <a:extLst>
              <a:ext uri="{FF2B5EF4-FFF2-40B4-BE49-F238E27FC236}">
                <a16:creationId xmlns:a16="http://schemas.microsoft.com/office/drawing/2014/main" id="{919FA078-A6CC-4C6E-BB4E-70AA4ECA801E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6345936" y="2926080"/>
            <a:ext cx="1801368" cy="502920"/>
          </a:xfrm>
          <a:solidFill>
            <a:schemeClr val="accent4"/>
          </a:solidFill>
        </p:spPr>
        <p:txBody>
          <a:bodyPr rtlCol="0">
            <a:noAutofit/>
          </a:bodyPr>
          <a:lstStyle>
            <a:lvl1pPr marL="0" indent="0">
              <a:buNone/>
              <a:defRPr lang="fr-CA" sz="1200">
                <a:noFill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5" name="Espace réservé du texte 31">
            <a:extLst>
              <a:ext uri="{FF2B5EF4-FFF2-40B4-BE49-F238E27FC236}">
                <a16:creationId xmlns:a16="http://schemas.microsoft.com/office/drawing/2014/main" id="{B0730A45-AC46-DF6D-F56B-76A81490918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8695944" y="2926080"/>
            <a:ext cx="1987296" cy="502920"/>
          </a:xfrm>
          <a:solidFill>
            <a:schemeClr val="accent3"/>
          </a:solidFill>
        </p:spPr>
        <p:txBody>
          <a:bodyPr rtlCol="0">
            <a:noAutofit/>
          </a:bodyPr>
          <a:lstStyle>
            <a:lvl1pPr marL="0" indent="0">
              <a:buNone/>
              <a:defRPr lang="fr-CA" sz="1200">
                <a:noFill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3" name="Rectangle 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936" y="4041648"/>
            <a:ext cx="1822704" cy="1414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4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054096" y="4041648"/>
            <a:ext cx="1822704" cy="1414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4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15" name="Espace réservé au texte 14">
            <a:extLst>
              <a:ext uri="{FF2B5EF4-FFF2-40B4-BE49-F238E27FC236}">
                <a16:creationId xmlns:a16="http://schemas.microsoft.com/office/drawing/2014/main" id="{3F862698-31B6-3C3C-7B04-A5AB06659947}"/>
              </a:ext>
            </a:extLst>
          </p:cNvPr>
          <p:cNvSpPr>
            <a:spLocks noGrp="1" noChangeAspect="1"/>
          </p:cNvSpPr>
          <p:nvPr>
            <p:ph type="body" sz="quarter" idx="15" hasCustomPrompt="1"/>
          </p:nvPr>
        </p:nvSpPr>
        <p:spPr>
          <a:xfrm>
            <a:off x="722376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lang="fr-CA" sz="18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MMM</a:t>
            </a:r>
          </a:p>
        </p:txBody>
      </p:sp>
      <p:sp>
        <p:nvSpPr>
          <p:cNvPr id="19" name="Espace réservé au texte 14">
            <a:extLst>
              <a:ext uri="{FF2B5EF4-FFF2-40B4-BE49-F238E27FC236}">
                <a16:creationId xmlns:a16="http://schemas.microsoft.com/office/drawing/2014/main" id="{12F0E6AE-7B40-CC7A-BAB7-B5963027CE13}"/>
              </a:ext>
            </a:extLst>
          </p:cNvPr>
          <p:cNvSpPr>
            <a:spLocks noGrp="1" noChangeAspect="1"/>
          </p:cNvSpPr>
          <p:nvPr>
            <p:ph type="body" sz="quarter" idx="16" hasCustomPrompt="1"/>
          </p:nvPr>
        </p:nvSpPr>
        <p:spPr>
          <a:xfrm>
            <a:off x="3163824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lang="fr-CA" sz="18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MMM</a:t>
            </a:r>
          </a:p>
        </p:txBody>
      </p:sp>
      <p:sp>
        <p:nvSpPr>
          <p:cNvPr id="21" name="Espace réservé au texte 14">
            <a:extLst>
              <a:ext uri="{FF2B5EF4-FFF2-40B4-BE49-F238E27FC236}">
                <a16:creationId xmlns:a16="http://schemas.microsoft.com/office/drawing/2014/main" id="{F19DE03C-9C3C-ED9E-7938-68DC59591962}"/>
              </a:ext>
            </a:extLst>
          </p:cNvPr>
          <p:cNvSpPr>
            <a:spLocks noGrp="1" noChangeAspect="1"/>
          </p:cNvSpPr>
          <p:nvPr>
            <p:ph type="body" sz="quarter" idx="17" hasCustomPrompt="1"/>
          </p:nvPr>
        </p:nvSpPr>
        <p:spPr>
          <a:xfrm>
            <a:off x="5596128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lang="fr-CA" sz="18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MMM</a:t>
            </a:r>
          </a:p>
        </p:txBody>
      </p:sp>
      <p:sp>
        <p:nvSpPr>
          <p:cNvPr id="23" name="Espace réservé au texte 14">
            <a:extLst>
              <a:ext uri="{FF2B5EF4-FFF2-40B4-BE49-F238E27FC236}">
                <a16:creationId xmlns:a16="http://schemas.microsoft.com/office/drawing/2014/main" id="{D15E2928-BFA0-AA75-6EC4-69EFDD615540}"/>
              </a:ext>
            </a:extLst>
          </p:cNvPr>
          <p:cNvSpPr>
            <a:spLocks noGrp="1" noChangeAspect="1"/>
          </p:cNvSpPr>
          <p:nvPr>
            <p:ph type="body" sz="quarter" idx="18" hasCustomPrompt="1"/>
          </p:nvPr>
        </p:nvSpPr>
        <p:spPr>
          <a:xfrm>
            <a:off x="8028432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lang="fr-CA" sz="18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MMM</a:t>
            </a:r>
          </a:p>
        </p:txBody>
      </p:sp>
      <p:sp>
        <p:nvSpPr>
          <p:cNvPr id="25" name="Espace réservé au texte 14">
            <a:extLst>
              <a:ext uri="{FF2B5EF4-FFF2-40B4-BE49-F238E27FC236}">
                <a16:creationId xmlns:a16="http://schemas.microsoft.com/office/drawing/2014/main" id="{B1000C26-BF38-857C-8EB7-C84E4425628C}"/>
              </a:ext>
            </a:extLst>
          </p:cNvPr>
          <p:cNvSpPr>
            <a:spLocks noGrp="1" noChangeAspect="1"/>
          </p:cNvSpPr>
          <p:nvPr>
            <p:ph type="body" sz="quarter" idx="19" hasCustomPrompt="1"/>
          </p:nvPr>
        </p:nvSpPr>
        <p:spPr>
          <a:xfrm>
            <a:off x="10460736" y="2706624"/>
            <a:ext cx="1014984" cy="1014984"/>
          </a:xfrm>
          <a:prstGeom prst="ellipse">
            <a:avLst/>
          </a:prstGeom>
          <a:solidFill>
            <a:schemeClr val="tx1"/>
          </a:solidFill>
        </p:spPr>
        <p:txBody>
          <a:bodyPr lIns="0" tIns="0" rIns="0" bIns="0" rtlCol="0" anchor="ctr">
            <a:normAutofit/>
          </a:bodyPr>
          <a:lstStyle>
            <a:lvl1pPr marL="0" indent="0" algn="ctr">
              <a:buNone/>
              <a:defRPr lang="fr-CA" sz="18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MMM</a:t>
            </a:r>
          </a:p>
        </p:txBody>
      </p:sp>
      <p:sp>
        <p:nvSpPr>
          <p:cNvPr id="26" name="Espace réservé du texte 4">
            <a:extLst>
              <a:ext uri="{FF2B5EF4-FFF2-40B4-BE49-F238E27FC236}">
                <a16:creationId xmlns:a16="http://schemas.microsoft.com/office/drawing/2014/main" id="{7A3AFB34-A509-98A0-B6AB-3BC35F16DDD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04688" y="4041648"/>
            <a:ext cx="1822704" cy="1414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4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27" name="Espace réservé du texte 4">
            <a:extLst>
              <a:ext uri="{FF2B5EF4-FFF2-40B4-BE49-F238E27FC236}">
                <a16:creationId xmlns:a16="http://schemas.microsoft.com/office/drawing/2014/main" id="{B4CAD471-FB12-ACCA-9D4A-E01322DC61A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918704" y="4041648"/>
            <a:ext cx="1822704" cy="1414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4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28" name="Espace réservé du texte 4">
            <a:extLst>
              <a:ext uri="{FF2B5EF4-FFF2-40B4-BE49-F238E27FC236}">
                <a16:creationId xmlns:a16="http://schemas.microsoft.com/office/drawing/2014/main" id="{B7FF2DDC-689F-CE60-97C8-8575DBB2C068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0369296" y="4041648"/>
            <a:ext cx="1563624" cy="1414272"/>
          </a:xfrm>
        </p:spPr>
        <p:txBody>
          <a:bodyPr rtlCol="0" anchor="t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4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6" name="Espace réservé du pied de page 35">
            <a:extLst>
              <a:ext uri="{FF2B5EF4-FFF2-40B4-BE49-F238E27FC236}">
                <a16:creationId xmlns:a16="http://schemas.microsoft.com/office/drawing/2014/main" id="{A2666B74-0A69-6162-5AD3-4561A8EE5514}"/>
              </a:ext>
            </a:extLst>
          </p:cNvPr>
          <p:cNvSpPr>
            <a:spLocks noGrp="1"/>
          </p:cNvSpPr>
          <p:nvPr>
            <p:ph type="ftr" sz="quarter" idx="27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" name="Espace réservé du texte 9">
            <a:extLst>
              <a:ext uri="{FF2B5EF4-FFF2-40B4-BE49-F238E27FC236}">
                <a16:creationId xmlns:a16="http://schemas.microsoft.com/office/drawing/2014/main" id="{78FC7A6E-EB75-1109-AB97-8091F2C9FF8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4" name="Espace réservé du numéro de diapositive 9">
            <a:extLst>
              <a:ext uri="{FF2B5EF4-FFF2-40B4-BE49-F238E27FC236}">
                <a16:creationId xmlns:a16="http://schemas.microsoft.com/office/drawing/2014/main" id="{3882992B-56C1-1B1D-6308-47369A0DF03F}"/>
              </a:ext>
            </a:extLst>
          </p:cNvPr>
          <p:cNvSpPr>
            <a:spLocks noGrp="1"/>
          </p:cNvSpPr>
          <p:nvPr>
            <p:ph type="sldNum" sz="quarter" idx="28"/>
          </p:nvPr>
        </p:nvSpPr>
        <p:spPr>
          <a:xfrm>
            <a:off x="1651903" y="809244"/>
            <a:ext cx="941832" cy="621792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3090248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Graphique 13">
            <a:extLst>
              <a:ext uri="{FF2B5EF4-FFF2-40B4-BE49-F238E27FC236}">
                <a16:creationId xmlns:a16="http://schemas.microsoft.com/office/drawing/2014/main" id="{9F44A91D-CC57-69D8-3CC1-3538FCB6BBA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77662" b="48541"/>
          <a:stretch>
            <a:fillRect/>
          </a:stretch>
        </p:blipFill>
        <p:spPr>
          <a:xfrm flipV="1">
            <a:off x="10376194" y="1"/>
            <a:ext cx="1815806" cy="3829511"/>
          </a:xfrm>
          <a:custGeom>
            <a:avLst/>
            <a:gdLst>
              <a:gd name="connsiteX0" fmla="*/ 0 w 1815806"/>
              <a:gd name="connsiteY0" fmla="*/ 3829511 h 3829511"/>
              <a:gd name="connsiteX1" fmla="*/ 1815806 w 1815806"/>
              <a:gd name="connsiteY1" fmla="*/ 3829511 h 3829511"/>
              <a:gd name="connsiteX2" fmla="*/ 1815806 w 1815806"/>
              <a:gd name="connsiteY2" fmla="*/ 0 h 3829511"/>
              <a:gd name="connsiteX3" fmla="*/ 0 w 1815806"/>
              <a:gd name="connsiteY3" fmla="*/ 0 h 3829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5806" h="3829511">
                <a:moveTo>
                  <a:pt x="0" y="3829511"/>
                </a:moveTo>
                <a:lnTo>
                  <a:pt x="1815806" y="3829511"/>
                </a:lnTo>
                <a:lnTo>
                  <a:pt x="1815806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16" name="Graphique 15">
            <a:extLst>
              <a:ext uri="{FF2B5EF4-FFF2-40B4-BE49-F238E27FC236}">
                <a16:creationId xmlns:a16="http://schemas.microsoft.com/office/drawing/2014/main" id="{5AB0AC87-A4CD-F667-74B2-52047C1E6FB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r="85638" b="45150"/>
          <a:stretch>
            <a:fillRect/>
          </a:stretch>
        </p:blipFill>
        <p:spPr>
          <a:xfrm flipV="1">
            <a:off x="10887888" y="1"/>
            <a:ext cx="1304112" cy="3289795"/>
          </a:xfrm>
          <a:custGeom>
            <a:avLst/>
            <a:gdLst>
              <a:gd name="connsiteX0" fmla="*/ 0 w 1304112"/>
              <a:gd name="connsiteY0" fmla="*/ 3289795 h 3289795"/>
              <a:gd name="connsiteX1" fmla="*/ 1304112 w 1304112"/>
              <a:gd name="connsiteY1" fmla="*/ 3289795 h 3289795"/>
              <a:gd name="connsiteX2" fmla="*/ 1304112 w 1304112"/>
              <a:gd name="connsiteY2" fmla="*/ 0 h 3289795"/>
              <a:gd name="connsiteX3" fmla="*/ 0 w 1304112"/>
              <a:gd name="connsiteY3" fmla="*/ 0 h 32897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04112" h="3289795">
                <a:moveTo>
                  <a:pt x="0" y="3289795"/>
                </a:moveTo>
                <a:lnTo>
                  <a:pt x="1304112" y="3289795"/>
                </a:lnTo>
                <a:lnTo>
                  <a:pt x="1304112" y="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Rectangle 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8" name="Forme libre 55">
            <a:extLst>
              <a:ext uri="{FF2B5EF4-FFF2-40B4-BE49-F238E27FC236}">
                <a16:creationId xmlns:a16="http://schemas.microsoft.com/office/drawing/2014/main" id="{5DF0CA69-CF45-9850-4F85-B4C3BF2141B4}"/>
              </a:ext>
            </a:extLst>
          </p:cNvPr>
          <p:cNvSpPr/>
          <p:nvPr userDrawn="1"/>
        </p:nvSpPr>
        <p:spPr>
          <a:xfrm>
            <a:off x="-7736" y="6082871"/>
            <a:ext cx="12199737" cy="493110"/>
          </a:xfrm>
          <a:custGeom>
            <a:avLst/>
            <a:gdLst>
              <a:gd name="connsiteX0" fmla="*/ 25897 w 12199737"/>
              <a:gd name="connsiteY0" fmla="*/ 0 h 493110"/>
              <a:gd name="connsiteX1" fmla="*/ 12199737 w 12199737"/>
              <a:gd name="connsiteY1" fmla="*/ 0 h 493110"/>
              <a:gd name="connsiteX2" fmla="*/ 12199737 w 12199737"/>
              <a:gd name="connsiteY2" fmla="*/ 493110 h 493110"/>
              <a:gd name="connsiteX3" fmla="*/ 25897 w 12199737"/>
              <a:gd name="connsiteY3" fmla="*/ 493109 h 493110"/>
              <a:gd name="connsiteX4" fmla="*/ 0 w 12199737"/>
              <a:gd name="connsiteY4" fmla="*/ 490499 h 493110"/>
              <a:gd name="connsiteX5" fmla="*/ 0 w 12199737"/>
              <a:gd name="connsiteY5" fmla="*/ 2611 h 493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9737" h="493110">
                <a:moveTo>
                  <a:pt x="25897" y="0"/>
                </a:moveTo>
                <a:lnTo>
                  <a:pt x="12199737" y="0"/>
                </a:lnTo>
                <a:lnTo>
                  <a:pt x="12199737" y="493110"/>
                </a:lnTo>
                <a:lnTo>
                  <a:pt x="25897" y="493109"/>
                </a:lnTo>
                <a:lnTo>
                  <a:pt x="0" y="490499"/>
                </a:lnTo>
                <a:lnTo>
                  <a:pt x="0" y="261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AFE865D6-FFF0-8547-C225-4EA40D12981C}"/>
              </a:ext>
            </a:extLst>
          </p:cNvPr>
          <p:cNvSpPr/>
          <p:nvPr userDrawn="1"/>
        </p:nvSpPr>
        <p:spPr>
          <a:xfrm>
            <a:off x="10745496" y="2712720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2" name="Ovale 21">
            <a:extLst>
              <a:ext uri="{FF2B5EF4-FFF2-40B4-BE49-F238E27FC236}">
                <a16:creationId xmlns:a16="http://schemas.microsoft.com/office/drawing/2014/main" id="{BC43A4F4-14CD-C1BC-076B-D3EC524E9072}"/>
              </a:ext>
            </a:extLst>
          </p:cNvPr>
          <p:cNvSpPr/>
          <p:nvPr userDrawn="1"/>
        </p:nvSpPr>
        <p:spPr>
          <a:xfrm>
            <a:off x="11336726" y="2288311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F59C9BF2-FA96-FBA2-CC60-3024E983F26F}"/>
              </a:ext>
            </a:extLst>
          </p:cNvPr>
          <p:cNvSpPr/>
          <p:nvPr userDrawn="1"/>
        </p:nvSpPr>
        <p:spPr>
          <a:xfrm>
            <a:off x="825032" y="6142636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768" y="2148840"/>
            <a:ext cx="3566160" cy="649224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8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108F8E6-CFD8-798A-9C2F-F6AC425444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8448" y="2788920"/>
            <a:ext cx="4352544" cy="2002536"/>
          </a:xfrm>
        </p:spPr>
        <p:txBody>
          <a:bodyPr rtlCol="0"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lang="fr-CA" sz="1400"/>
            </a:lvl1pPr>
            <a:lvl2pPr>
              <a:lnSpc>
                <a:spcPct val="150000"/>
              </a:lnSpc>
              <a:spcBef>
                <a:spcPts val="0"/>
              </a:spcBef>
              <a:defRPr lang="fr-CA" sz="1200"/>
            </a:lvl2pPr>
            <a:lvl3pPr>
              <a:lnSpc>
                <a:spcPct val="150000"/>
              </a:lnSpc>
              <a:spcBef>
                <a:spcPts val="0"/>
              </a:spcBef>
              <a:defRPr lang="fr-CA" sz="1100"/>
            </a:lvl3pPr>
            <a:lvl4pPr>
              <a:lnSpc>
                <a:spcPct val="150000"/>
              </a:lnSpc>
              <a:spcBef>
                <a:spcPts val="0"/>
              </a:spcBef>
              <a:defRPr lang="fr-CA" sz="1050"/>
            </a:lvl4pPr>
            <a:lvl5pPr>
              <a:lnSpc>
                <a:spcPct val="150000"/>
              </a:lnSpc>
              <a:spcBef>
                <a:spcPts val="0"/>
              </a:spcBef>
              <a:defRPr lang="fr-CA" sz="105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035040" y="2148840"/>
            <a:ext cx="3566160" cy="649224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8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40AB633-C7A8-E90B-901E-7E3FCE2D5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760720" y="2788920"/>
            <a:ext cx="4352544" cy="2002536"/>
          </a:xfrm>
        </p:spPr>
        <p:txBody>
          <a:bodyPr rtlCol="0"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lang="fr-CA" sz="1400"/>
            </a:lvl1pPr>
            <a:lvl2pPr>
              <a:lnSpc>
                <a:spcPct val="150000"/>
              </a:lnSpc>
              <a:spcBef>
                <a:spcPts val="0"/>
              </a:spcBef>
              <a:defRPr lang="fr-CA" sz="1200"/>
            </a:lvl2pPr>
            <a:lvl3pPr>
              <a:lnSpc>
                <a:spcPct val="150000"/>
              </a:lnSpc>
              <a:spcBef>
                <a:spcPts val="0"/>
              </a:spcBef>
              <a:defRPr lang="fr-CA" sz="1100"/>
            </a:lvl3pPr>
            <a:lvl4pPr>
              <a:lnSpc>
                <a:spcPct val="150000"/>
              </a:lnSpc>
              <a:spcBef>
                <a:spcPts val="0"/>
              </a:spcBef>
              <a:defRPr lang="fr-CA" sz="1050"/>
            </a:lvl4pPr>
            <a:lvl5pPr>
              <a:lnSpc>
                <a:spcPct val="150000"/>
              </a:lnSpc>
              <a:spcBef>
                <a:spcPts val="0"/>
              </a:spcBef>
              <a:defRPr lang="fr-CA" sz="105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10" name="Titre 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19" name="Espace réservé du texte 9">
            <a:extLst>
              <a:ext uri="{FF2B5EF4-FFF2-40B4-BE49-F238E27FC236}">
                <a16:creationId xmlns:a16="http://schemas.microsoft.com/office/drawing/2014/main" id="{F38E5EFA-258F-AF45-F3FE-029FC1067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21" name="Espace réservé au pied de page 20">
            <a:extLst>
              <a:ext uri="{FF2B5EF4-FFF2-40B4-BE49-F238E27FC236}">
                <a16:creationId xmlns:a16="http://schemas.microsoft.com/office/drawing/2014/main" id="{D44511B0-E2E3-43E3-E867-BD59B58CA92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9FE5CA81-EC6E-7E1A-302A-32C7DC50B8A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52812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 12">
            <a:extLst>
              <a:ext uri="{FF2B5EF4-FFF2-40B4-BE49-F238E27FC236}">
                <a16:creationId xmlns:a16="http://schemas.microsoft.com/office/drawing/2014/main" id="{1BEF48E5-0EF0-3977-79C2-820662F06DA9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6AAF462-6D82-EBE1-069E-7DBC32F1CC5D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F211A54-748F-71FD-8701-AE68B04A5A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572768" y="2148840"/>
            <a:ext cx="3218688" cy="365760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8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1108F8E6-CFD8-798A-9C2F-F6AC425444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298448" y="2788920"/>
            <a:ext cx="3163824" cy="3291840"/>
          </a:xfrm>
        </p:spPr>
        <p:txBody>
          <a:bodyPr rtlCol="0"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lang="fr-CA" sz="1400"/>
            </a:lvl1pPr>
            <a:lvl2pPr>
              <a:lnSpc>
                <a:spcPct val="150000"/>
              </a:lnSpc>
              <a:spcBef>
                <a:spcPts val="0"/>
              </a:spcBef>
              <a:defRPr lang="fr-CA" sz="1200"/>
            </a:lvl2pPr>
            <a:lvl3pPr>
              <a:lnSpc>
                <a:spcPct val="150000"/>
              </a:lnSpc>
              <a:spcBef>
                <a:spcPts val="0"/>
              </a:spcBef>
              <a:defRPr lang="fr-CA" sz="1100"/>
            </a:lvl3pPr>
            <a:lvl4pPr>
              <a:lnSpc>
                <a:spcPct val="150000"/>
              </a:lnSpc>
              <a:spcBef>
                <a:spcPts val="0"/>
              </a:spcBef>
              <a:defRPr lang="fr-CA" sz="1050"/>
            </a:lvl4pPr>
            <a:lvl5pPr>
              <a:lnSpc>
                <a:spcPct val="150000"/>
              </a:lnSpc>
              <a:spcBef>
                <a:spcPts val="0"/>
              </a:spcBef>
              <a:defRPr lang="fr-CA" sz="105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0FF5B42-8E52-2B78-7C88-39A811D7A9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349240" y="2148840"/>
            <a:ext cx="3218688" cy="365760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8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440AB633-C7A8-E90B-901E-7E3FCE2D54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74920" y="2788920"/>
            <a:ext cx="3163824" cy="3291840"/>
          </a:xfrm>
        </p:spPr>
        <p:txBody>
          <a:bodyPr rtlCol="0"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lang="fr-CA" sz="1400"/>
            </a:lvl1pPr>
            <a:lvl2pPr>
              <a:lnSpc>
                <a:spcPct val="150000"/>
              </a:lnSpc>
              <a:spcBef>
                <a:spcPts val="0"/>
              </a:spcBef>
              <a:defRPr lang="fr-CA" sz="1200"/>
            </a:lvl2pPr>
            <a:lvl3pPr>
              <a:lnSpc>
                <a:spcPct val="150000"/>
              </a:lnSpc>
              <a:spcBef>
                <a:spcPts val="0"/>
              </a:spcBef>
              <a:defRPr lang="fr-CA" sz="1100"/>
            </a:lvl3pPr>
            <a:lvl4pPr>
              <a:lnSpc>
                <a:spcPct val="150000"/>
              </a:lnSpc>
              <a:spcBef>
                <a:spcPts val="0"/>
              </a:spcBef>
              <a:defRPr lang="fr-CA" sz="1050"/>
            </a:lvl4pPr>
            <a:lvl5pPr>
              <a:lnSpc>
                <a:spcPct val="150000"/>
              </a:lnSpc>
              <a:spcBef>
                <a:spcPts val="0"/>
              </a:spcBef>
              <a:defRPr lang="fr-CA" sz="105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10" name="Titre 9">
            <a:extLst>
              <a:ext uri="{FF2B5EF4-FFF2-40B4-BE49-F238E27FC236}">
                <a16:creationId xmlns:a16="http://schemas.microsoft.com/office/drawing/2014/main" id="{FB569F4F-40C0-2BAE-2F80-0B6BF70B49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19" name="Espace réservé du texte 9">
            <a:extLst>
              <a:ext uri="{FF2B5EF4-FFF2-40B4-BE49-F238E27FC236}">
                <a16:creationId xmlns:a16="http://schemas.microsoft.com/office/drawing/2014/main" id="{F38E5EFA-258F-AF45-F3FE-029FC106765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21" name="Espace réservé au pied de page 20">
            <a:extLst>
              <a:ext uri="{FF2B5EF4-FFF2-40B4-BE49-F238E27FC236}">
                <a16:creationId xmlns:a16="http://schemas.microsoft.com/office/drawing/2014/main" id="{D44511B0-E2E3-43E3-E867-BD59B58CA925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9FE5CA81-EC6E-7E1A-302A-32C7DC50B8A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  <p:pic>
        <p:nvPicPr>
          <p:cNvPr id="2" name="Graphisme 1">
            <a:extLst>
              <a:ext uri="{FF2B5EF4-FFF2-40B4-BE49-F238E27FC236}">
                <a16:creationId xmlns:a16="http://schemas.microsoft.com/office/drawing/2014/main" id="{E38DCAB8-FF04-8225-502A-9415422E45E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4165" t="86663"/>
          <a:stretch/>
        </p:blipFill>
        <p:spPr>
          <a:xfrm flipH="1" flipV="1">
            <a:off x="7732664" y="5943369"/>
            <a:ext cx="4459335" cy="914630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7" name="Ovale 6">
            <a:extLst>
              <a:ext uri="{FF2B5EF4-FFF2-40B4-BE49-F238E27FC236}">
                <a16:creationId xmlns:a16="http://schemas.microsoft.com/office/drawing/2014/main" id="{D37B56B1-1773-120E-5DF7-ADC768615C86}"/>
              </a:ext>
            </a:extLst>
          </p:cNvPr>
          <p:cNvSpPr/>
          <p:nvPr userDrawn="1"/>
        </p:nvSpPr>
        <p:spPr>
          <a:xfrm>
            <a:off x="10012200" y="5977940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8" name="Espace réservé du texte 4">
            <a:extLst>
              <a:ext uri="{FF2B5EF4-FFF2-40B4-BE49-F238E27FC236}">
                <a16:creationId xmlns:a16="http://schemas.microsoft.com/office/drawing/2014/main" id="{BA05B6D8-31AC-001B-57B4-132C0A9BED3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51392" y="2148840"/>
            <a:ext cx="3218688" cy="365760"/>
          </a:xfrm>
        </p:spPr>
        <p:txBody>
          <a:bodyPr rtlCol="0" anchor="b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lang="fr-CA" sz="1800" b="0"/>
            </a:lvl1pPr>
            <a:lvl2pPr marL="457200" indent="0">
              <a:buNone/>
              <a:defRPr lang="fr-CA" sz="2000" b="1"/>
            </a:lvl2pPr>
            <a:lvl3pPr marL="914400" indent="0">
              <a:buNone/>
              <a:defRPr lang="fr-CA" sz="1800" b="1"/>
            </a:lvl3pPr>
            <a:lvl4pPr marL="1371600" indent="0">
              <a:buNone/>
              <a:defRPr lang="fr-CA" sz="1600" b="1"/>
            </a:lvl4pPr>
            <a:lvl5pPr marL="1828800" indent="0">
              <a:buNone/>
              <a:defRPr lang="fr-CA" sz="1600" b="1"/>
            </a:lvl5pPr>
            <a:lvl6pPr marL="2286000" indent="0">
              <a:buNone/>
              <a:defRPr lang="fr-CA" sz="1600" b="1"/>
            </a:lvl6pPr>
            <a:lvl7pPr marL="2743200" indent="0">
              <a:buNone/>
              <a:defRPr lang="fr-CA" sz="1600" b="1"/>
            </a:lvl7pPr>
            <a:lvl8pPr marL="3200400" indent="0">
              <a:buNone/>
              <a:defRPr lang="fr-CA" sz="1600" b="1"/>
            </a:lvl8pPr>
            <a:lvl9pPr marL="3657600" indent="0">
              <a:buNone/>
              <a:defRPr lang="fr-CA" sz="1600" b="1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9" name="Espace réservé du contenu 5">
            <a:extLst>
              <a:ext uri="{FF2B5EF4-FFF2-40B4-BE49-F238E27FC236}">
                <a16:creationId xmlns:a16="http://schemas.microsoft.com/office/drawing/2014/main" id="{56DC4DB0-B5C2-72F4-A891-0281DDB80FC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8567928" y="2788920"/>
            <a:ext cx="3163824" cy="3291840"/>
          </a:xfrm>
        </p:spPr>
        <p:txBody>
          <a:bodyPr rtlCol="0">
            <a:normAutofit/>
          </a:bodyPr>
          <a:lstStyle>
            <a:lvl1pPr>
              <a:lnSpc>
                <a:spcPct val="150000"/>
              </a:lnSpc>
              <a:spcBef>
                <a:spcPts val="0"/>
              </a:spcBef>
              <a:defRPr lang="fr-CA" sz="1400"/>
            </a:lvl1pPr>
            <a:lvl2pPr>
              <a:lnSpc>
                <a:spcPct val="150000"/>
              </a:lnSpc>
              <a:spcBef>
                <a:spcPts val="0"/>
              </a:spcBef>
              <a:defRPr lang="fr-CA" sz="1200"/>
            </a:lvl2pPr>
            <a:lvl3pPr>
              <a:lnSpc>
                <a:spcPct val="150000"/>
              </a:lnSpc>
              <a:spcBef>
                <a:spcPts val="0"/>
              </a:spcBef>
              <a:defRPr lang="fr-CA" sz="1100"/>
            </a:lvl3pPr>
            <a:lvl4pPr>
              <a:lnSpc>
                <a:spcPct val="150000"/>
              </a:lnSpc>
              <a:spcBef>
                <a:spcPts val="0"/>
              </a:spcBef>
              <a:defRPr lang="fr-CA" sz="1050"/>
            </a:lvl4pPr>
            <a:lvl5pPr>
              <a:lnSpc>
                <a:spcPct val="150000"/>
              </a:lnSpc>
              <a:spcBef>
                <a:spcPts val="0"/>
              </a:spcBef>
              <a:defRPr lang="fr-CA" sz="105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255356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raphisme 22">
            <a:extLst>
              <a:ext uri="{FF2B5EF4-FFF2-40B4-BE49-F238E27FC236}">
                <a16:creationId xmlns:a16="http://schemas.microsoft.com/office/drawing/2014/main" id="{8508C9A2-89A3-8585-F561-54AF27E76C2E}"/>
              </a:ext>
            </a:extLst>
          </p:cNvPr>
          <p:cNvSpPr/>
          <p:nvPr/>
        </p:nvSpPr>
        <p:spPr>
          <a:xfrm>
            <a:off x="8963354" y="3545840"/>
            <a:ext cx="2556181" cy="2641600"/>
          </a:xfrm>
          <a:custGeom>
            <a:avLst/>
            <a:gdLst>
              <a:gd name="connsiteX0" fmla="*/ 11417928 w 11417635"/>
              <a:gd name="connsiteY0" fmla="*/ 16489276 h 17685280"/>
              <a:gd name="connsiteX1" fmla="*/ 10219543 w 11417635"/>
              <a:gd name="connsiteY1" fmla="*/ 17687536 h 17685280"/>
              <a:gd name="connsiteX2" fmla="*/ 1198684 w 11417635"/>
              <a:gd name="connsiteY2" fmla="*/ 17687536 h 17685280"/>
              <a:gd name="connsiteX3" fmla="*/ 293 w 11417635"/>
              <a:gd name="connsiteY3" fmla="*/ 16489276 h 17685280"/>
              <a:gd name="connsiteX4" fmla="*/ 293 w 11417635"/>
              <a:gd name="connsiteY4" fmla="*/ 1200514 h 17685280"/>
              <a:gd name="connsiteX5" fmla="*/ 1198684 w 11417635"/>
              <a:gd name="connsiteY5" fmla="*/ 2255 h 17685280"/>
              <a:gd name="connsiteX6" fmla="*/ 10219543 w 11417635"/>
              <a:gd name="connsiteY6" fmla="*/ 2255 h 17685280"/>
              <a:gd name="connsiteX7" fmla="*/ 11417928 w 11417635"/>
              <a:gd name="connsiteY7" fmla="*/ 1200514 h 17685280"/>
              <a:gd name="connsiteX0" fmla="*/ 11417635 w 11417635"/>
              <a:gd name="connsiteY0" fmla="*/ 16501248 h 17699508"/>
              <a:gd name="connsiteX1" fmla="*/ 10219250 w 11417635"/>
              <a:gd name="connsiteY1" fmla="*/ 17699508 h 17699508"/>
              <a:gd name="connsiteX2" fmla="*/ 1198391 w 11417635"/>
              <a:gd name="connsiteY2" fmla="*/ 17699508 h 17699508"/>
              <a:gd name="connsiteX3" fmla="*/ 0 w 11417635"/>
              <a:gd name="connsiteY3" fmla="*/ 16501248 h 17699508"/>
              <a:gd name="connsiteX4" fmla="*/ 0 w 11417635"/>
              <a:gd name="connsiteY4" fmla="*/ 1212486 h 17699508"/>
              <a:gd name="connsiteX5" fmla="*/ 1198391 w 11417635"/>
              <a:gd name="connsiteY5" fmla="*/ 14227 h 17699508"/>
              <a:gd name="connsiteX6" fmla="*/ 3548686 w 11417635"/>
              <a:gd name="connsiteY6" fmla="*/ 0 h 17699508"/>
              <a:gd name="connsiteX7" fmla="*/ 10219250 w 11417635"/>
              <a:gd name="connsiteY7" fmla="*/ 14227 h 17699508"/>
              <a:gd name="connsiteX8" fmla="*/ 11417635 w 11417635"/>
              <a:gd name="connsiteY8" fmla="*/ 1212486 h 17699508"/>
              <a:gd name="connsiteX9" fmla="*/ 11417635 w 11417635"/>
              <a:gd name="connsiteY9" fmla="*/ 16501248 h 17699508"/>
              <a:gd name="connsiteX0" fmla="*/ 11417635 w 11509075"/>
              <a:gd name="connsiteY0" fmla="*/ 1212486 h 17699508"/>
              <a:gd name="connsiteX1" fmla="*/ 11417635 w 11509075"/>
              <a:gd name="connsiteY1" fmla="*/ 16501248 h 17699508"/>
              <a:gd name="connsiteX2" fmla="*/ 10219250 w 11509075"/>
              <a:gd name="connsiteY2" fmla="*/ 17699508 h 17699508"/>
              <a:gd name="connsiteX3" fmla="*/ 1198391 w 11509075"/>
              <a:gd name="connsiteY3" fmla="*/ 17699508 h 17699508"/>
              <a:gd name="connsiteX4" fmla="*/ 0 w 11509075"/>
              <a:gd name="connsiteY4" fmla="*/ 16501248 h 17699508"/>
              <a:gd name="connsiteX5" fmla="*/ 0 w 11509075"/>
              <a:gd name="connsiteY5" fmla="*/ 1212486 h 17699508"/>
              <a:gd name="connsiteX6" fmla="*/ 1198391 w 11509075"/>
              <a:gd name="connsiteY6" fmla="*/ 14227 h 17699508"/>
              <a:gd name="connsiteX7" fmla="*/ 3548686 w 11509075"/>
              <a:gd name="connsiteY7" fmla="*/ 0 h 17699508"/>
              <a:gd name="connsiteX8" fmla="*/ 10219250 w 11509075"/>
              <a:gd name="connsiteY8" fmla="*/ 14227 h 17699508"/>
              <a:gd name="connsiteX9" fmla="*/ 11509075 w 11509075"/>
              <a:gd name="connsiteY9" fmla="*/ 1303926 h 17699508"/>
              <a:gd name="connsiteX0" fmla="*/ 11417635 w 11417635"/>
              <a:gd name="connsiteY0" fmla="*/ 1212486 h 17699508"/>
              <a:gd name="connsiteX1" fmla="*/ 11417635 w 11417635"/>
              <a:gd name="connsiteY1" fmla="*/ 16501248 h 17699508"/>
              <a:gd name="connsiteX2" fmla="*/ 10219250 w 11417635"/>
              <a:gd name="connsiteY2" fmla="*/ 17699508 h 17699508"/>
              <a:gd name="connsiteX3" fmla="*/ 1198391 w 11417635"/>
              <a:gd name="connsiteY3" fmla="*/ 17699508 h 17699508"/>
              <a:gd name="connsiteX4" fmla="*/ 0 w 11417635"/>
              <a:gd name="connsiteY4" fmla="*/ 16501248 h 17699508"/>
              <a:gd name="connsiteX5" fmla="*/ 0 w 11417635"/>
              <a:gd name="connsiteY5" fmla="*/ 1212486 h 17699508"/>
              <a:gd name="connsiteX6" fmla="*/ 1198391 w 11417635"/>
              <a:gd name="connsiteY6" fmla="*/ 14227 h 17699508"/>
              <a:gd name="connsiteX7" fmla="*/ 3548686 w 11417635"/>
              <a:gd name="connsiteY7" fmla="*/ 0 h 17699508"/>
              <a:gd name="connsiteX8" fmla="*/ 10219250 w 11417635"/>
              <a:gd name="connsiteY8" fmla="*/ 14227 h 17699508"/>
              <a:gd name="connsiteX0" fmla="*/ 11417635 w 11417635"/>
              <a:gd name="connsiteY0" fmla="*/ 1212486 h 17699508"/>
              <a:gd name="connsiteX1" fmla="*/ 11417635 w 11417635"/>
              <a:gd name="connsiteY1" fmla="*/ 16501248 h 17699508"/>
              <a:gd name="connsiteX2" fmla="*/ 10219250 w 11417635"/>
              <a:gd name="connsiteY2" fmla="*/ 17699508 h 17699508"/>
              <a:gd name="connsiteX3" fmla="*/ 1198391 w 11417635"/>
              <a:gd name="connsiteY3" fmla="*/ 17699508 h 17699508"/>
              <a:gd name="connsiteX4" fmla="*/ 0 w 11417635"/>
              <a:gd name="connsiteY4" fmla="*/ 16501248 h 17699508"/>
              <a:gd name="connsiteX5" fmla="*/ 0 w 11417635"/>
              <a:gd name="connsiteY5" fmla="*/ 1212486 h 17699508"/>
              <a:gd name="connsiteX6" fmla="*/ 1198391 w 11417635"/>
              <a:gd name="connsiteY6" fmla="*/ 14227 h 17699508"/>
              <a:gd name="connsiteX7" fmla="*/ 3548686 w 11417635"/>
              <a:gd name="connsiteY7" fmla="*/ 0 h 17699508"/>
              <a:gd name="connsiteX0" fmla="*/ 11417635 w 11417635"/>
              <a:gd name="connsiteY0" fmla="*/ 16501248 h 17699508"/>
              <a:gd name="connsiteX1" fmla="*/ 10219250 w 11417635"/>
              <a:gd name="connsiteY1" fmla="*/ 17699508 h 17699508"/>
              <a:gd name="connsiteX2" fmla="*/ 1198391 w 11417635"/>
              <a:gd name="connsiteY2" fmla="*/ 17699508 h 17699508"/>
              <a:gd name="connsiteX3" fmla="*/ 0 w 11417635"/>
              <a:gd name="connsiteY3" fmla="*/ 16501248 h 17699508"/>
              <a:gd name="connsiteX4" fmla="*/ 0 w 11417635"/>
              <a:gd name="connsiteY4" fmla="*/ 1212486 h 17699508"/>
              <a:gd name="connsiteX5" fmla="*/ 1198391 w 11417635"/>
              <a:gd name="connsiteY5" fmla="*/ 14227 h 17699508"/>
              <a:gd name="connsiteX6" fmla="*/ 3548686 w 11417635"/>
              <a:gd name="connsiteY6" fmla="*/ 0 h 17699508"/>
              <a:gd name="connsiteX0" fmla="*/ 11419870 w 11419870"/>
              <a:gd name="connsiteY0" fmla="*/ 16501248 h 17699508"/>
              <a:gd name="connsiteX1" fmla="*/ 10221485 w 11419870"/>
              <a:gd name="connsiteY1" fmla="*/ 17699508 h 17699508"/>
              <a:gd name="connsiteX2" fmla="*/ 1200626 w 11419870"/>
              <a:gd name="connsiteY2" fmla="*/ 17699508 h 17699508"/>
              <a:gd name="connsiteX3" fmla="*/ 2235 w 11419870"/>
              <a:gd name="connsiteY3" fmla="*/ 16501248 h 17699508"/>
              <a:gd name="connsiteX4" fmla="*/ 0 w 11419870"/>
              <a:gd name="connsiteY4" fmla="*/ 3002280 h 17699508"/>
              <a:gd name="connsiteX5" fmla="*/ 2235 w 11419870"/>
              <a:gd name="connsiteY5" fmla="*/ 1212486 h 17699508"/>
              <a:gd name="connsiteX6" fmla="*/ 1200626 w 11419870"/>
              <a:gd name="connsiteY6" fmla="*/ 14227 h 17699508"/>
              <a:gd name="connsiteX7" fmla="*/ 3550921 w 11419870"/>
              <a:gd name="connsiteY7" fmla="*/ 0 h 17699508"/>
              <a:gd name="connsiteX0" fmla="*/ 11419870 w 11419870"/>
              <a:gd name="connsiteY0" fmla="*/ 16501248 h 17699508"/>
              <a:gd name="connsiteX1" fmla="*/ 10221485 w 11419870"/>
              <a:gd name="connsiteY1" fmla="*/ 17699508 h 17699508"/>
              <a:gd name="connsiteX2" fmla="*/ 1200626 w 11419870"/>
              <a:gd name="connsiteY2" fmla="*/ 17699508 h 17699508"/>
              <a:gd name="connsiteX3" fmla="*/ 2235 w 11419870"/>
              <a:gd name="connsiteY3" fmla="*/ 16501248 h 17699508"/>
              <a:gd name="connsiteX4" fmla="*/ 0 w 11419870"/>
              <a:gd name="connsiteY4" fmla="*/ 3947160 h 17699508"/>
              <a:gd name="connsiteX5" fmla="*/ 0 w 11419870"/>
              <a:gd name="connsiteY5" fmla="*/ 3002280 h 17699508"/>
              <a:gd name="connsiteX6" fmla="*/ 2235 w 11419870"/>
              <a:gd name="connsiteY6" fmla="*/ 1212486 h 17699508"/>
              <a:gd name="connsiteX7" fmla="*/ 1200626 w 11419870"/>
              <a:gd name="connsiteY7" fmla="*/ 14227 h 17699508"/>
              <a:gd name="connsiteX8" fmla="*/ 3550921 w 11419870"/>
              <a:gd name="connsiteY8" fmla="*/ 0 h 17699508"/>
              <a:gd name="connsiteX0" fmla="*/ 10221485 w 10221485"/>
              <a:gd name="connsiteY0" fmla="*/ 17699508 h 17699508"/>
              <a:gd name="connsiteX1" fmla="*/ 1200626 w 10221485"/>
              <a:gd name="connsiteY1" fmla="*/ 17699508 h 17699508"/>
              <a:gd name="connsiteX2" fmla="*/ 2235 w 10221485"/>
              <a:gd name="connsiteY2" fmla="*/ 16501248 h 17699508"/>
              <a:gd name="connsiteX3" fmla="*/ 0 w 10221485"/>
              <a:gd name="connsiteY3" fmla="*/ 3947160 h 17699508"/>
              <a:gd name="connsiteX4" fmla="*/ 0 w 10221485"/>
              <a:gd name="connsiteY4" fmla="*/ 3002280 h 17699508"/>
              <a:gd name="connsiteX5" fmla="*/ 2235 w 10221485"/>
              <a:gd name="connsiteY5" fmla="*/ 1212486 h 17699508"/>
              <a:gd name="connsiteX6" fmla="*/ 1200626 w 10221485"/>
              <a:gd name="connsiteY6" fmla="*/ 14227 h 17699508"/>
              <a:gd name="connsiteX7" fmla="*/ 3550921 w 10221485"/>
              <a:gd name="connsiteY7" fmla="*/ 0 h 17699508"/>
              <a:gd name="connsiteX0" fmla="*/ 1200626 w 3550921"/>
              <a:gd name="connsiteY0" fmla="*/ 17699508 h 17699508"/>
              <a:gd name="connsiteX1" fmla="*/ 2235 w 3550921"/>
              <a:gd name="connsiteY1" fmla="*/ 16501248 h 17699508"/>
              <a:gd name="connsiteX2" fmla="*/ 0 w 3550921"/>
              <a:gd name="connsiteY2" fmla="*/ 3947160 h 17699508"/>
              <a:gd name="connsiteX3" fmla="*/ 0 w 3550921"/>
              <a:gd name="connsiteY3" fmla="*/ 3002280 h 17699508"/>
              <a:gd name="connsiteX4" fmla="*/ 2235 w 3550921"/>
              <a:gd name="connsiteY4" fmla="*/ 1212486 h 17699508"/>
              <a:gd name="connsiteX5" fmla="*/ 1200626 w 3550921"/>
              <a:gd name="connsiteY5" fmla="*/ 14227 h 17699508"/>
              <a:gd name="connsiteX6" fmla="*/ 3550921 w 3550921"/>
              <a:gd name="connsiteY6" fmla="*/ 0 h 17699508"/>
              <a:gd name="connsiteX0" fmla="*/ 2235 w 3550921"/>
              <a:gd name="connsiteY0" fmla="*/ 16501248 h 16501248"/>
              <a:gd name="connsiteX1" fmla="*/ 0 w 3550921"/>
              <a:gd name="connsiteY1" fmla="*/ 3947160 h 16501248"/>
              <a:gd name="connsiteX2" fmla="*/ 0 w 3550921"/>
              <a:gd name="connsiteY2" fmla="*/ 3002280 h 16501248"/>
              <a:gd name="connsiteX3" fmla="*/ 2235 w 3550921"/>
              <a:gd name="connsiteY3" fmla="*/ 1212486 h 16501248"/>
              <a:gd name="connsiteX4" fmla="*/ 1200626 w 3550921"/>
              <a:gd name="connsiteY4" fmla="*/ 14227 h 16501248"/>
              <a:gd name="connsiteX5" fmla="*/ 3550921 w 3550921"/>
              <a:gd name="connsiteY5" fmla="*/ 0 h 16501248"/>
              <a:gd name="connsiteX0" fmla="*/ 0 w 3550921"/>
              <a:gd name="connsiteY0" fmla="*/ 3947160 h 3947160"/>
              <a:gd name="connsiteX1" fmla="*/ 0 w 3550921"/>
              <a:gd name="connsiteY1" fmla="*/ 3002280 h 3947160"/>
              <a:gd name="connsiteX2" fmla="*/ 2235 w 3550921"/>
              <a:gd name="connsiteY2" fmla="*/ 1212486 h 3947160"/>
              <a:gd name="connsiteX3" fmla="*/ 1200626 w 3550921"/>
              <a:gd name="connsiteY3" fmla="*/ 14227 h 3947160"/>
              <a:gd name="connsiteX4" fmla="*/ 3550921 w 3550921"/>
              <a:gd name="connsiteY4" fmla="*/ 0 h 3947160"/>
              <a:gd name="connsiteX0" fmla="*/ 0 w 3550921"/>
              <a:gd name="connsiteY0" fmla="*/ 3002280 h 3002280"/>
              <a:gd name="connsiteX1" fmla="*/ 2235 w 3550921"/>
              <a:gd name="connsiteY1" fmla="*/ 1212486 h 3002280"/>
              <a:gd name="connsiteX2" fmla="*/ 1200626 w 3550921"/>
              <a:gd name="connsiteY2" fmla="*/ 14227 h 3002280"/>
              <a:gd name="connsiteX3" fmla="*/ 3550921 w 3550921"/>
              <a:gd name="connsiteY3" fmla="*/ 0 h 3002280"/>
              <a:gd name="connsiteX0" fmla="*/ 2845 w 3548686"/>
              <a:gd name="connsiteY0" fmla="*/ 2799080 h 2799080"/>
              <a:gd name="connsiteX1" fmla="*/ 0 w 3548686"/>
              <a:gd name="connsiteY1" fmla="*/ 1212486 h 2799080"/>
              <a:gd name="connsiteX2" fmla="*/ 1198391 w 3548686"/>
              <a:gd name="connsiteY2" fmla="*/ 14227 h 2799080"/>
              <a:gd name="connsiteX3" fmla="*/ 3548686 w 3548686"/>
              <a:gd name="connsiteY3" fmla="*/ 0 h 2799080"/>
              <a:gd name="connsiteX0" fmla="*/ 2845 w 3548686"/>
              <a:gd name="connsiteY0" fmla="*/ 2707640 h 2707640"/>
              <a:gd name="connsiteX1" fmla="*/ 0 w 3548686"/>
              <a:gd name="connsiteY1" fmla="*/ 1212486 h 2707640"/>
              <a:gd name="connsiteX2" fmla="*/ 1198391 w 3548686"/>
              <a:gd name="connsiteY2" fmla="*/ 14227 h 2707640"/>
              <a:gd name="connsiteX3" fmla="*/ 3548686 w 3548686"/>
              <a:gd name="connsiteY3" fmla="*/ 0 h 2707640"/>
              <a:gd name="connsiteX0" fmla="*/ 2845 w 3548686"/>
              <a:gd name="connsiteY0" fmla="*/ 2667000 h 2667000"/>
              <a:gd name="connsiteX1" fmla="*/ 0 w 3548686"/>
              <a:gd name="connsiteY1" fmla="*/ 1212486 h 2667000"/>
              <a:gd name="connsiteX2" fmla="*/ 1198391 w 3548686"/>
              <a:gd name="connsiteY2" fmla="*/ 14227 h 2667000"/>
              <a:gd name="connsiteX3" fmla="*/ 3548686 w 3548686"/>
              <a:gd name="connsiteY3" fmla="*/ 0 h 2667000"/>
              <a:gd name="connsiteX0" fmla="*/ 2845 w 3548686"/>
              <a:gd name="connsiteY0" fmla="*/ 2651760 h 2651760"/>
              <a:gd name="connsiteX1" fmla="*/ 0 w 3548686"/>
              <a:gd name="connsiteY1" fmla="*/ 1212486 h 2651760"/>
              <a:gd name="connsiteX2" fmla="*/ 1198391 w 3548686"/>
              <a:gd name="connsiteY2" fmla="*/ 14227 h 2651760"/>
              <a:gd name="connsiteX3" fmla="*/ 3548686 w 3548686"/>
              <a:gd name="connsiteY3" fmla="*/ 0 h 2651760"/>
              <a:gd name="connsiteX0" fmla="*/ 2845 w 3020366"/>
              <a:gd name="connsiteY0" fmla="*/ 2651760 h 2651760"/>
              <a:gd name="connsiteX1" fmla="*/ 0 w 3020366"/>
              <a:gd name="connsiteY1" fmla="*/ 1212486 h 2651760"/>
              <a:gd name="connsiteX2" fmla="*/ 1198391 w 3020366"/>
              <a:gd name="connsiteY2" fmla="*/ 14227 h 2651760"/>
              <a:gd name="connsiteX3" fmla="*/ 3020366 w 3020366"/>
              <a:gd name="connsiteY3" fmla="*/ 0 h 2651760"/>
              <a:gd name="connsiteX0" fmla="*/ 2845 w 2883206"/>
              <a:gd name="connsiteY0" fmla="*/ 2651760 h 2651760"/>
              <a:gd name="connsiteX1" fmla="*/ 0 w 2883206"/>
              <a:gd name="connsiteY1" fmla="*/ 1212486 h 2651760"/>
              <a:gd name="connsiteX2" fmla="*/ 1198391 w 2883206"/>
              <a:gd name="connsiteY2" fmla="*/ 14227 h 2651760"/>
              <a:gd name="connsiteX3" fmla="*/ 2883206 w 2883206"/>
              <a:gd name="connsiteY3" fmla="*/ 0 h 2651760"/>
              <a:gd name="connsiteX0" fmla="*/ 2845 w 2796846"/>
              <a:gd name="connsiteY0" fmla="*/ 2651760 h 2651760"/>
              <a:gd name="connsiteX1" fmla="*/ 0 w 2796846"/>
              <a:gd name="connsiteY1" fmla="*/ 1212486 h 2651760"/>
              <a:gd name="connsiteX2" fmla="*/ 1198391 w 2796846"/>
              <a:gd name="connsiteY2" fmla="*/ 14227 h 2651760"/>
              <a:gd name="connsiteX3" fmla="*/ 2796846 w 2796846"/>
              <a:gd name="connsiteY3" fmla="*/ 0 h 2651760"/>
              <a:gd name="connsiteX0" fmla="*/ 2845 w 2735886"/>
              <a:gd name="connsiteY0" fmla="*/ 2656840 h 2656840"/>
              <a:gd name="connsiteX1" fmla="*/ 0 w 2735886"/>
              <a:gd name="connsiteY1" fmla="*/ 1217566 h 2656840"/>
              <a:gd name="connsiteX2" fmla="*/ 1198391 w 2735886"/>
              <a:gd name="connsiteY2" fmla="*/ 19307 h 2656840"/>
              <a:gd name="connsiteX3" fmla="*/ 2735886 w 2735886"/>
              <a:gd name="connsiteY3" fmla="*/ 0 h 2656840"/>
              <a:gd name="connsiteX0" fmla="*/ 2845 w 2674926"/>
              <a:gd name="connsiteY0" fmla="*/ 2651760 h 2651760"/>
              <a:gd name="connsiteX1" fmla="*/ 0 w 2674926"/>
              <a:gd name="connsiteY1" fmla="*/ 1212486 h 2651760"/>
              <a:gd name="connsiteX2" fmla="*/ 1198391 w 2674926"/>
              <a:gd name="connsiteY2" fmla="*/ 14227 h 2651760"/>
              <a:gd name="connsiteX3" fmla="*/ 2674926 w 2674926"/>
              <a:gd name="connsiteY3" fmla="*/ 0 h 2651760"/>
              <a:gd name="connsiteX0" fmla="*/ 2845 w 2674926"/>
              <a:gd name="connsiteY0" fmla="*/ 2651760 h 2651760"/>
              <a:gd name="connsiteX1" fmla="*/ 0 w 2674926"/>
              <a:gd name="connsiteY1" fmla="*/ 1212486 h 2651760"/>
              <a:gd name="connsiteX2" fmla="*/ 1198391 w 2674926"/>
              <a:gd name="connsiteY2" fmla="*/ 14227 h 2651760"/>
              <a:gd name="connsiteX3" fmla="*/ 2674926 w 2674926"/>
              <a:gd name="connsiteY3" fmla="*/ 0 h 2651760"/>
              <a:gd name="connsiteX0" fmla="*/ 2845 w 2644446"/>
              <a:gd name="connsiteY0" fmla="*/ 2651760 h 2651760"/>
              <a:gd name="connsiteX1" fmla="*/ 0 w 2644446"/>
              <a:gd name="connsiteY1" fmla="*/ 1212486 h 2651760"/>
              <a:gd name="connsiteX2" fmla="*/ 1198391 w 2644446"/>
              <a:gd name="connsiteY2" fmla="*/ 14227 h 2651760"/>
              <a:gd name="connsiteX3" fmla="*/ 2644446 w 2644446"/>
              <a:gd name="connsiteY3" fmla="*/ 0 h 2651760"/>
              <a:gd name="connsiteX0" fmla="*/ 2845 w 2608886"/>
              <a:gd name="connsiteY0" fmla="*/ 2651760 h 2651760"/>
              <a:gd name="connsiteX1" fmla="*/ 0 w 2608886"/>
              <a:gd name="connsiteY1" fmla="*/ 1212486 h 2651760"/>
              <a:gd name="connsiteX2" fmla="*/ 1198391 w 2608886"/>
              <a:gd name="connsiteY2" fmla="*/ 14227 h 2651760"/>
              <a:gd name="connsiteX3" fmla="*/ 2608886 w 2608886"/>
              <a:gd name="connsiteY3" fmla="*/ 0 h 2651760"/>
              <a:gd name="connsiteX0" fmla="*/ 2845 w 2598726"/>
              <a:gd name="connsiteY0" fmla="*/ 2646680 h 2646680"/>
              <a:gd name="connsiteX1" fmla="*/ 0 w 2598726"/>
              <a:gd name="connsiteY1" fmla="*/ 1207406 h 2646680"/>
              <a:gd name="connsiteX2" fmla="*/ 1198391 w 2598726"/>
              <a:gd name="connsiteY2" fmla="*/ 9147 h 2646680"/>
              <a:gd name="connsiteX3" fmla="*/ 2598726 w 2598726"/>
              <a:gd name="connsiteY3" fmla="*/ 0 h 2646680"/>
              <a:gd name="connsiteX0" fmla="*/ 2845 w 2558086"/>
              <a:gd name="connsiteY0" fmla="*/ 2641600 h 2641600"/>
              <a:gd name="connsiteX1" fmla="*/ 0 w 2558086"/>
              <a:gd name="connsiteY1" fmla="*/ 1202326 h 2641600"/>
              <a:gd name="connsiteX2" fmla="*/ 1198391 w 2558086"/>
              <a:gd name="connsiteY2" fmla="*/ 4067 h 2641600"/>
              <a:gd name="connsiteX3" fmla="*/ 2558086 w 2558086"/>
              <a:gd name="connsiteY3" fmla="*/ 0 h 2641600"/>
              <a:gd name="connsiteX0" fmla="*/ 2845 w 2556181"/>
              <a:gd name="connsiteY0" fmla="*/ 2641600 h 2641600"/>
              <a:gd name="connsiteX1" fmla="*/ 0 w 2556181"/>
              <a:gd name="connsiteY1" fmla="*/ 1202326 h 2641600"/>
              <a:gd name="connsiteX2" fmla="*/ 1198391 w 2556181"/>
              <a:gd name="connsiteY2" fmla="*/ 4067 h 2641600"/>
              <a:gd name="connsiteX3" fmla="*/ 2556181 w 2556181"/>
              <a:gd name="connsiteY3" fmla="*/ 0 h 264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6181" h="2641600">
                <a:moveTo>
                  <a:pt x="2845" y="2641600"/>
                </a:moveTo>
                <a:cubicBezTo>
                  <a:pt x="1897" y="2112735"/>
                  <a:pt x="948" y="1731191"/>
                  <a:pt x="0" y="1202326"/>
                </a:cubicBezTo>
                <a:cubicBezTo>
                  <a:pt x="0" y="540519"/>
                  <a:pt x="536541" y="4067"/>
                  <a:pt x="1198391" y="4067"/>
                </a:cubicBezTo>
                <a:lnTo>
                  <a:pt x="2556181" y="0"/>
                </a:lnTo>
              </a:path>
            </a:pathLst>
          </a:custGeom>
          <a:noFill/>
          <a:ln w="1356897" cap="sq">
            <a:solidFill>
              <a:schemeClr val="accent4">
                <a:alpha val="89000"/>
              </a:schemeClr>
            </a:solidFill>
            <a:prstDash val="solid"/>
            <a:round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2121408"/>
            <a:ext cx="6510528" cy="3578352"/>
          </a:xfrm>
        </p:spPr>
        <p:txBody>
          <a:bodyPr rtlCol="0"/>
          <a:lstStyle>
            <a:lvl1pPr marL="0" indent="0">
              <a:buNone/>
              <a:defRPr lang="fr-CA" sz="1800"/>
            </a:lvl1pPr>
            <a:lvl2pPr marL="283464">
              <a:defRPr lang="fr-CA" sz="1800"/>
            </a:lvl2pPr>
            <a:lvl3pPr marL="566928">
              <a:defRPr lang="fr-CA" sz="1600"/>
            </a:lvl3pPr>
            <a:lvl4pPr marL="758952">
              <a:defRPr lang="fr-CA" sz="1400"/>
            </a:lvl4pPr>
            <a:lvl5pPr marL="1042416">
              <a:defRPr lang="fr-CA" sz="140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E3602100-4B1B-08F9-3FE3-A39515512D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3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45" name="Graphique 24">
            <a:extLst>
              <a:ext uri="{FF2B5EF4-FFF2-40B4-BE49-F238E27FC236}">
                <a16:creationId xmlns:a16="http://schemas.microsoft.com/office/drawing/2014/main" id="{3A387C14-96A1-A53F-B0C4-8C320C0E434B}"/>
              </a:ext>
            </a:extLst>
          </p:cNvPr>
          <p:cNvSpPr/>
          <p:nvPr/>
        </p:nvSpPr>
        <p:spPr>
          <a:xfrm>
            <a:off x="8928734" y="3558489"/>
            <a:ext cx="3162299" cy="3196641"/>
          </a:xfrm>
          <a:custGeom>
            <a:avLst/>
            <a:gdLst>
              <a:gd name="connsiteX0" fmla="*/ -3730 w 9166847"/>
              <a:gd name="connsiteY0" fmla="*/ 5764965 h 5765688"/>
              <a:gd name="connsiteX1" fmla="*/ -3730 w 9166847"/>
              <a:gd name="connsiteY1" fmla="*/ 1152444 h 5765688"/>
              <a:gd name="connsiteX2" fmla="*/ 1189314 w 9166847"/>
              <a:gd name="connsiteY2" fmla="*/ -724 h 5765688"/>
              <a:gd name="connsiteX3" fmla="*/ 9163118 w 9166847"/>
              <a:gd name="connsiteY3" fmla="*/ 36857 h 5765688"/>
              <a:gd name="connsiteX0" fmla="*/ 0 w 9166848"/>
              <a:gd name="connsiteY0" fmla="*/ 5765689 h 5765689"/>
              <a:gd name="connsiteX1" fmla="*/ 0 w 9166848"/>
              <a:gd name="connsiteY1" fmla="*/ 1153168 h 5765689"/>
              <a:gd name="connsiteX2" fmla="*/ 1193044 w 9166848"/>
              <a:gd name="connsiteY2" fmla="*/ 0 h 5765689"/>
              <a:gd name="connsiteX3" fmla="*/ 2736923 w 9166848"/>
              <a:gd name="connsiteY3" fmla="*/ 1574 h 5765689"/>
              <a:gd name="connsiteX4" fmla="*/ 9166848 w 9166848"/>
              <a:gd name="connsiteY4" fmla="*/ 37581 h 5765689"/>
              <a:gd name="connsiteX0" fmla="*/ 0 w 9166848"/>
              <a:gd name="connsiteY0" fmla="*/ 5765689 h 5765689"/>
              <a:gd name="connsiteX1" fmla="*/ 0 w 9166848"/>
              <a:gd name="connsiteY1" fmla="*/ 1153168 h 5765689"/>
              <a:gd name="connsiteX2" fmla="*/ 1193044 w 9166848"/>
              <a:gd name="connsiteY2" fmla="*/ 0 h 5765689"/>
              <a:gd name="connsiteX3" fmla="*/ 2736923 w 9166848"/>
              <a:gd name="connsiteY3" fmla="*/ 1574 h 5765689"/>
              <a:gd name="connsiteX4" fmla="*/ 3169739 w 9166848"/>
              <a:gd name="connsiteY4" fmla="*/ 7671 h 5765689"/>
              <a:gd name="connsiteX5" fmla="*/ 9166848 w 9166848"/>
              <a:gd name="connsiteY5" fmla="*/ 37581 h 5765689"/>
              <a:gd name="connsiteX0" fmla="*/ 0 w 3169739"/>
              <a:gd name="connsiteY0" fmla="*/ 5765689 h 5765689"/>
              <a:gd name="connsiteX1" fmla="*/ 0 w 3169739"/>
              <a:gd name="connsiteY1" fmla="*/ 1153168 h 5765689"/>
              <a:gd name="connsiteX2" fmla="*/ 1193044 w 3169739"/>
              <a:gd name="connsiteY2" fmla="*/ 0 h 5765689"/>
              <a:gd name="connsiteX3" fmla="*/ 2736923 w 3169739"/>
              <a:gd name="connsiteY3" fmla="*/ 1574 h 5765689"/>
              <a:gd name="connsiteX4" fmla="*/ 3169739 w 3169739"/>
              <a:gd name="connsiteY4" fmla="*/ 7671 h 5765689"/>
              <a:gd name="connsiteX0" fmla="*/ 0 w 3160214"/>
              <a:gd name="connsiteY0" fmla="*/ 5765689 h 5765689"/>
              <a:gd name="connsiteX1" fmla="*/ 0 w 3160214"/>
              <a:gd name="connsiteY1" fmla="*/ 1153168 h 5765689"/>
              <a:gd name="connsiteX2" fmla="*/ 1193044 w 3160214"/>
              <a:gd name="connsiteY2" fmla="*/ 0 h 5765689"/>
              <a:gd name="connsiteX3" fmla="*/ 2736923 w 3160214"/>
              <a:gd name="connsiteY3" fmla="*/ 1574 h 5765689"/>
              <a:gd name="connsiteX4" fmla="*/ 3160214 w 3160214"/>
              <a:gd name="connsiteY4" fmla="*/ 7671 h 5765689"/>
              <a:gd name="connsiteX0" fmla="*/ 2085 w 3162299"/>
              <a:gd name="connsiteY0" fmla="*/ 5765689 h 5765689"/>
              <a:gd name="connsiteX1" fmla="*/ 0 w 3162299"/>
              <a:gd name="connsiteY1" fmla="*/ 3173781 h 5765689"/>
              <a:gd name="connsiteX2" fmla="*/ 2085 w 3162299"/>
              <a:gd name="connsiteY2" fmla="*/ 1153168 h 5765689"/>
              <a:gd name="connsiteX3" fmla="*/ 1195129 w 3162299"/>
              <a:gd name="connsiteY3" fmla="*/ 0 h 5765689"/>
              <a:gd name="connsiteX4" fmla="*/ 2739008 w 3162299"/>
              <a:gd name="connsiteY4" fmla="*/ 1574 h 5765689"/>
              <a:gd name="connsiteX5" fmla="*/ 3162299 w 3162299"/>
              <a:gd name="connsiteY5" fmla="*/ 7671 h 5765689"/>
              <a:gd name="connsiteX0" fmla="*/ 0 w 3162299"/>
              <a:gd name="connsiteY0" fmla="*/ 3173781 h 3173781"/>
              <a:gd name="connsiteX1" fmla="*/ 2085 w 3162299"/>
              <a:gd name="connsiteY1" fmla="*/ 1153168 h 3173781"/>
              <a:gd name="connsiteX2" fmla="*/ 1195129 w 3162299"/>
              <a:gd name="connsiteY2" fmla="*/ 0 h 3173781"/>
              <a:gd name="connsiteX3" fmla="*/ 2739008 w 3162299"/>
              <a:gd name="connsiteY3" fmla="*/ 1574 h 3173781"/>
              <a:gd name="connsiteX4" fmla="*/ 3162299 w 3162299"/>
              <a:gd name="connsiteY4" fmla="*/ 7671 h 3173781"/>
              <a:gd name="connsiteX0" fmla="*/ 0 w 3162299"/>
              <a:gd name="connsiteY0" fmla="*/ 3196641 h 3196641"/>
              <a:gd name="connsiteX1" fmla="*/ 2085 w 3162299"/>
              <a:gd name="connsiteY1" fmla="*/ 1153168 h 3196641"/>
              <a:gd name="connsiteX2" fmla="*/ 1195129 w 3162299"/>
              <a:gd name="connsiteY2" fmla="*/ 0 h 3196641"/>
              <a:gd name="connsiteX3" fmla="*/ 2739008 w 3162299"/>
              <a:gd name="connsiteY3" fmla="*/ 1574 h 3196641"/>
              <a:gd name="connsiteX4" fmla="*/ 3162299 w 3162299"/>
              <a:gd name="connsiteY4" fmla="*/ 7671 h 3196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62299" h="3196641">
                <a:moveTo>
                  <a:pt x="0" y="3196641"/>
                </a:moveTo>
                <a:lnTo>
                  <a:pt x="2085" y="1153168"/>
                </a:lnTo>
                <a:cubicBezTo>
                  <a:pt x="2085" y="516291"/>
                  <a:pt x="536218" y="0"/>
                  <a:pt x="1195129" y="0"/>
                </a:cubicBezTo>
                <a:lnTo>
                  <a:pt x="2739008" y="1574"/>
                </a:lnTo>
                <a:lnTo>
                  <a:pt x="3162299" y="7671"/>
                </a:lnTo>
              </a:path>
            </a:pathLst>
          </a:custGeom>
          <a:noFill/>
          <a:ln w="225588" cap="sq">
            <a:solidFill>
              <a:srgbClr val="FDF9E2"/>
            </a:solidFill>
            <a:prstDash val="solid"/>
            <a:miter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9" name="Ovale 28">
            <a:extLst>
              <a:ext uri="{FF2B5EF4-FFF2-40B4-BE49-F238E27FC236}">
                <a16:creationId xmlns:a16="http://schemas.microsoft.com/office/drawing/2014/main" id="{09E9B68F-058D-E637-2550-5DA70E3D0D41}"/>
              </a:ext>
            </a:extLst>
          </p:cNvPr>
          <p:cNvSpPr/>
          <p:nvPr userDrawn="1"/>
        </p:nvSpPr>
        <p:spPr>
          <a:xfrm>
            <a:off x="10310340" y="2011478"/>
            <a:ext cx="1628275" cy="1628275"/>
          </a:xfrm>
          <a:prstGeom prst="ellipse">
            <a:avLst/>
          </a:prstGeom>
          <a:solidFill>
            <a:schemeClr val="accent6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pic>
        <p:nvPicPr>
          <p:cNvPr id="34" name="Graphisme 33">
            <a:extLst>
              <a:ext uri="{FF2B5EF4-FFF2-40B4-BE49-F238E27FC236}">
                <a16:creationId xmlns:a16="http://schemas.microsoft.com/office/drawing/2014/main" id="{6188A037-6B9F-861E-36A7-10311D61272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972" r="31496"/>
          <a:stretch>
            <a:fillRect/>
          </a:stretch>
        </p:blipFill>
        <p:spPr>
          <a:xfrm>
            <a:off x="12700" y="6051321"/>
            <a:ext cx="12192000" cy="528377"/>
          </a:xfrm>
          <a:custGeom>
            <a:avLst/>
            <a:gdLst>
              <a:gd name="connsiteX0" fmla="*/ 0 w 6858000"/>
              <a:gd name="connsiteY0" fmla="*/ 400156 h 400156"/>
              <a:gd name="connsiteX1" fmla="*/ 0 w 6858000"/>
              <a:gd name="connsiteY1" fmla="*/ 0 h 400156"/>
              <a:gd name="connsiteX2" fmla="*/ 6858000 w 6858000"/>
              <a:gd name="connsiteY2" fmla="*/ 0 h 400156"/>
              <a:gd name="connsiteX3" fmla="*/ 6858000 w 6858000"/>
              <a:gd name="connsiteY3" fmla="*/ 400156 h 4001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58000" h="400156">
                <a:moveTo>
                  <a:pt x="0" y="400156"/>
                </a:moveTo>
                <a:lnTo>
                  <a:pt x="0" y="0"/>
                </a:lnTo>
                <a:lnTo>
                  <a:pt x="6858000" y="0"/>
                </a:lnTo>
                <a:lnTo>
                  <a:pt x="6858000" y="400156"/>
                </a:lnTo>
                <a:close/>
              </a:path>
            </a:pathLst>
          </a:custGeom>
        </p:spPr>
      </p:pic>
      <p:sp>
        <p:nvSpPr>
          <p:cNvPr id="36" name="Ovale 35">
            <a:extLst>
              <a:ext uri="{FF2B5EF4-FFF2-40B4-BE49-F238E27FC236}">
                <a16:creationId xmlns:a16="http://schemas.microsoft.com/office/drawing/2014/main" id="{1C9183AD-9166-27E4-F8C4-4AAE1C7F0BB9}"/>
              </a:ext>
            </a:extLst>
          </p:cNvPr>
          <p:cNvSpPr/>
          <p:nvPr userDrawn="1"/>
        </p:nvSpPr>
        <p:spPr>
          <a:xfrm>
            <a:off x="9130046" y="6134101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38" name="Ovale 37">
            <a:extLst>
              <a:ext uri="{FF2B5EF4-FFF2-40B4-BE49-F238E27FC236}">
                <a16:creationId xmlns:a16="http://schemas.microsoft.com/office/drawing/2014/main" id="{DFED6151-9FDE-FB42-89FC-0347B6A3276D}"/>
              </a:ext>
            </a:extLst>
          </p:cNvPr>
          <p:cNvSpPr/>
          <p:nvPr userDrawn="1"/>
        </p:nvSpPr>
        <p:spPr>
          <a:xfrm>
            <a:off x="8385329" y="6134101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46" name="Espace réservé du pied de page 45">
            <a:extLst>
              <a:ext uri="{FF2B5EF4-FFF2-40B4-BE49-F238E27FC236}">
                <a16:creationId xmlns:a16="http://schemas.microsoft.com/office/drawing/2014/main" id="{41E6D8BC-2E14-B95F-1E2F-30FF6EE3AEB3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7" name="Espace réservé du numéro de diapositive 46">
            <a:extLst>
              <a:ext uri="{FF2B5EF4-FFF2-40B4-BE49-F238E27FC236}">
                <a16:creationId xmlns:a16="http://schemas.microsoft.com/office/drawing/2014/main" id="{89B6F428-7A93-4AA9-C12A-2A93DFEAF0B6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5808116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Mer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raphique 43">
            <a:extLst>
              <a:ext uri="{FF2B5EF4-FFF2-40B4-BE49-F238E27FC236}">
                <a16:creationId xmlns:a16="http://schemas.microsoft.com/office/drawing/2014/main" id="{94240F9C-F2B6-6263-0817-7E0809D9DF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85327"/>
          <a:stretch>
            <a:fillRect/>
          </a:stretch>
        </p:blipFill>
        <p:spPr>
          <a:xfrm rot="16200000">
            <a:off x="8348893" y="2856018"/>
            <a:ext cx="6718341" cy="1006304"/>
          </a:xfrm>
          <a:custGeom>
            <a:avLst/>
            <a:gdLst>
              <a:gd name="connsiteX0" fmla="*/ 0 w 6718341"/>
              <a:gd name="connsiteY0" fmla="*/ 0 h 1006304"/>
              <a:gd name="connsiteX1" fmla="*/ 6718341 w 6718341"/>
              <a:gd name="connsiteY1" fmla="*/ 0 h 1006304"/>
              <a:gd name="connsiteX2" fmla="*/ 6718341 w 6718341"/>
              <a:gd name="connsiteY2" fmla="*/ 1006304 h 1006304"/>
              <a:gd name="connsiteX3" fmla="*/ 0 w 6718341"/>
              <a:gd name="connsiteY3" fmla="*/ 1006304 h 1006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341" h="1006304">
                <a:moveTo>
                  <a:pt x="0" y="0"/>
                </a:moveTo>
                <a:lnTo>
                  <a:pt x="6718341" y="0"/>
                </a:lnTo>
                <a:lnTo>
                  <a:pt x="6718341" y="1006304"/>
                </a:lnTo>
                <a:lnTo>
                  <a:pt x="0" y="1006304"/>
                </a:lnTo>
                <a:close/>
              </a:path>
            </a:pathLst>
          </a:custGeom>
        </p:spPr>
      </p:pic>
      <p:sp>
        <p:nvSpPr>
          <p:cNvPr id="50" name="Ovale 49">
            <a:extLst>
              <a:ext uri="{FF2B5EF4-FFF2-40B4-BE49-F238E27FC236}">
                <a16:creationId xmlns:a16="http://schemas.microsoft.com/office/drawing/2014/main" id="{024F3BA7-5767-DA19-90B2-79087CCD234A}"/>
              </a:ext>
            </a:extLst>
          </p:cNvPr>
          <p:cNvSpPr/>
          <p:nvPr userDrawn="1"/>
        </p:nvSpPr>
        <p:spPr>
          <a:xfrm>
            <a:off x="11280648" y="107998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52" name="Ovale 51">
            <a:extLst>
              <a:ext uri="{FF2B5EF4-FFF2-40B4-BE49-F238E27FC236}">
                <a16:creationId xmlns:a16="http://schemas.microsoft.com/office/drawing/2014/main" id="{75941C3B-69D9-2131-DE98-77882C6B492E}"/>
              </a:ext>
            </a:extLst>
          </p:cNvPr>
          <p:cNvSpPr/>
          <p:nvPr userDrawn="1"/>
        </p:nvSpPr>
        <p:spPr>
          <a:xfrm>
            <a:off x="9885091" y="4608699"/>
            <a:ext cx="1628275" cy="1628275"/>
          </a:xfrm>
          <a:prstGeom prst="ellipse">
            <a:avLst/>
          </a:prstGeom>
          <a:solidFill>
            <a:schemeClr val="accent3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pic>
        <p:nvPicPr>
          <p:cNvPr id="72" name="Graphique 71">
            <a:extLst>
              <a:ext uri="{FF2B5EF4-FFF2-40B4-BE49-F238E27FC236}">
                <a16:creationId xmlns:a16="http://schemas.microsoft.com/office/drawing/2014/main" id="{F2C371ED-FE8B-10E6-6B09-AB1AF954AAF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44820" t="41526" b="3152"/>
          <a:stretch/>
        </p:blipFill>
        <p:spPr>
          <a:xfrm>
            <a:off x="-63921" y="5642"/>
            <a:ext cx="3769859" cy="6852356"/>
          </a:xfrm>
          <a:custGeom>
            <a:avLst/>
            <a:gdLst>
              <a:gd name="connsiteX0" fmla="*/ 0 w 3769859"/>
              <a:gd name="connsiteY0" fmla="*/ 0 h 6852356"/>
              <a:gd name="connsiteX1" fmla="*/ 3769859 w 3769859"/>
              <a:gd name="connsiteY1" fmla="*/ 0 h 6852356"/>
              <a:gd name="connsiteX2" fmla="*/ 3769859 w 3769859"/>
              <a:gd name="connsiteY2" fmla="*/ 6852356 h 6852356"/>
              <a:gd name="connsiteX3" fmla="*/ 0 w 3769859"/>
              <a:gd name="connsiteY3" fmla="*/ 6852356 h 6852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69859" h="6852356">
                <a:moveTo>
                  <a:pt x="0" y="0"/>
                </a:moveTo>
                <a:lnTo>
                  <a:pt x="3769859" y="0"/>
                </a:lnTo>
                <a:lnTo>
                  <a:pt x="3769859" y="6852356"/>
                </a:lnTo>
                <a:lnTo>
                  <a:pt x="0" y="6852356"/>
                </a:lnTo>
                <a:close/>
              </a:path>
            </a:pathLst>
          </a:custGeom>
        </p:spPr>
      </p:pic>
      <p:pic>
        <p:nvPicPr>
          <p:cNvPr id="57" name="Graphisme 56">
            <a:extLst>
              <a:ext uri="{FF2B5EF4-FFF2-40B4-BE49-F238E27FC236}">
                <a16:creationId xmlns:a16="http://schemas.microsoft.com/office/drawing/2014/main" id="{E6DDC0DD-511A-395D-6DF6-B3EBA937EF9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0633" b="65821"/>
          <a:stretch>
            <a:fillRect/>
          </a:stretch>
        </p:blipFill>
        <p:spPr>
          <a:xfrm flipV="1">
            <a:off x="5869" y="1"/>
            <a:ext cx="5332115" cy="2343995"/>
          </a:xfrm>
          <a:custGeom>
            <a:avLst/>
            <a:gdLst>
              <a:gd name="connsiteX0" fmla="*/ 0 w 5332115"/>
              <a:gd name="connsiteY0" fmla="*/ 2343995 h 2343995"/>
              <a:gd name="connsiteX1" fmla="*/ 5332115 w 5332115"/>
              <a:gd name="connsiteY1" fmla="*/ 2343995 h 2343995"/>
              <a:gd name="connsiteX2" fmla="*/ 5332115 w 5332115"/>
              <a:gd name="connsiteY2" fmla="*/ 0 h 2343995"/>
              <a:gd name="connsiteX3" fmla="*/ 0 w 5332115"/>
              <a:gd name="connsiteY3" fmla="*/ 0 h 23439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2115" h="2343995">
                <a:moveTo>
                  <a:pt x="0" y="2343995"/>
                </a:moveTo>
                <a:lnTo>
                  <a:pt x="5332115" y="2343995"/>
                </a:lnTo>
                <a:lnTo>
                  <a:pt x="5332115" y="0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60" name="Graphisme 59">
            <a:extLst>
              <a:ext uri="{FF2B5EF4-FFF2-40B4-BE49-F238E27FC236}">
                <a16:creationId xmlns:a16="http://schemas.microsoft.com/office/drawing/2014/main" id="{A03A29F6-2DC7-B284-F21B-10BBEECC0526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4165" t="77500"/>
          <a:stretch>
            <a:fillRect/>
          </a:stretch>
        </p:blipFill>
        <p:spPr>
          <a:xfrm>
            <a:off x="-16872" y="-29980"/>
            <a:ext cx="4459335" cy="1601124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64" name="Ovale 63">
            <a:extLst>
              <a:ext uri="{FF2B5EF4-FFF2-40B4-BE49-F238E27FC236}">
                <a16:creationId xmlns:a16="http://schemas.microsoft.com/office/drawing/2014/main" id="{5E42667F-7399-2294-D94B-CB84510A0E95}"/>
              </a:ext>
            </a:extLst>
          </p:cNvPr>
          <p:cNvSpPr/>
          <p:nvPr userDrawn="1"/>
        </p:nvSpPr>
        <p:spPr>
          <a:xfrm>
            <a:off x="3261092" y="189001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pic>
        <p:nvPicPr>
          <p:cNvPr id="26" name="Graphique 25" hidden="1">
            <a:extLst>
              <a:ext uri="{FF2B5EF4-FFF2-40B4-BE49-F238E27FC236}">
                <a16:creationId xmlns:a16="http://schemas.microsoft.com/office/drawing/2014/main" id="{422E8005-83A8-3555-6EFB-842E78C629D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62"/>
          <a:stretch/>
        </p:blipFill>
        <p:spPr>
          <a:xfrm>
            <a:off x="-6187440" y="1779373"/>
            <a:ext cx="20888725" cy="4583992"/>
          </a:xfrm>
          <a:custGeom>
            <a:avLst/>
            <a:gdLst>
              <a:gd name="connsiteX0" fmla="*/ 6153662 w 20854947"/>
              <a:gd name="connsiteY0" fmla="*/ 0 h 4583992"/>
              <a:gd name="connsiteX1" fmla="*/ 20854947 w 20854947"/>
              <a:gd name="connsiteY1" fmla="*/ 0 h 4583992"/>
              <a:gd name="connsiteX2" fmla="*/ 20854947 w 20854947"/>
              <a:gd name="connsiteY2" fmla="*/ 2190264 h 4583992"/>
              <a:gd name="connsiteX3" fmla="*/ 18345663 w 20854947"/>
              <a:gd name="connsiteY3" fmla="*/ 2190264 h 4583992"/>
              <a:gd name="connsiteX4" fmla="*/ 18345663 w 20854947"/>
              <a:gd name="connsiteY4" fmla="*/ 4583992 h 4583992"/>
              <a:gd name="connsiteX5" fmla="*/ 0 w 20854947"/>
              <a:gd name="connsiteY5" fmla="*/ 4583992 h 4583992"/>
              <a:gd name="connsiteX6" fmla="*/ 0 w 20854947"/>
              <a:gd name="connsiteY6" fmla="*/ 4313374 h 4583992"/>
              <a:gd name="connsiteX7" fmla="*/ 6153662 w 20854947"/>
              <a:gd name="connsiteY7" fmla="*/ 4313374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54947" h="4583992">
                <a:moveTo>
                  <a:pt x="6153662" y="0"/>
                </a:moveTo>
                <a:lnTo>
                  <a:pt x="20854947" y="0"/>
                </a:lnTo>
                <a:lnTo>
                  <a:pt x="20854947" y="2190264"/>
                </a:lnTo>
                <a:lnTo>
                  <a:pt x="18345663" y="2190264"/>
                </a:lnTo>
                <a:lnTo>
                  <a:pt x="18345663" y="4583992"/>
                </a:lnTo>
                <a:lnTo>
                  <a:pt x="0" y="4583992"/>
                </a:lnTo>
                <a:lnTo>
                  <a:pt x="0" y="4313374"/>
                </a:lnTo>
                <a:lnTo>
                  <a:pt x="6153662" y="4313374"/>
                </a:lnTo>
                <a:close/>
              </a:path>
            </a:pathLst>
          </a:custGeom>
        </p:spPr>
      </p:pic>
      <p:sp>
        <p:nvSpPr>
          <p:cNvPr id="73" name="Titre 1">
            <a:extLst>
              <a:ext uri="{FF2B5EF4-FFF2-40B4-BE49-F238E27FC236}">
                <a16:creationId xmlns:a16="http://schemas.microsoft.com/office/drawing/2014/main" id="{11BE7A0F-8563-C84F-54DB-CF04C6DAD8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85583" y="2214823"/>
            <a:ext cx="3769859" cy="1975104"/>
          </a:xfrm>
        </p:spPr>
        <p:txBody>
          <a:bodyPr rtlCol="0" anchor="b">
            <a:noAutofit/>
          </a:bodyPr>
          <a:lstStyle>
            <a:lvl1pPr>
              <a:defRPr lang="fr-CA" sz="6600"/>
            </a:lvl1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96231" y="4278235"/>
            <a:ext cx="3081528" cy="1170432"/>
          </a:xfrm>
        </p:spPr>
        <p:txBody>
          <a:bodyPr rtlCol="0">
            <a:normAutofit/>
          </a:bodyPr>
          <a:lstStyle>
            <a:lvl1pPr marL="0" indent="0">
              <a:lnSpc>
                <a:spcPct val="90000"/>
              </a:lnSpc>
              <a:spcBef>
                <a:spcPts val="1000"/>
              </a:spcBef>
              <a:buNone/>
              <a:defRPr lang="fr-CA" sz="1800">
                <a:solidFill>
                  <a:schemeClr val="tx1"/>
                </a:solidFill>
              </a:defRPr>
            </a:lvl1pPr>
            <a:lvl2pPr marL="457200" indent="0">
              <a:buNone/>
              <a:defRPr lang="fr-CA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CA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7276081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uniqu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Espace réservé du texte 9">
            <a:extLst>
              <a:ext uri="{FF2B5EF4-FFF2-40B4-BE49-F238E27FC236}">
                <a16:creationId xmlns:a16="http://schemas.microsoft.com/office/drawing/2014/main" id="{F45380E4-4280-4D6A-412C-BEC95C8CA78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1E2DEC6B-E418-F7FA-5D06-66914BE64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22" name="Espace réservé du pied de page 21">
            <a:extLst>
              <a:ext uri="{FF2B5EF4-FFF2-40B4-BE49-F238E27FC236}">
                <a16:creationId xmlns:a16="http://schemas.microsoft.com/office/drawing/2014/main" id="{CDBC6FA3-472C-62C4-429A-28029D228DD1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3" name="Espace réservé du numéro de diapositive 22">
            <a:extLst>
              <a:ext uri="{FF2B5EF4-FFF2-40B4-BE49-F238E27FC236}">
                <a16:creationId xmlns:a16="http://schemas.microsoft.com/office/drawing/2014/main" id="{F0B4C4FF-8EF1-767D-7C77-03D625E4B321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9923964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A48C42A6-E4A3-57E4-DBFE-86C89D6D36C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D90272D4-D364-93D2-A948-9DD478627EA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64DD4E5-F3CE-6199-31DD-1C03C409E0C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71712912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Espace réservé du texte 9">
            <a:extLst>
              <a:ext uri="{FF2B5EF4-FFF2-40B4-BE49-F238E27FC236}">
                <a16:creationId xmlns:a16="http://schemas.microsoft.com/office/drawing/2014/main" id="{3FA20FC2-E959-7E20-4647-E505BD8BE4F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F9A56E61-4EF1-44C9-6CC9-6876765A738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183188" y="2057400"/>
            <a:ext cx="6172200" cy="4069080"/>
          </a:xfrm>
        </p:spPr>
        <p:txBody>
          <a:bodyPr rtlCol="0"/>
          <a:lstStyle>
            <a:lvl1pPr>
              <a:defRPr lang="fr-CA" sz="3200"/>
            </a:lvl1pPr>
            <a:lvl2pPr>
              <a:defRPr lang="fr-CA" sz="2800"/>
            </a:lvl2pPr>
            <a:lvl3pPr>
              <a:defRPr lang="fr-CA" sz="2400"/>
            </a:lvl3pPr>
            <a:lvl4pPr>
              <a:defRPr lang="fr-CA" sz="2000"/>
            </a:lvl4pPr>
            <a:lvl5pPr>
              <a:defRPr lang="fr-CA" sz="2000"/>
            </a:lvl5pPr>
            <a:lvl6pPr>
              <a:defRPr lang="fr-CA" sz="2000"/>
            </a:lvl6pPr>
            <a:lvl7pPr>
              <a:defRPr lang="fr-CA" sz="2000"/>
            </a:lvl7pPr>
            <a:lvl8pPr>
              <a:defRPr lang="fr-CA" sz="2000"/>
            </a:lvl8pPr>
            <a:lvl9pPr>
              <a:defRPr lang="fr-CA" sz="2000"/>
            </a:lvl9pPr>
          </a:lstStyle>
          <a:p>
            <a:pPr lvl="0" rtl="0"/>
            <a:r>
              <a:rPr lang="fr-CA" dirty="0"/>
              <a:t>Modifiez les styles du texte</a:t>
            </a:r>
          </a:p>
          <a:p>
            <a:pPr lvl="1" rtl="0"/>
            <a:r>
              <a:rPr lang="fr-CA" dirty="0"/>
              <a:t>Deuxième niveau</a:t>
            </a:r>
          </a:p>
          <a:p>
            <a:pPr lvl="2" rtl="0"/>
            <a:r>
              <a:rPr lang="fr-CA" dirty="0"/>
              <a:t>Troisième niveau</a:t>
            </a:r>
          </a:p>
          <a:p>
            <a:pPr lvl="3" rtl="0"/>
            <a:r>
              <a:rPr lang="fr-CA" dirty="0"/>
              <a:t>Quatrième niveau</a:t>
            </a:r>
          </a:p>
          <a:p>
            <a:pPr lvl="4" rtl="0"/>
            <a:r>
              <a:rPr lang="fr-CA" dirty="0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FA7802A7-DF1B-DE1B-4EA4-055C59350761}"/>
              </a:ext>
            </a:extLst>
          </p:cNvPr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4069080"/>
          </a:xfrm>
        </p:spPr>
        <p:txBody>
          <a:bodyPr rtlCol="0"/>
          <a:lstStyle>
            <a:lvl1pPr marL="0" indent="0">
              <a:buNone/>
              <a:defRPr lang="fr-CA" sz="1600"/>
            </a:lvl1pPr>
            <a:lvl2pPr marL="457200" indent="0">
              <a:buNone/>
              <a:defRPr lang="fr-CA" sz="1400"/>
            </a:lvl2pPr>
            <a:lvl3pPr marL="914400" indent="0">
              <a:buNone/>
              <a:defRPr lang="fr-CA" sz="1200"/>
            </a:lvl3pPr>
            <a:lvl4pPr marL="1371600" indent="0">
              <a:buNone/>
              <a:defRPr lang="fr-CA" sz="1000"/>
            </a:lvl4pPr>
            <a:lvl5pPr marL="1828800" indent="0">
              <a:buNone/>
              <a:defRPr lang="fr-CA" sz="1000"/>
            </a:lvl5pPr>
            <a:lvl6pPr marL="2286000" indent="0">
              <a:buNone/>
              <a:defRPr lang="fr-CA" sz="1000"/>
            </a:lvl6pPr>
            <a:lvl7pPr marL="2743200" indent="0">
              <a:buNone/>
              <a:defRPr lang="fr-CA" sz="1000"/>
            </a:lvl7pPr>
            <a:lvl8pPr marL="3200400" indent="0">
              <a:buNone/>
              <a:defRPr lang="fr-CA" sz="1000"/>
            </a:lvl8pPr>
            <a:lvl9pPr marL="3657600" indent="0">
              <a:buNone/>
              <a:defRPr lang="fr-CA" sz="1000"/>
            </a:lvl9pPr>
          </a:lstStyle>
          <a:p>
            <a:pPr lvl="0" rtl="0"/>
            <a:r>
              <a:rPr lang="fr-CA" dirty="0"/>
              <a:t>Modifiez les styles du texte</a:t>
            </a:r>
          </a:p>
        </p:txBody>
      </p:sp>
      <p:sp>
        <p:nvSpPr>
          <p:cNvPr id="8" name="Titre 7">
            <a:extLst>
              <a:ext uri="{FF2B5EF4-FFF2-40B4-BE49-F238E27FC236}">
                <a16:creationId xmlns:a16="http://schemas.microsoft.com/office/drawing/2014/main" id="{FB2F4222-9F0A-A7FE-DFA4-39F2D1A27D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10" name="Espace réservé du pied de page 9">
            <a:extLst>
              <a:ext uri="{FF2B5EF4-FFF2-40B4-BE49-F238E27FC236}">
                <a16:creationId xmlns:a16="http://schemas.microsoft.com/office/drawing/2014/main" id="{A9174264-0D17-CF28-8778-3DD02FD42C48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4FFFA002-049D-7794-5114-044DA2B571D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249912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8" name="Groupe 57">
            <a:extLst>
              <a:ext uri="{FF2B5EF4-FFF2-40B4-BE49-F238E27FC236}">
                <a16:creationId xmlns:a16="http://schemas.microsoft.com/office/drawing/2014/main" id="{7F9A3535-D85B-F023-B8C0-28D2FEAAD9E0}"/>
              </a:ext>
            </a:extLst>
          </p:cNvPr>
          <p:cNvGrpSpPr/>
          <p:nvPr userDrawn="1"/>
        </p:nvGrpSpPr>
        <p:grpSpPr>
          <a:xfrm>
            <a:off x="1" y="3827512"/>
            <a:ext cx="12198945" cy="3030489"/>
            <a:chOff x="1" y="3827512"/>
            <a:chExt cx="12198945" cy="3030489"/>
          </a:xfrm>
        </p:grpSpPr>
        <p:sp>
          <p:nvSpPr>
            <p:cNvPr id="57" name="Forme libre : Forme 56">
              <a:extLst>
                <a:ext uri="{FF2B5EF4-FFF2-40B4-BE49-F238E27FC236}">
                  <a16:creationId xmlns:a16="http://schemas.microsoft.com/office/drawing/2014/main" id="{C11C7D54-0954-B838-DA12-86EA86543A54}"/>
                </a:ext>
              </a:extLst>
            </p:cNvPr>
            <p:cNvSpPr/>
            <p:nvPr userDrawn="1"/>
          </p:nvSpPr>
          <p:spPr>
            <a:xfrm>
              <a:off x="11488761" y="5133340"/>
              <a:ext cx="521208" cy="1724660"/>
            </a:xfrm>
            <a:custGeom>
              <a:avLst/>
              <a:gdLst>
                <a:gd name="connsiteX0" fmla="*/ 834 w 513332"/>
                <a:gd name="connsiteY0" fmla="*/ -1393 h 1623974"/>
                <a:gd name="connsiteX1" fmla="*/ 514166 w 513332"/>
                <a:gd name="connsiteY1" fmla="*/ -1393 h 1623974"/>
                <a:gd name="connsiteX2" fmla="*/ 514166 w 513332"/>
                <a:gd name="connsiteY2" fmla="*/ 1622582 h 1623974"/>
                <a:gd name="connsiteX3" fmla="*/ 834 w 513332"/>
                <a:gd name="connsiteY3" fmla="*/ 1622582 h 16239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3332" h="1623974">
                  <a:moveTo>
                    <a:pt x="834" y="-1393"/>
                  </a:moveTo>
                  <a:lnTo>
                    <a:pt x="514166" y="-1393"/>
                  </a:lnTo>
                  <a:lnTo>
                    <a:pt x="514166" y="1622582"/>
                  </a:lnTo>
                  <a:lnTo>
                    <a:pt x="834" y="1622582"/>
                  </a:lnTo>
                  <a:close/>
                </a:path>
              </a:pathLst>
            </a:custGeom>
            <a:solidFill>
              <a:schemeClr val="accent1"/>
            </a:solidFill>
            <a:ln w="2820" cap="flat">
              <a:solidFill>
                <a:schemeClr val="accent1"/>
              </a:solidFill>
              <a:prstDash val="solid"/>
              <a:miter/>
            </a:ln>
          </p:spPr>
          <p:txBody>
            <a:bodyPr rtlCol="0" anchor="ctr"/>
            <a:lstStyle>
              <a:defPPr>
                <a:defRPr lang="fr-CA"/>
              </a:defPPr>
            </a:lstStyle>
            <a:p>
              <a:pPr rtl="0"/>
              <a:endParaRPr lang="fr-CA" dirty="0"/>
            </a:p>
          </p:txBody>
        </p:sp>
        <p:pic>
          <p:nvPicPr>
            <p:cNvPr id="55" name="Graphique 54">
              <a:extLst>
                <a:ext uri="{FF2B5EF4-FFF2-40B4-BE49-F238E27FC236}">
                  <a16:creationId xmlns:a16="http://schemas.microsoft.com/office/drawing/2014/main" id="{E49D87C6-232E-E91C-0D76-756637414E8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rcRect l="9291" r="42583" b="30832"/>
            <a:stretch>
              <a:fillRect/>
            </a:stretch>
          </p:blipFill>
          <p:spPr>
            <a:xfrm>
              <a:off x="1" y="3827512"/>
              <a:ext cx="12198945" cy="3030489"/>
            </a:xfrm>
            <a:custGeom>
              <a:avLst/>
              <a:gdLst>
                <a:gd name="connsiteX0" fmla="*/ 0 w 12198945"/>
                <a:gd name="connsiteY0" fmla="*/ 0 h 3030489"/>
                <a:gd name="connsiteX1" fmla="*/ 12198945 w 12198945"/>
                <a:gd name="connsiteY1" fmla="*/ 0 h 3030489"/>
                <a:gd name="connsiteX2" fmla="*/ 12198945 w 12198945"/>
                <a:gd name="connsiteY2" fmla="*/ 1369519 h 3030489"/>
                <a:gd name="connsiteX3" fmla="*/ 11240822 w 12198945"/>
                <a:gd name="connsiteY3" fmla="*/ 1369519 h 3030489"/>
                <a:gd name="connsiteX4" fmla="*/ 11240822 w 12198945"/>
                <a:gd name="connsiteY4" fmla="*/ 3030489 h 3030489"/>
                <a:gd name="connsiteX5" fmla="*/ 0 w 12198945"/>
                <a:gd name="connsiteY5" fmla="*/ 3030489 h 30304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8945" h="3030489">
                  <a:moveTo>
                    <a:pt x="0" y="0"/>
                  </a:moveTo>
                  <a:lnTo>
                    <a:pt x="12198945" y="0"/>
                  </a:lnTo>
                  <a:lnTo>
                    <a:pt x="12198945" y="1369519"/>
                  </a:lnTo>
                  <a:lnTo>
                    <a:pt x="11240822" y="1369519"/>
                  </a:lnTo>
                  <a:lnTo>
                    <a:pt x="11240822" y="3030489"/>
                  </a:lnTo>
                  <a:lnTo>
                    <a:pt x="0" y="3030489"/>
                  </a:lnTo>
                  <a:close/>
                </a:path>
              </a:pathLst>
            </a:custGeom>
          </p:spPr>
        </p:pic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00200" y="2121408"/>
            <a:ext cx="6510528" cy="3578352"/>
          </a:xfrm>
        </p:spPr>
        <p:txBody>
          <a:bodyPr rtlCol="0"/>
          <a:lstStyle>
            <a:lvl1pPr marL="0" indent="0">
              <a:buNone/>
              <a:defRPr lang="fr-CA" sz="1800"/>
            </a:lvl1pPr>
            <a:lvl2pPr marL="283464">
              <a:defRPr lang="fr-CA" sz="1800"/>
            </a:lvl2pPr>
            <a:lvl3pPr marL="566928">
              <a:defRPr lang="fr-CA" sz="1600"/>
            </a:lvl3pPr>
            <a:lvl4pPr marL="758952">
              <a:defRPr lang="fr-CA" sz="1400"/>
            </a:lvl4pPr>
            <a:lvl5pPr marL="1042416">
              <a:defRPr lang="fr-CA" sz="1400"/>
            </a:lvl5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7" name="Espace réservé du texte 9">
            <a:extLst>
              <a:ext uri="{FF2B5EF4-FFF2-40B4-BE49-F238E27FC236}">
                <a16:creationId xmlns:a16="http://schemas.microsoft.com/office/drawing/2014/main" id="{E3602100-4B1B-08F9-3FE3-A39515512D5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1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11" name="Forme libre 65">
            <a:extLst>
              <a:ext uri="{FF2B5EF4-FFF2-40B4-BE49-F238E27FC236}">
                <a16:creationId xmlns:a16="http://schemas.microsoft.com/office/drawing/2014/main" id="{232AA84F-639D-A24B-BB67-2694CC069C65}"/>
              </a:ext>
            </a:extLst>
          </p:cNvPr>
          <p:cNvSpPr/>
          <p:nvPr/>
        </p:nvSpPr>
        <p:spPr>
          <a:xfrm>
            <a:off x="838989" y="5178370"/>
            <a:ext cx="2157098" cy="1679630"/>
          </a:xfrm>
          <a:custGeom>
            <a:avLst/>
            <a:gdLst>
              <a:gd name="connsiteX0" fmla="*/ 1078549 w 2157098"/>
              <a:gd name="connsiteY0" fmla="*/ 0 h 1679630"/>
              <a:gd name="connsiteX1" fmla="*/ 2157098 w 2157098"/>
              <a:gd name="connsiteY1" fmla="*/ 1078549 h 1679630"/>
              <a:gd name="connsiteX2" fmla="*/ 2072341 w 2157098"/>
              <a:gd name="connsiteY2" fmla="*/ 1498369 h 1679630"/>
              <a:gd name="connsiteX3" fmla="*/ 1973955 w 2157098"/>
              <a:gd name="connsiteY3" fmla="*/ 1679630 h 1679630"/>
              <a:gd name="connsiteX4" fmla="*/ 183143 w 2157098"/>
              <a:gd name="connsiteY4" fmla="*/ 1679630 h 1679630"/>
              <a:gd name="connsiteX5" fmla="*/ 84758 w 2157098"/>
              <a:gd name="connsiteY5" fmla="*/ 1498369 h 1679630"/>
              <a:gd name="connsiteX6" fmla="*/ 0 w 2157098"/>
              <a:gd name="connsiteY6" fmla="*/ 1078549 h 1679630"/>
              <a:gd name="connsiteX7" fmla="*/ 1078549 w 2157098"/>
              <a:gd name="connsiteY7" fmla="*/ 0 h 16796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7098" h="1679630">
                <a:moveTo>
                  <a:pt x="1078549" y="0"/>
                </a:moveTo>
                <a:cubicBezTo>
                  <a:pt x="1674215" y="0"/>
                  <a:pt x="2157098" y="482883"/>
                  <a:pt x="2157098" y="1078549"/>
                </a:cubicBezTo>
                <a:cubicBezTo>
                  <a:pt x="2157098" y="1227466"/>
                  <a:pt x="2126918" y="1369333"/>
                  <a:pt x="2072341" y="1498369"/>
                </a:cubicBezTo>
                <a:lnTo>
                  <a:pt x="1973955" y="1679630"/>
                </a:lnTo>
                <a:lnTo>
                  <a:pt x="183143" y="1679630"/>
                </a:lnTo>
                <a:lnTo>
                  <a:pt x="84758" y="1498369"/>
                </a:lnTo>
                <a:cubicBezTo>
                  <a:pt x="30180" y="1369333"/>
                  <a:pt x="0" y="1227466"/>
                  <a:pt x="0" y="1078549"/>
                </a:cubicBezTo>
                <a:cubicBezTo>
                  <a:pt x="0" y="482883"/>
                  <a:pt x="482883" y="0"/>
                  <a:pt x="1078549" y="0"/>
                </a:cubicBezTo>
                <a:close/>
              </a:path>
            </a:pathLst>
          </a:custGeom>
          <a:solidFill>
            <a:schemeClr val="accent4">
              <a:alpha val="8321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13" name="Ovale 12">
            <a:extLst>
              <a:ext uri="{FF2B5EF4-FFF2-40B4-BE49-F238E27FC236}">
                <a16:creationId xmlns:a16="http://schemas.microsoft.com/office/drawing/2014/main" id="{439B8E7B-82C3-F9D6-9E34-8F76C40C8539}"/>
              </a:ext>
            </a:extLst>
          </p:cNvPr>
          <p:cNvSpPr/>
          <p:nvPr/>
        </p:nvSpPr>
        <p:spPr>
          <a:xfrm>
            <a:off x="9626717" y="499091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60" name="Espace réservé du pied de page 59">
            <a:extLst>
              <a:ext uri="{FF2B5EF4-FFF2-40B4-BE49-F238E27FC236}">
                <a16:creationId xmlns:a16="http://schemas.microsoft.com/office/drawing/2014/main" id="{EACDB755-CEBA-6C68-443D-525463E80DAB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61" name="Espace réservé du numéro de diapositive 60">
            <a:extLst>
              <a:ext uri="{FF2B5EF4-FFF2-40B4-BE49-F238E27FC236}">
                <a16:creationId xmlns:a16="http://schemas.microsoft.com/office/drawing/2014/main" id="{307D0F4E-2944-C947-2B6E-0547303F256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190823991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Espace réservé du texte 9">
            <a:extLst>
              <a:ext uri="{FF2B5EF4-FFF2-40B4-BE49-F238E27FC236}">
                <a16:creationId xmlns:a16="http://schemas.microsoft.com/office/drawing/2014/main" id="{F54A2A46-C45B-ED08-EE41-CEC7D354733A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3" name="Espace réservé de l’image 2">
            <a:extLst>
              <a:ext uri="{FF2B5EF4-FFF2-40B4-BE49-F238E27FC236}">
                <a16:creationId xmlns:a16="http://schemas.microsoft.com/office/drawing/2014/main" id="{3AA4EA03-DC7A-CC5C-0E56-20FDFBD152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0012" y="1725930"/>
            <a:ext cx="6172200" cy="4873625"/>
          </a:xfrm>
        </p:spPr>
        <p:txBody>
          <a:bodyPr rtlCol="0"/>
          <a:lstStyle>
            <a:lvl1pPr marL="0" indent="0">
              <a:buNone/>
              <a:defRPr lang="fr-CA" sz="3200"/>
            </a:lvl1pPr>
            <a:lvl2pPr marL="457200" indent="0">
              <a:buNone/>
              <a:defRPr lang="fr-CA" sz="2800"/>
            </a:lvl2pPr>
            <a:lvl3pPr marL="914400" indent="0">
              <a:buNone/>
              <a:defRPr lang="fr-CA" sz="2400"/>
            </a:lvl3pPr>
            <a:lvl4pPr marL="1371600" indent="0">
              <a:buNone/>
              <a:defRPr lang="fr-CA" sz="2000"/>
            </a:lvl4pPr>
            <a:lvl5pPr marL="1828800" indent="0">
              <a:buNone/>
              <a:defRPr lang="fr-CA" sz="2000"/>
            </a:lvl5pPr>
            <a:lvl6pPr marL="2286000" indent="0">
              <a:buNone/>
              <a:defRPr lang="fr-CA" sz="2000"/>
            </a:lvl6pPr>
            <a:lvl7pPr marL="2743200" indent="0">
              <a:buNone/>
              <a:defRPr lang="fr-CA" sz="2000"/>
            </a:lvl7pPr>
            <a:lvl8pPr marL="3200400" indent="0">
              <a:buNone/>
              <a:defRPr lang="fr-CA" sz="2000"/>
            </a:lvl8pPr>
            <a:lvl9pPr marL="3657600" indent="0">
              <a:buNone/>
              <a:defRPr lang="fr-CA" sz="2000"/>
            </a:lvl9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3A30CC9-5F1C-933D-A4C9-7DCE2F039E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 rtlCol="0"/>
          <a:lstStyle>
            <a:lvl1pPr marL="0" indent="0">
              <a:buNone/>
              <a:defRPr lang="fr-CA" sz="1600"/>
            </a:lvl1pPr>
            <a:lvl2pPr marL="457200" indent="0">
              <a:buNone/>
              <a:defRPr lang="fr-CA" sz="1400"/>
            </a:lvl2pPr>
            <a:lvl3pPr marL="914400" indent="0">
              <a:buNone/>
              <a:defRPr lang="fr-CA" sz="1200"/>
            </a:lvl3pPr>
            <a:lvl4pPr marL="1371600" indent="0">
              <a:buNone/>
              <a:defRPr lang="fr-CA" sz="1000"/>
            </a:lvl4pPr>
            <a:lvl5pPr marL="1828800" indent="0">
              <a:buNone/>
              <a:defRPr lang="fr-CA" sz="1000"/>
            </a:lvl5pPr>
            <a:lvl6pPr marL="2286000" indent="0">
              <a:buNone/>
              <a:defRPr lang="fr-CA" sz="1000"/>
            </a:lvl6pPr>
            <a:lvl7pPr marL="2743200" indent="0">
              <a:buNone/>
              <a:defRPr lang="fr-CA" sz="1000"/>
            </a:lvl7pPr>
            <a:lvl8pPr marL="3200400" indent="0">
              <a:buNone/>
              <a:defRPr lang="fr-CA" sz="1000"/>
            </a:lvl8pPr>
            <a:lvl9pPr marL="3657600" indent="0">
              <a:buNone/>
              <a:defRPr lang="fr-CA" sz="1000"/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04304BF9-EDC8-7868-84C1-6CCB690381D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37FE0970-0DB3-2D10-BEAE-54A52070A1F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  <p:sp>
        <p:nvSpPr>
          <p:cNvPr id="10" name="Titre 9">
            <a:extLst>
              <a:ext uri="{FF2B5EF4-FFF2-40B4-BE49-F238E27FC236}">
                <a16:creationId xmlns:a16="http://schemas.microsoft.com/office/drawing/2014/main" id="{FC668391-E0E0-74A5-F96F-B67ECAE86D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01172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3504" y="438912"/>
            <a:ext cx="8762246" cy="1325880"/>
          </a:xfrm>
        </p:spPr>
        <p:txBody>
          <a:bodyPr rtlCol="0"/>
          <a:lstStyle>
            <a:lvl1pPr>
              <a:defRPr lang="fr-CA" sz="6600"/>
            </a:lvl1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A8596636-128C-4D64-E63E-16619F5CDF2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0" y="1892808"/>
            <a:ext cx="8659368" cy="749808"/>
          </a:xfrm>
          <a:solidFill>
            <a:schemeClr val="accent1">
              <a:lumMod val="75000"/>
            </a:schemeClr>
          </a:solidFill>
        </p:spPr>
        <p:txBody>
          <a:bodyPr lIns="713232" rtlCol="0" anchor="ctr">
            <a:noAutofit/>
          </a:bodyPr>
          <a:lstStyle>
            <a:lvl1pPr marL="0" indent="0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3">
            <a:extLst>
              <a:ext uri="{FF2B5EF4-FFF2-40B4-BE49-F238E27FC236}">
                <a16:creationId xmlns:a16="http://schemas.microsoft.com/office/drawing/2014/main" id="{D5E065C5-B7CB-9146-3A7C-A6F39CA9B231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183880" y="1792224"/>
            <a:ext cx="960120" cy="96012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00</a:t>
            </a:r>
          </a:p>
        </p:txBody>
      </p:sp>
      <p:sp>
        <p:nvSpPr>
          <p:cNvPr id="9" name="Espace réservé du texte 7">
            <a:extLst>
              <a:ext uri="{FF2B5EF4-FFF2-40B4-BE49-F238E27FC236}">
                <a16:creationId xmlns:a16="http://schemas.microsoft.com/office/drawing/2014/main" id="{BD0306DB-B174-37A8-719D-C89F9EE1189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0" y="2891790"/>
            <a:ext cx="8659368" cy="749808"/>
          </a:xfrm>
          <a:solidFill>
            <a:schemeClr val="accent2">
              <a:lumMod val="75000"/>
            </a:schemeClr>
          </a:solidFill>
        </p:spPr>
        <p:txBody>
          <a:bodyPr lIns="713232" rtlCol="0" anchor="ctr">
            <a:noAutofit/>
          </a:bodyPr>
          <a:lstStyle>
            <a:lvl1pPr marL="0" indent="0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5" name="Espace réservé du texte 13">
            <a:extLst>
              <a:ext uri="{FF2B5EF4-FFF2-40B4-BE49-F238E27FC236}">
                <a16:creationId xmlns:a16="http://schemas.microsoft.com/office/drawing/2014/main" id="{D80DBC95-A30E-E3C3-6A02-0DE7F6995B6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83880" y="2784348"/>
            <a:ext cx="960120" cy="960120"/>
          </a:xfrm>
          <a:prstGeom prst="ellipse">
            <a:avLst/>
          </a:prstGeom>
          <a:solidFill>
            <a:schemeClr val="accent2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00</a:t>
            </a:r>
          </a:p>
        </p:txBody>
      </p:sp>
      <p:sp>
        <p:nvSpPr>
          <p:cNvPr id="10" name="Espace réservé du texte 7">
            <a:extLst>
              <a:ext uri="{FF2B5EF4-FFF2-40B4-BE49-F238E27FC236}">
                <a16:creationId xmlns:a16="http://schemas.microsoft.com/office/drawing/2014/main" id="{CFF0762B-1AD3-943D-F4CC-9D5CF574053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0" y="3890772"/>
            <a:ext cx="8659368" cy="749808"/>
          </a:xfrm>
          <a:solidFill>
            <a:schemeClr val="accent4">
              <a:lumMod val="75000"/>
            </a:schemeClr>
          </a:solidFill>
        </p:spPr>
        <p:txBody>
          <a:bodyPr lIns="713232" rtlCol="0" anchor="ctr">
            <a:noAutofit/>
          </a:bodyPr>
          <a:lstStyle>
            <a:lvl1pPr marL="0" indent="0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6" name="Espace réservé du texte 13">
            <a:extLst>
              <a:ext uri="{FF2B5EF4-FFF2-40B4-BE49-F238E27FC236}">
                <a16:creationId xmlns:a16="http://schemas.microsoft.com/office/drawing/2014/main" id="{51060427-2619-E83D-D977-65854C7AA35B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183880" y="3776472"/>
            <a:ext cx="960120" cy="960120"/>
          </a:xfrm>
          <a:prstGeom prst="ellipse">
            <a:avLst/>
          </a:prstGeom>
          <a:solidFill>
            <a:schemeClr val="accent4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00</a:t>
            </a:r>
          </a:p>
        </p:txBody>
      </p:sp>
      <p:sp>
        <p:nvSpPr>
          <p:cNvPr id="11" name="Espace réservé du texte 7">
            <a:extLst>
              <a:ext uri="{FF2B5EF4-FFF2-40B4-BE49-F238E27FC236}">
                <a16:creationId xmlns:a16="http://schemas.microsoft.com/office/drawing/2014/main" id="{8B28E366-646A-5633-0E0C-1BB99B27FDD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4889754"/>
            <a:ext cx="8659368" cy="749808"/>
          </a:xfrm>
          <a:solidFill>
            <a:schemeClr val="tx1">
              <a:lumMod val="90000"/>
              <a:lumOff val="10000"/>
            </a:schemeClr>
          </a:solidFill>
        </p:spPr>
        <p:txBody>
          <a:bodyPr lIns="713232" rtlCol="0" anchor="ctr">
            <a:noAutofit/>
          </a:bodyPr>
          <a:lstStyle>
            <a:lvl1pPr marL="0" indent="0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7" name="Espace réservé du texte 13">
            <a:extLst>
              <a:ext uri="{FF2B5EF4-FFF2-40B4-BE49-F238E27FC236}">
                <a16:creationId xmlns:a16="http://schemas.microsoft.com/office/drawing/2014/main" id="{2A38A746-8D71-1D08-BD7B-347D1E59854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8183880" y="4768596"/>
            <a:ext cx="960120" cy="960120"/>
          </a:xfrm>
          <a:prstGeom prst="ellipse">
            <a:avLst/>
          </a:prstGeom>
          <a:solidFill>
            <a:schemeClr val="tx2"/>
          </a:solidFill>
          <a:ln w="63500">
            <a:solidFill>
              <a:schemeClr val="bg2"/>
            </a:solidFill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00</a:t>
            </a:r>
          </a:p>
        </p:txBody>
      </p:sp>
      <p:sp>
        <p:nvSpPr>
          <p:cNvPr id="12" name="Espace réservé du texte 7">
            <a:extLst>
              <a:ext uri="{FF2B5EF4-FFF2-40B4-BE49-F238E27FC236}">
                <a16:creationId xmlns:a16="http://schemas.microsoft.com/office/drawing/2014/main" id="{CB500DDB-4549-EAE1-1AA8-DBD382D2B9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0" y="5888736"/>
            <a:ext cx="8659368" cy="749808"/>
          </a:xfrm>
          <a:solidFill>
            <a:schemeClr val="accent3">
              <a:lumMod val="75000"/>
            </a:schemeClr>
          </a:solidFill>
        </p:spPr>
        <p:txBody>
          <a:bodyPr lIns="713232" rtlCol="0" anchor="ctr">
            <a:noAutofit/>
          </a:bodyPr>
          <a:lstStyle>
            <a:lvl1pPr marL="0" indent="0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18" name="Espace réservé du texte 13">
            <a:extLst>
              <a:ext uri="{FF2B5EF4-FFF2-40B4-BE49-F238E27FC236}">
                <a16:creationId xmlns:a16="http://schemas.microsoft.com/office/drawing/2014/main" id="{EC619F49-49DD-DF7B-37A0-6104FF3C2B3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8183880" y="5760720"/>
            <a:ext cx="960120" cy="960120"/>
          </a:xfrm>
          <a:prstGeom prst="ellipse">
            <a:avLst/>
          </a:prstGeom>
          <a:solidFill>
            <a:schemeClr val="accent3">
              <a:lumMod val="75000"/>
            </a:schemeClr>
          </a:solidFill>
          <a:ln w="63500">
            <a:solidFill>
              <a:schemeClr val="bg2"/>
            </a:solidFill>
          </a:ln>
        </p:spPr>
        <p:txBody>
          <a:bodyPr lIns="0" tIns="0" rIns="0" bIns="0" rtlCol="0" anchor="ctr">
            <a:noAutofit/>
          </a:bodyPr>
          <a:lstStyle>
            <a:lvl1pPr marL="0" indent="0" algn="ctr">
              <a:buNone/>
              <a:defRPr lang="fr-CA" sz="4000">
                <a:solidFill>
                  <a:schemeClr val="bg2"/>
                </a:solidFill>
              </a:defRPr>
            </a:lvl1pPr>
          </a:lstStyle>
          <a:p>
            <a:pPr lvl="0" rtl="0"/>
            <a:r>
              <a:rPr lang="fr-CA"/>
              <a:t>00</a:t>
            </a:r>
          </a:p>
        </p:txBody>
      </p:sp>
    </p:spTree>
    <p:extLst>
      <p:ext uri="{BB962C8B-B14F-4D97-AF65-F5344CB8AC3E}">
        <p14:creationId xmlns:p14="http://schemas.microsoft.com/office/powerpoint/2010/main" val="31619618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: Shape 22" hidden="1">
            <a:extLst>
              <a:ext uri="{FF2B5EF4-FFF2-40B4-BE49-F238E27FC236}">
                <a16:creationId xmlns:a16="http://schemas.microsoft.com/office/drawing/2014/main" id="{25EA7C35-FF1A-FBFD-05A2-718EB0D16B65}"/>
              </a:ext>
            </a:extLst>
          </p:cNvPr>
          <p:cNvSpPr/>
          <p:nvPr/>
        </p:nvSpPr>
        <p:spPr>
          <a:xfrm>
            <a:off x="233681" y="2011679"/>
            <a:ext cx="3195438" cy="3286867"/>
          </a:xfrm>
          <a:custGeom>
            <a:avLst/>
            <a:gdLst>
              <a:gd name="connsiteX0" fmla="*/ 2213 w 9357201"/>
              <a:gd name="connsiteY0" fmla="*/ -650 h 3276674"/>
              <a:gd name="connsiteX1" fmla="*/ 8009370 w 9357201"/>
              <a:gd name="connsiteY1" fmla="*/ -650 h 3276674"/>
              <a:gd name="connsiteX2" fmla="*/ 9359415 w 9357201"/>
              <a:gd name="connsiteY2" fmla="*/ 1355860 h 3276674"/>
              <a:gd name="connsiteX3" fmla="*/ 9359415 w 9357201"/>
              <a:gd name="connsiteY3" fmla="*/ 3276024 h 3276674"/>
              <a:gd name="connsiteX0" fmla="*/ 0 w 9357202"/>
              <a:gd name="connsiteY0" fmla="*/ 33 h 3276707"/>
              <a:gd name="connsiteX1" fmla="*/ 5765524 w 9357202"/>
              <a:gd name="connsiteY1" fmla="*/ 0 h 3276707"/>
              <a:gd name="connsiteX2" fmla="*/ 8007157 w 9357202"/>
              <a:gd name="connsiteY2" fmla="*/ 33 h 3276707"/>
              <a:gd name="connsiteX3" fmla="*/ 9357202 w 9357202"/>
              <a:gd name="connsiteY3" fmla="*/ 1356543 h 3276707"/>
              <a:gd name="connsiteX4" fmla="*/ 9357202 w 9357202"/>
              <a:gd name="connsiteY4" fmla="*/ 3276707 h 3276707"/>
              <a:gd name="connsiteX0" fmla="*/ 0 w 3591678"/>
              <a:gd name="connsiteY0" fmla="*/ 0 h 3276707"/>
              <a:gd name="connsiteX1" fmla="*/ 2241633 w 3591678"/>
              <a:gd name="connsiteY1" fmla="*/ 33 h 3276707"/>
              <a:gd name="connsiteX2" fmla="*/ 3591678 w 3591678"/>
              <a:gd name="connsiteY2" fmla="*/ 1356543 h 3276707"/>
              <a:gd name="connsiteX3" fmla="*/ 3591678 w 3591678"/>
              <a:gd name="connsiteY3" fmla="*/ 3276707 h 3276707"/>
              <a:gd name="connsiteX0" fmla="*/ 0 w 3408798"/>
              <a:gd name="connsiteY0" fmla="*/ 0 h 3276707"/>
              <a:gd name="connsiteX1" fmla="*/ 2058753 w 3408798"/>
              <a:gd name="connsiteY1" fmla="*/ 33 h 3276707"/>
              <a:gd name="connsiteX2" fmla="*/ 3408798 w 3408798"/>
              <a:gd name="connsiteY2" fmla="*/ 1356543 h 3276707"/>
              <a:gd name="connsiteX3" fmla="*/ 3408798 w 3408798"/>
              <a:gd name="connsiteY3" fmla="*/ 3276707 h 3276707"/>
              <a:gd name="connsiteX0" fmla="*/ 0 w 3225918"/>
              <a:gd name="connsiteY0" fmla="*/ 0 h 3286867"/>
              <a:gd name="connsiteX1" fmla="*/ 1875873 w 3225918"/>
              <a:gd name="connsiteY1" fmla="*/ 10193 h 3286867"/>
              <a:gd name="connsiteX2" fmla="*/ 3225918 w 3225918"/>
              <a:gd name="connsiteY2" fmla="*/ 1366703 h 3286867"/>
              <a:gd name="connsiteX3" fmla="*/ 3225918 w 3225918"/>
              <a:gd name="connsiteY3" fmla="*/ 3286867 h 3286867"/>
              <a:gd name="connsiteX0" fmla="*/ 0 w 3195438"/>
              <a:gd name="connsiteY0" fmla="*/ 0 h 3286867"/>
              <a:gd name="connsiteX1" fmla="*/ 1845393 w 3195438"/>
              <a:gd name="connsiteY1" fmla="*/ 10193 h 3286867"/>
              <a:gd name="connsiteX2" fmla="*/ 3195438 w 3195438"/>
              <a:gd name="connsiteY2" fmla="*/ 1366703 h 3286867"/>
              <a:gd name="connsiteX3" fmla="*/ 3195438 w 3195438"/>
              <a:gd name="connsiteY3" fmla="*/ 3286867 h 32868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95438" h="3286867">
                <a:moveTo>
                  <a:pt x="0" y="0"/>
                </a:moveTo>
                <a:lnTo>
                  <a:pt x="1845393" y="10193"/>
                </a:lnTo>
                <a:cubicBezTo>
                  <a:pt x="2591000" y="10193"/>
                  <a:pt x="3195438" y="617523"/>
                  <a:pt x="3195438" y="1366703"/>
                </a:cubicBezTo>
                <a:lnTo>
                  <a:pt x="3195438" y="3286867"/>
                </a:lnTo>
              </a:path>
            </a:pathLst>
          </a:custGeom>
          <a:noFill/>
          <a:ln w="510466" cap="sq">
            <a:solidFill>
              <a:srgbClr val="00AA59"/>
            </a:solidFill>
            <a:prstDash val="solid"/>
            <a:round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24" name="Freeform: Shape 23" hidden="1">
            <a:extLst>
              <a:ext uri="{FF2B5EF4-FFF2-40B4-BE49-F238E27FC236}">
                <a16:creationId xmlns:a16="http://schemas.microsoft.com/office/drawing/2014/main" id="{B09E8213-E4A1-3E30-9198-8B68ABEE82B8}"/>
              </a:ext>
            </a:extLst>
          </p:cNvPr>
          <p:cNvSpPr/>
          <p:nvPr/>
        </p:nvSpPr>
        <p:spPr>
          <a:xfrm>
            <a:off x="3429117" y="4725899"/>
            <a:ext cx="8510941" cy="1366196"/>
          </a:xfrm>
          <a:custGeom>
            <a:avLst/>
            <a:gdLst>
              <a:gd name="connsiteX0" fmla="*/ 10980107 w 10977893"/>
              <a:gd name="connsiteY0" fmla="*/ -650 h 1365979"/>
              <a:gd name="connsiteX1" fmla="*/ 10980107 w 10977893"/>
              <a:gd name="connsiteY1" fmla="*/ 789104 h 1365979"/>
              <a:gd name="connsiteX2" fmla="*/ 10357989 w 10977893"/>
              <a:gd name="connsiteY2" fmla="*/ 1365329 h 1365979"/>
              <a:gd name="connsiteX3" fmla="*/ 624331 w 10977893"/>
              <a:gd name="connsiteY3" fmla="*/ 1365329 h 1365979"/>
              <a:gd name="connsiteX4" fmla="*/ 2213 w 10977893"/>
              <a:gd name="connsiteY4" fmla="*/ 789104 h 1365979"/>
              <a:gd name="connsiteX5" fmla="*/ 2213 w 10977893"/>
              <a:gd name="connsiteY5" fmla="*/ -650 h 1365979"/>
              <a:gd name="connsiteX0" fmla="*/ 10977894 w 10977894"/>
              <a:gd name="connsiteY0" fmla="*/ 0 h 1365979"/>
              <a:gd name="connsiteX1" fmla="*/ 10977894 w 10977894"/>
              <a:gd name="connsiteY1" fmla="*/ 789754 h 1365979"/>
              <a:gd name="connsiteX2" fmla="*/ 10355776 w 10977894"/>
              <a:gd name="connsiteY2" fmla="*/ 1365979 h 1365979"/>
              <a:gd name="connsiteX3" fmla="*/ 8724301 w 10977894"/>
              <a:gd name="connsiteY3" fmla="*/ 1362386 h 1365979"/>
              <a:gd name="connsiteX4" fmla="*/ 622118 w 10977894"/>
              <a:gd name="connsiteY4" fmla="*/ 1365979 h 1365979"/>
              <a:gd name="connsiteX5" fmla="*/ 0 w 10977894"/>
              <a:gd name="connsiteY5" fmla="*/ 789754 h 1365979"/>
              <a:gd name="connsiteX6" fmla="*/ 0 w 10977894"/>
              <a:gd name="connsiteY6" fmla="*/ 0 h 1365979"/>
              <a:gd name="connsiteX0" fmla="*/ 10977894 w 10977894"/>
              <a:gd name="connsiteY0" fmla="*/ 789754 h 1365979"/>
              <a:gd name="connsiteX1" fmla="*/ 10355776 w 10977894"/>
              <a:gd name="connsiteY1" fmla="*/ 1365979 h 1365979"/>
              <a:gd name="connsiteX2" fmla="*/ 8724301 w 10977894"/>
              <a:gd name="connsiteY2" fmla="*/ 1362386 h 1365979"/>
              <a:gd name="connsiteX3" fmla="*/ 622118 w 10977894"/>
              <a:gd name="connsiteY3" fmla="*/ 1365979 h 1365979"/>
              <a:gd name="connsiteX4" fmla="*/ 0 w 10977894"/>
              <a:gd name="connsiteY4" fmla="*/ 789754 h 1365979"/>
              <a:gd name="connsiteX5" fmla="*/ 0 w 10977894"/>
              <a:gd name="connsiteY5" fmla="*/ 0 h 1365979"/>
              <a:gd name="connsiteX0" fmla="*/ 10355776 w 10355776"/>
              <a:gd name="connsiteY0" fmla="*/ 1365979 h 1365979"/>
              <a:gd name="connsiteX1" fmla="*/ 8724301 w 10355776"/>
              <a:gd name="connsiteY1" fmla="*/ 1362386 h 1365979"/>
              <a:gd name="connsiteX2" fmla="*/ 622118 w 10355776"/>
              <a:gd name="connsiteY2" fmla="*/ 1365979 h 1365979"/>
              <a:gd name="connsiteX3" fmla="*/ 0 w 10355776"/>
              <a:gd name="connsiteY3" fmla="*/ 789754 h 1365979"/>
              <a:gd name="connsiteX4" fmla="*/ 0 w 10355776"/>
              <a:gd name="connsiteY4" fmla="*/ 0 h 1365979"/>
              <a:gd name="connsiteX0" fmla="*/ 8724301 w 8724301"/>
              <a:gd name="connsiteY0" fmla="*/ 1362386 h 1365979"/>
              <a:gd name="connsiteX1" fmla="*/ 622118 w 8724301"/>
              <a:gd name="connsiteY1" fmla="*/ 1365979 h 1365979"/>
              <a:gd name="connsiteX2" fmla="*/ 0 w 8724301"/>
              <a:gd name="connsiteY2" fmla="*/ 789754 h 1365979"/>
              <a:gd name="connsiteX3" fmla="*/ 0 w 8724301"/>
              <a:gd name="connsiteY3" fmla="*/ 0 h 1365979"/>
              <a:gd name="connsiteX0" fmla="*/ 8510941 w 8510941"/>
              <a:gd name="connsiteY0" fmla="*/ 1366196 h 1366196"/>
              <a:gd name="connsiteX1" fmla="*/ 622118 w 8510941"/>
              <a:gd name="connsiteY1" fmla="*/ 1365979 h 1366196"/>
              <a:gd name="connsiteX2" fmla="*/ 0 w 8510941"/>
              <a:gd name="connsiteY2" fmla="*/ 789754 h 1366196"/>
              <a:gd name="connsiteX3" fmla="*/ 0 w 8510941"/>
              <a:gd name="connsiteY3" fmla="*/ 0 h 13661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0941" h="1366196">
                <a:moveTo>
                  <a:pt x="8510941" y="1366196"/>
                </a:moveTo>
                <a:lnTo>
                  <a:pt x="622118" y="1365979"/>
                </a:lnTo>
                <a:cubicBezTo>
                  <a:pt x="278520" y="1365979"/>
                  <a:pt x="0" y="1107979"/>
                  <a:pt x="0" y="789754"/>
                </a:cubicBezTo>
                <a:lnTo>
                  <a:pt x="0" y="0"/>
                </a:lnTo>
              </a:path>
            </a:pathLst>
          </a:custGeom>
          <a:noFill/>
          <a:ln w="510466" cap="sq">
            <a:solidFill>
              <a:srgbClr val="00AA59"/>
            </a:solidFill>
            <a:prstDash val="solid"/>
            <a:round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pic>
        <p:nvPicPr>
          <p:cNvPr id="11" name="Graphique 10">
            <a:extLst>
              <a:ext uri="{FF2B5EF4-FFF2-40B4-BE49-F238E27FC236}">
                <a16:creationId xmlns:a16="http://schemas.microsoft.com/office/drawing/2014/main" id="{A67CFF6C-EDBA-8B95-5C93-0B4BB5939B8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29507" r="12032"/>
          <a:stretch/>
        </p:blipFill>
        <p:spPr>
          <a:xfrm>
            <a:off x="0" y="1779373"/>
            <a:ext cx="12192000" cy="4583992"/>
          </a:xfrm>
          <a:custGeom>
            <a:avLst/>
            <a:gdLst>
              <a:gd name="connsiteX0" fmla="*/ 0 w 12192000"/>
              <a:gd name="connsiteY0" fmla="*/ 0 h 4583992"/>
              <a:gd name="connsiteX1" fmla="*/ 12192000 w 12192000"/>
              <a:gd name="connsiteY1" fmla="*/ 0 h 4583992"/>
              <a:gd name="connsiteX2" fmla="*/ 12192000 w 12192000"/>
              <a:gd name="connsiteY2" fmla="*/ 2190264 h 4583992"/>
              <a:gd name="connsiteX3" fmla="*/ 12187938 w 12192000"/>
              <a:gd name="connsiteY3" fmla="*/ 2190264 h 4583992"/>
              <a:gd name="connsiteX4" fmla="*/ 12187938 w 12192000"/>
              <a:gd name="connsiteY4" fmla="*/ 4583992 h 4583992"/>
              <a:gd name="connsiteX5" fmla="*/ 0 w 12192000"/>
              <a:gd name="connsiteY5" fmla="*/ 4583992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4583992">
                <a:moveTo>
                  <a:pt x="0" y="0"/>
                </a:moveTo>
                <a:lnTo>
                  <a:pt x="12192000" y="0"/>
                </a:lnTo>
                <a:lnTo>
                  <a:pt x="12192000" y="2190264"/>
                </a:lnTo>
                <a:lnTo>
                  <a:pt x="12187938" y="2190264"/>
                </a:lnTo>
                <a:lnTo>
                  <a:pt x="12187938" y="4583992"/>
                </a:lnTo>
                <a:lnTo>
                  <a:pt x="0" y="4583992"/>
                </a:lnTo>
                <a:close/>
              </a:path>
            </a:pathLst>
          </a:custGeom>
        </p:spPr>
      </p:pic>
      <p:sp>
        <p:nvSpPr>
          <p:cNvPr id="18" name="Ovale 17">
            <a:extLst>
              <a:ext uri="{FF2B5EF4-FFF2-40B4-BE49-F238E27FC236}">
                <a16:creationId xmlns:a16="http://schemas.microsoft.com/office/drawing/2014/main" id="{1FEFD686-81C7-A517-F1C0-0C3D3EF340F2}"/>
              </a:ext>
            </a:extLst>
          </p:cNvPr>
          <p:cNvSpPr/>
          <p:nvPr/>
        </p:nvSpPr>
        <p:spPr>
          <a:xfrm>
            <a:off x="767250" y="3628115"/>
            <a:ext cx="1628275" cy="1628275"/>
          </a:xfrm>
          <a:prstGeom prst="ellipse">
            <a:avLst/>
          </a:prstGeom>
          <a:solidFill>
            <a:schemeClr val="accent4">
              <a:alpha val="9304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pic>
        <p:nvPicPr>
          <p:cNvPr id="10" name="Graphique 9">
            <a:extLst>
              <a:ext uri="{FF2B5EF4-FFF2-40B4-BE49-F238E27FC236}">
                <a16:creationId xmlns:a16="http://schemas.microsoft.com/office/drawing/2014/main" id="{6032612E-888F-3F52-2DF9-1A7FC1C338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b="72707"/>
          <a:stretch>
            <a:fillRect/>
          </a:stretch>
        </p:blipFill>
        <p:spPr>
          <a:xfrm>
            <a:off x="5315713" y="5020135"/>
            <a:ext cx="6718341" cy="1871772"/>
          </a:xfrm>
          <a:custGeom>
            <a:avLst/>
            <a:gdLst>
              <a:gd name="connsiteX0" fmla="*/ 0 w 6718341"/>
              <a:gd name="connsiteY0" fmla="*/ 0 h 1871772"/>
              <a:gd name="connsiteX1" fmla="*/ 6718341 w 6718341"/>
              <a:gd name="connsiteY1" fmla="*/ 0 h 1871772"/>
              <a:gd name="connsiteX2" fmla="*/ 6718341 w 6718341"/>
              <a:gd name="connsiteY2" fmla="*/ 1871772 h 1871772"/>
              <a:gd name="connsiteX3" fmla="*/ 0 w 6718341"/>
              <a:gd name="connsiteY3" fmla="*/ 1871772 h 18717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18341" h="1871772">
                <a:moveTo>
                  <a:pt x="0" y="0"/>
                </a:moveTo>
                <a:lnTo>
                  <a:pt x="6718341" y="0"/>
                </a:lnTo>
                <a:lnTo>
                  <a:pt x="6718341" y="1871772"/>
                </a:lnTo>
                <a:lnTo>
                  <a:pt x="0" y="1871772"/>
                </a:lnTo>
                <a:close/>
              </a:path>
            </a:pathLst>
          </a:custGeom>
        </p:spPr>
      </p:pic>
      <p:sp>
        <p:nvSpPr>
          <p:cNvPr id="12" name="Ovale 11">
            <a:extLst>
              <a:ext uri="{FF2B5EF4-FFF2-40B4-BE49-F238E27FC236}">
                <a16:creationId xmlns:a16="http://schemas.microsoft.com/office/drawing/2014/main" id="{3CA6479C-DB58-C182-DA46-646A89A79A6F}"/>
              </a:ext>
            </a:extLst>
          </p:cNvPr>
          <p:cNvSpPr/>
          <p:nvPr/>
        </p:nvSpPr>
        <p:spPr>
          <a:xfrm>
            <a:off x="11469607" y="5904458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940F0BF7-907A-B0C3-5845-78EDA851891C}"/>
              </a:ext>
            </a:extLst>
          </p:cNvPr>
          <p:cNvSpPr/>
          <p:nvPr/>
        </p:nvSpPr>
        <p:spPr>
          <a:xfrm>
            <a:off x="3000866" y="2411479"/>
            <a:ext cx="376579" cy="376579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pic>
        <p:nvPicPr>
          <p:cNvPr id="16" name="Graphique 15">
            <a:extLst>
              <a:ext uri="{FF2B5EF4-FFF2-40B4-BE49-F238E27FC236}">
                <a16:creationId xmlns:a16="http://schemas.microsoft.com/office/drawing/2014/main" id="{5D287EAB-26E8-C8AF-6CB0-D37B7CB370E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l="14165" t="77500"/>
          <a:stretch>
            <a:fillRect/>
          </a:stretch>
        </p:blipFill>
        <p:spPr>
          <a:xfrm flipH="1">
            <a:off x="7732665" y="0"/>
            <a:ext cx="4459335" cy="1543022"/>
          </a:xfrm>
          <a:custGeom>
            <a:avLst/>
            <a:gdLst>
              <a:gd name="connsiteX0" fmla="*/ 0 w 4459335"/>
              <a:gd name="connsiteY0" fmla="*/ 0 h 1543022"/>
              <a:gd name="connsiteX1" fmla="*/ 4459335 w 4459335"/>
              <a:gd name="connsiteY1" fmla="*/ 0 h 1543022"/>
              <a:gd name="connsiteX2" fmla="*/ 4459335 w 4459335"/>
              <a:gd name="connsiteY2" fmla="*/ 1543022 h 1543022"/>
              <a:gd name="connsiteX3" fmla="*/ 0 w 4459335"/>
              <a:gd name="connsiteY3" fmla="*/ 1543022 h 1543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59335" h="1543022">
                <a:moveTo>
                  <a:pt x="0" y="0"/>
                </a:moveTo>
                <a:lnTo>
                  <a:pt x="4459335" y="0"/>
                </a:lnTo>
                <a:lnTo>
                  <a:pt x="4459335" y="1543022"/>
                </a:lnTo>
                <a:lnTo>
                  <a:pt x="0" y="1543022"/>
                </a:lnTo>
                <a:close/>
              </a:path>
            </a:pathLst>
          </a:cu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EF5323F-6D74-29FA-F04C-027DF2809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2744" y="2304288"/>
            <a:ext cx="5513832" cy="2432304"/>
          </a:xfrm>
        </p:spPr>
        <p:txBody>
          <a:bodyPr rtlCol="0" anchor="t">
            <a:noAutofit/>
          </a:bodyPr>
          <a:lstStyle>
            <a:lvl1pPr>
              <a:defRPr lang="fr-CA" sz="6600"/>
            </a:lvl1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52744" y="1885193"/>
            <a:ext cx="5943600" cy="411480"/>
          </a:xfrm>
        </p:spPr>
        <p:txBody>
          <a:bodyPr rtlCol="0"/>
          <a:lstStyle>
            <a:lvl1pPr marL="0" indent="0">
              <a:buNone/>
              <a:defRPr lang="fr-CA" sz="2400">
                <a:solidFill>
                  <a:schemeClr val="tx1"/>
                </a:solidFill>
              </a:defRPr>
            </a:lvl1pPr>
            <a:lvl2pPr marL="457200" indent="0">
              <a:buNone/>
              <a:defRPr lang="fr-CA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CA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761099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– 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7336" y="722376"/>
            <a:ext cx="8870656" cy="764982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404872"/>
            <a:ext cx="10716768" cy="3630168"/>
          </a:xfrm>
        </p:spPr>
        <p:txBody>
          <a:bodyPr rtlCol="0"/>
          <a:lstStyle>
            <a:defPPr>
              <a:defRPr lang="fr-CA"/>
            </a:def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2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11" name="Espace réservé du pied de page 10">
            <a:extLst>
              <a:ext uri="{FF2B5EF4-FFF2-40B4-BE49-F238E27FC236}">
                <a16:creationId xmlns:a16="http://schemas.microsoft.com/office/drawing/2014/main" id="{F33A32FC-3A65-2B5F-2625-0FE903CD37D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12" name="Espace réservé du numéro de diapositive 11">
            <a:extLst>
              <a:ext uri="{FF2B5EF4-FFF2-40B4-BE49-F238E27FC236}">
                <a16:creationId xmlns:a16="http://schemas.microsoft.com/office/drawing/2014/main" id="{7DFD42C5-F2A8-2017-93FA-4A8F8A7CB7B3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0601683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 – Graphiq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raphisme 38">
            <a:extLst>
              <a:ext uri="{FF2B5EF4-FFF2-40B4-BE49-F238E27FC236}">
                <a16:creationId xmlns:a16="http://schemas.microsoft.com/office/drawing/2014/main" id="{0FA7F5A0-ECAD-A574-6649-C5480187061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26427" r="82873"/>
          <a:stretch>
            <a:fillRect/>
          </a:stretch>
        </p:blipFill>
        <p:spPr>
          <a:xfrm>
            <a:off x="9233628" y="1"/>
            <a:ext cx="2958372" cy="6105105"/>
          </a:xfrm>
          <a:custGeom>
            <a:avLst/>
            <a:gdLst>
              <a:gd name="connsiteX0" fmla="*/ 0 w 2958372"/>
              <a:gd name="connsiteY0" fmla="*/ 0 h 6105105"/>
              <a:gd name="connsiteX1" fmla="*/ 2958372 w 2958372"/>
              <a:gd name="connsiteY1" fmla="*/ 0 h 6105105"/>
              <a:gd name="connsiteX2" fmla="*/ 2958372 w 2958372"/>
              <a:gd name="connsiteY2" fmla="*/ 6105105 h 6105105"/>
              <a:gd name="connsiteX3" fmla="*/ 0 w 2958372"/>
              <a:gd name="connsiteY3" fmla="*/ 6105105 h 6105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8372" h="6105105">
                <a:moveTo>
                  <a:pt x="0" y="0"/>
                </a:moveTo>
                <a:lnTo>
                  <a:pt x="2958372" y="0"/>
                </a:lnTo>
                <a:lnTo>
                  <a:pt x="2958372" y="6105105"/>
                </a:lnTo>
                <a:lnTo>
                  <a:pt x="0" y="6105105"/>
                </a:lnTo>
                <a:close/>
              </a:path>
            </a:pathLst>
          </a:cu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98CD520B-B465-7A6D-37C4-8A060446902D}"/>
              </a:ext>
            </a:extLst>
          </p:cNvPr>
          <p:cNvSpPr/>
          <p:nvPr userDrawn="1"/>
        </p:nvSpPr>
        <p:spPr>
          <a:xfrm>
            <a:off x="2589592" y="723899"/>
            <a:ext cx="8870656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4C4684B3-A8D3-6A9A-C264-95DFAD1C3FCE}"/>
              </a:ext>
            </a:extLst>
          </p:cNvPr>
          <p:cNvSpPr/>
          <p:nvPr/>
        </p:nvSpPr>
        <p:spPr>
          <a:xfrm>
            <a:off x="9300014" y="2633978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160AE1B9-1C14-F852-2B97-05DAA5F80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97336" y="722376"/>
            <a:ext cx="8870656" cy="764982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2B433B37-5F68-E267-936F-4CA5474373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1520" y="2221992"/>
            <a:ext cx="8284464" cy="3986784"/>
          </a:xfrm>
        </p:spPr>
        <p:txBody>
          <a:bodyPr rtlCol="0"/>
          <a:lstStyle>
            <a:defPPr>
              <a:defRPr lang="fr-CA"/>
            </a:defPPr>
          </a:lstStyle>
          <a:p>
            <a:pPr lvl="0" rtl="0"/>
            <a:r>
              <a:rPr lang="fr-FR"/>
              <a:t>Cliquez pour modifier les styles du texte du masque</a:t>
            </a:r>
          </a:p>
          <a:p>
            <a:pPr lvl="1" rtl="0"/>
            <a:r>
              <a:rPr lang="fr-FR"/>
              <a:t>Deuxième niveau</a:t>
            </a:r>
          </a:p>
          <a:p>
            <a:pPr lvl="2" rtl="0"/>
            <a:r>
              <a:rPr lang="fr-FR"/>
              <a:t>Troisième niveau</a:t>
            </a:r>
          </a:p>
          <a:p>
            <a:pPr lvl="3" rtl="0"/>
            <a:r>
              <a:rPr lang="fr-FR"/>
              <a:t>Quatrième niveau</a:t>
            </a:r>
          </a:p>
          <a:p>
            <a:pPr lvl="4" rtl="0"/>
            <a:r>
              <a:rPr lang="fr-FR"/>
              <a:t>Cinquième niveau</a:t>
            </a:r>
            <a:endParaRPr lang="fr-CA"/>
          </a:p>
        </p:txBody>
      </p: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accent4"/>
          </a:solidFill>
        </p:spPr>
        <p:txBody>
          <a:bodyPr lIns="0" tIns="0" rIns="0" bIns="0" rtlCol="0" anchor="ctr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C1E68FE-16F1-5C98-AEF6-0EAB9EA632CA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40" name="Espace réservé du pied de page 39">
            <a:extLst>
              <a:ext uri="{FF2B5EF4-FFF2-40B4-BE49-F238E27FC236}">
                <a16:creationId xmlns:a16="http://schemas.microsoft.com/office/drawing/2014/main" id="{8727F01E-45EF-F70F-2A04-1EA69A246344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41" name="Espace réservé du numéro de diapositive 40">
            <a:extLst>
              <a:ext uri="{FF2B5EF4-FFF2-40B4-BE49-F238E27FC236}">
                <a16:creationId xmlns:a16="http://schemas.microsoft.com/office/drawing/2014/main" id="{C388A650-32E8-11EC-26EE-D260D1953D57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45313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apositive de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raphisme 76">
            <a:extLst>
              <a:ext uri="{FF2B5EF4-FFF2-40B4-BE49-F238E27FC236}">
                <a16:creationId xmlns:a16="http://schemas.microsoft.com/office/drawing/2014/main" id="{527CC80A-3410-5824-B06B-C4176A6BF4B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0145" t="-169" r="45423" b="28675"/>
          <a:stretch/>
        </p:blipFill>
        <p:spPr>
          <a:xfrm>
            <a:off x="-1" y="3467101"/>
            <a:ext cx="12192001" cy="3390899"/>
          </a:xfrm>
          <a:custGeom>
            <a:avLst/>
            <a:gdLst>
              <a:gd name="connsiteX0" fmla="*/ 0 w 12192001"/>
              <a:gd name="connsiteY0" fmla="*/ 0 h 3390899"/>
              <a:gd name="connsiteX1" fmla="*/ 12192001 w 12192001"/>
              <a:gd name="connsiteY1" fmla="*/ 0 h 3390899"/>
              <a:gd name="connsiteX2" fmla="*/ 12192001 w 12192001"/>
              <a:gd name="connsiteY2" fmla="*/ 2324100 h 3390899"/>
              <a:gd name="connsiteX3" fmla="*/ 12192001 w 12192001"/>
              <a:gd name="connsiteY3" fmla="*/ 3390899 h 3390899"/>
              <a:gd name="connsiteX4" fmla="*/ 0 w 12192001"/>
              <a:gd name="connsiteY4" fmla="*/ 3390899 h 3390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1" h="3390899">
                <a:moveTo>
                  <a:pt x="0" y="0"/>
                </a:moveTo>
                <a:lnTo>
                  <a:pt x="12192001" y="0"/>
                </a:lnTo>
                <a:lnTo>
                  <a:pt x="12192001" y="2324100"/>
                </a:lnTo>
                <a:lnTo>
                  <a:pt x="12192001" y="3390899"/>
                </a:lnTo>
                <a:lnTo>
                  <a:pt x="0" y="3390899"/>
                </a:lnTo>
                <a:close/>
              </a:path>
            </a:pathLst>
          </a:custGeom>
        </p:spPr>
      </p:pic>
      <p:sp>
        <p:nvSpPr>
          <p:cNvPr id="53" name="Titre 1">
            <a:extLst>
              <a:ext uri="{FF2B5EF4-FFF2-40B4-BE49-F238E27FC236}">
                <a16:creationId xmlns:a16="http://schemas.microsoft.com/office/drawing/2014/main" id="{CB607447-86F1-863F-176B-E0B78D2438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216152"/>
            <a:ext cx="8951976" cy="3191256"/>
          </a:xfrm>
        </p:spPr>
        <p:txBody>
          <a:bodyPr rtlCol="0" anchor="t">
            <a:noAutofit/>
          </a:bodyPr>
          <a:lstStyle>
            <a:lvl1pPr>
              <a:defRPr lang="fr-CA" sz="5500"/>
            </a:lvl1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67" name="Graphique 12">
            <a:extLst>
              <a:ext uri="{FF2B5EF4-FFF2-40B4-BE49-F238E27FC236}">
                <a16:creationId xmlns:a16="http://schemas.microsoft.com/office/drawing/2014/main" id="{E5105AB7-2E65-757B-FF2B-CFE19C5C87B7}"/>
              </a:ext>
            </a:extLst>
          </p:cNvPr>
          <p:cNvSpPr/>
          <p:nvPr userDrawn="1"/>
        </p:nvSpPr>
        <p:spPr>
          <a:xfrm rot="5400000" flipV="1">
            <a:off x="8634864" y="3426822"/>
            <a:ext cx="6355080" cy="2810"/>
          </a:xfrm>
          <a:custGeom>
            <a:avLst/>
            <a:gdLst>
              <a:gd name="connsiteX0" fmla="*/ 13912003 w 13911910"/>
              <a:gd name="connsiteY0" fmla="*/ 95 h 2810"/>
              <a:gd name="connsiteX1" fmla="*/ 93 w 13911910"/>
              <a:gd name="connsiteY1" fmla="*/ 95 h 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11910" h="2810">
                <a:moveTo>
                  <a:pt x="13912003" y="95"/>
                </a:moveTo>
                <a:lnTo>
                  <a:pt x="93" y="95"/>
                </a:lnTo>
              </a:path>
            </a:pathLst>
          </a:custGeom>
          <a:noFill/>
          <a:ln w="508812" cap="sq">
            <a:solidFill>
              <a:schemeClr val="accent3">
                <a:alpha val="84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59" name="Graphique 12">
            <a:extLst>
              <a:ext uri="{FF2B5EF4-FFF2-40B4-BE49-F238E27FC236}">
                <a16:creationId xmlns:a16="http://schemas.microsoft.com/office/drawing/2014/main" id="{ECA42036-662E-03F7-941F-EDA42BEA5EDE}"/>
              </a:ext>
            </a:extLst>
          </p:cNvPr>
          <p:cNvSpPr/>
          <p:nvPr userDrawn="1"/>
        </p:nvSpPr>
        <p:spPr>
          <a:xfrm rot="5400000" flipV="1">
            <a:off x="7913504" y="3426822"/>
            <a:ext cx="6355080" cy="2810"/>
          </a:xfrm>
          <a:custGeom>
            <a:avLst/>
            <a:gdLst>
              <a:gd name="connsiteX0" fmla="*/ 13912003 w 13911910"/>
              <a:gd name="connsiteY0" fmla="*/ 95 h 2810"/>
              <a:gd name="connsiteX1" fmla="*/ 93 w 13911910"/>
              <a:gd name="connsiteY1" fmla="*/ 95 h 2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3911910" h="2810">
                <a:moveTo>
                  <a:pt x="13912003" y="95"/>
                </a:moveTo>
                <a:lnTo>
                  <a:pt x="93" y="95"/>
                </a:lnTo>
              </a:path>
            </a:pathLst>
          </a:custGeom>
          <a:noFill/>
          <a:ln w="508812" cap="sq">
            <a:solidFill>
              <a:schemeClr val="accent3">
                <a:alpha val="84000"/>
              </a:schemeClr>
            </a:solidFill>
            <a:prstDash val="solid"/>
            <a:miter/>
          </a:ln>
        </p:spPr>
        <p:txBody>
          <a:bodyPr rtlCol="0" anchor="ctr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9" name="Forme libre 47">
            <a:extLst>
              <a:ext uri="{FF2B5EF4-FFF2-40B4-BE49-F238E27FC236}">
                <a16:creationId xmlns:a16="http://schemas.microsoft.com/office/drawing/2014/main" id="{B90A79D3-C4F3-1056-F590-BFED7F28BC72}"/>
              </a:ext>
            </a:extLst>
          </p:cNvPr>
          <p:cNvSpPr/>
          <p:nvPr/>
        </p:nvSpPr>
        <p:spPr>
          <a:xfrm>
            <a:off x="685799" y="5342013"/>
            <a:ext cx="2157098" cy="1515987"/>
          </a:xfrm>
          <a:custGeom>
            <a:avLst/>
            <a:gdLst>
              <a:gd name="connsiteX0" fmla="*/ 1078549 w 2157098"/>
              <a:gd name="connsiteY0" fmla="*/ 0 h 1515987"/>
              <a:gd name="connsiteX1" fmla="*/ 2157098 w 2157098"/>
              <a:gd name="connsiteY1" fmla="*/ 1078549 h 1515987"/>
              <a:gd name="connsiteX2" fmla="*/ 2072340 w 2157098"/>
              <a:gd name="connsiteY2" fmla="*/ 1498369 h 1515987"/>
              <a:gd name="connsiteX3" fmla="*/ 2062778 w 2157098"/>
              <a:gd name="connsiteY3" fmla="*/ 1515987 h 1515987"/>
              <a:gd name="connsiteX4" fmla="*/ 94321 w 2157098"/>
              <a:gd name="connsiteY4" fmla="*/ 1515987 h 1515987"/>
              <a:gd name="connsiteX5" fmla="*/ 84758 w 2157098"/>
              <a:gd name="connsiteY5" fmla="*/ 1498369 h 1515987"/>
              <a:gd name="connsiteX6" fmla="*/ 0 w 2157098"/>
              <a:gd name="connsiteY6" fmla="*/ 1078549 h 1515987"/>
              <a:gd name="connsiteX7" fmla="*/ 1078549 w 2157098"/>
              <a:gd name="connsiteY7" fmla="*/ 0 h 15159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157098" h="1515987">
                <a:moveTo>
                  <a:pt x="1078549" y="0"/>
                </a:moveTo>
                <a:cubicBezTo>
                  <a:pt x="1674215" y="0"/>
                  <a:pt x="2157098" y="482883"/>
                  <a:pt x="2157098" y="1078549"/>
                </a:cubicBezTo>
                <a:cubicBezTo>
                  <a:pt x="2157098" y="1227466"/>
                  <a:pt x="2126918" y="1369333"/>
                  <a:pt x="2072340" y="1498369"/>
                </a:cubicBezTo>
                <a:lnTo>
                  <a:pt x="2062778" y="1515987"/>
                </a:lnTo>
                <a:lnTo>
                  <a:pt x="94321" y="1515987"/>
                </a:lnTo>
                <a:lnTo>
                  <a:pt x="84758" y="1498369"/>
                </a:lnTo>
                <a:cubicBezTo>
                  <a:pt x="30180" y="1369333"/>
                  <a:pt x="0" y="1227466"/>
                  <a:pt x="0" y="1078549"/>
                </a:cubicBezTo>
                <a:cubicBezTo>
                  <a:pt x="0" y="482883"/>
                  <a:pt x="482883" y="0"/>
                  <a:pt x="1078549" y="0"/>
                </a:cubicBezTo>
                <a:close/>
              </a:path>
            </a:pathLst>
          </a:custGeom>
          <a:solidFill>
            <a:schemeClr val="accent4">
              <a:alpha val="83211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0" name="Ovale 19">
            <a:extLst>
              <a:ext uri="{FF2B5EF4-FFF2-40B4-BE49-F238E27FC236}">
                <a16:creationId xmlns:a16="http://schemas.microsoft.com/office/drawing/2014/main" id="{31FFE4B3-23C8-22B1-E231-C5753166B687}"/>
              </a:ext>
            </a:extLst>
          </p:cNvPr>
          <p:cNvSpPr/>
          <p:nvPr/>
        </p:nvSpPr>
        <p:spPr>
          <a:xfrm>
            <a:off x="10905848" y="106306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pic>
        <p:nvPicPr>
          <p:cNvPr id="26" name="Graphique 25" hidden="1">
            <a:extLst>
              <a:ext uri="{FF2B5EF4-FFF2-40B4-BE49-F238E27FC236}">
                <a16:creationId xmlns:a16="http://schemas.microsoft.com/office/drawing/2014/main" id="{422E8005-83A8-3555-6EFB-842E78C629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62"/>
          <a:stretch/>
        </p:blipFill>
        <p:spPr>
          <a:xfrm>
            <a:off x="-6187440" y="1779373"/>
            <a:ext cx="20888725" cy="4583992"/>
          </a:xfrm>
          <a:custGeom>
            <a:avLst/>
            <a:gdLst>
              <a:gd name="connsiteX0" fmla="*/ 6153662 w 20854947"/>
              <a:gd name="connsiteY0" fmla="*/ 0 h 4583992"/>
              <a:gd name="connsiteX1" fmla="*/ 20854947 w 20854947"/>
              <a:gd name="connsiteY1" fmla="*/ 0 h 4583992"/>
              <a:gd name="connsiteX2" fmla="*/ 20854947 w 20854947"/>
              <a:gd name="connsiteY2" fmla="*/ 2190264 h 4583992"/>
              <a:gd name="connsiteX3" fmla="*/ 18345663 w 20854947"/>
              <a:gd name="connsiteY3" fmla="*/ 2190264 h 4583992"/>
              <a:gd name="connsiteX4" fmla="*/ 18345663 w 20854947"/>
              <a:gd name="connsiteY4" fmla="*/ 4583992 h 4583992"/>
              <a:gd name="connsiteX5" fmla="*/ 0 w 20854947"/>
              <a:gd name="connsiteY5" fmla="*/ 4583992 h 4583992"/>
              <a:gd name="connsiteX6" fmla="*/ 0 w 20854947"/>
              <a:gd name="connsiteY6" fmla="*/ 4313374 h 4583992"/>
              <a:gd name="connsiteX7" fmla="*/ 6153662 w 20854947"/>
              <a:gd name="connsiteY7" fmla="*/ 4313374 h 45839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0854947" h="4583992">
                <a:moveTo>
                  <a:pt x="6153662" y="0"/>
                </a:moveTo>
                <a:lnTo>
                  <a:pt x="20854947" y="0"/>
                </a:lnTo>
                <a:lnTo>
                  <a:pt x="20854947" y="2190264"/>
                </a:lnTo>
                <a:lnTo>
                  <a:pt x="18345663" y="2190264"/>
                </a:lnTo>
                <a:lnTo>
                  <a:pt x="18345663" y="4583992"/>
                </a:lnTo>
                <a:lnTo>
                  <a:pt x="0" y="4583992"/>
                </a:lnTo>
                <a:lnTo>
                  <a:pt x="0" y="4313374"/>
                </a:lnTo>
                <a:lnTo>
                  <a:pt x="6153662" y="4313374"/>
                </a:lnTo>
                <a:close/>
              </a:path>
            </a:pathLst>
          </a:cu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E354F95-4CC9-871D-2B3D-873AB0B213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0080" y="4581144"/>
            <a:ext cx="6510528" cy="365760"/>
          </a:xfrm>
        </p:spPr>
        <p:txBody>
          <a:bodyPr rtlCol="0">
            <a:normAutofit/>
          </a:bodyPr>
          <a:lstStyle>
            <a:lvl1pPr marL="0" indent="0">
              <a:buNone/>
              <a:defRPr lang="fr-CA" sz="1800">
                <a:solidFill>
                  <a:schemeClr val="tx1"/>
                </a:solidFill>
              </a:defRPr>
            </a:lvl1pPr>
            <a:lvl2pPr marL="457200" indent="0">
              <a:buNone/>
              <a:defRPr lang="fr-CA"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lang="fr-CA"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lang="fr-CA"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9" name="Ovale 78">
            <a:extLst>
              <a:ext uri="{FF2B5EF4-FFF2-40B4-BE49-F238E27FC236}">
                <a16:creationId xmlns:a16="http://schemas.microsoft.com/office/drawing/2014/main" id="{76D8E3E3-8A4C-591F-3DAB-1D6E46AA4DB9}"/>
              </a:ext>
            </a:extLst>
          </p:cNvPr>
          <p:cNvSpPr/>
          <p:nvPr userDrawn="1"/>
        </p:nvSpPr>
        <p:spPr>
          <a:xfrm>
            <a:off x="11626517" y="1063062"/>
            <a:ext cx="374904" cy="374904"/>
          </a:xfrm>
          <a:prstGeom prst="ellipse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3167267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Équipe – x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que 7">
            <a:extLst>
              <a:ext uri="{FF2B5EF4-FFF2-40B4-BE49-F238E27FC236}">
                <a16:creationId xmlns:a16="http://schemas.microsoft.com/office/drawing/2014/main" id="{4EA91DE6-3A10-8EDA-34AB-D931B1792C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r="38116"/>
          <a:stretch>
            <a:fillRect/>
          </a:stretch>
        </p:blipFill>
        <p:spPr>
          <a:xfrm rot="5400000" flipH="1">
            <a:off x="9476084" y="1778851"/>
            <a:ext cx="4393983" cy="773351"/>
          </a:xfrm>
          <a:custGeom>
            <a:avLst/>
            <a:gdLst>
              <a:gd name="connsiteX0" fmla="*/ 4393983 w 4393983"/>
              <a:gd name="connsiteY0" fmla="*/ 773351 h 773351"/>
              <a:gd name="connsiteX1" fmla="*/ 4393983 w 4393983"/>
              <a:gd name="connsiteY1" fmla="*/ 0 h 773351"/>
              <a:gd name="connsiteX2" fmla="*/ 0 w 4393983"/>
              <a:gd name="connsiteY2" fmla="*/ 0 h 773351"/>
              <a:gd name="connsiteX3" fmla="*/ 0 w 4393983"/>
              <a:gd name="connsiteY3" fmla="*/ 773351 h 7733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93983" h="773351">
                <a:moveTo>
                  <a:pt x="4393983" y="773351"/>
                </a:moveTo>
                <a:lnTo>
                  <a:pt x="4393983" y="0"/>
                </a:lnTo>
                <a:lnTo>
                  <a:pt x="0" y="0"/>
                </a:lnTo>
                <a:lnTo>
                  <a:pt x="0" y="773351"/>
                </a:lnTo>
                <a:close/>
              </a:path>
            </a:pathLst>
          </a:custGeom>
        </p:spPr>
      </p:pic>
      <p:sp>
        <p:nvSpPr>
          <p:cNvPr id="77" name="Rectangle 76">
            <a:extLst>
              <a:ext uri="{FF2B5EF4-FFF2-40B4-BE49-F238E27FC236}">
                <a16:creationId xmlns:a16="http://schemas.microsoft.com/office/drawing/2014/main" id="{06608174-ED17-1D4B-48DF-EA532646C797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75" name="Titre 74">
            <a:extLst>
              <a:ext uri="{FF2B5EF4-FFF2-40B4-BE49-F238E27FC236}">
                <a16:creationId xmlns:a16="http://schemas.microsoft.com/office/drawing/2014/main" id="{45C7CFA5-6EFF-944C-B5AF-96795687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1AE0A6-2671-E79C-548D-3AA4D5D9CB11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42152D0E-B03D-CC17-D0CC-650AE3953FCF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Graphisme 82">
            <a:extLst>
              <a:ext uri="{FF2B5EF4-FFF2-40B4-BE49-F238E27FC236}">
                <a16:creationId xmlns:a16="http://schemas.microsoft.com/office/drawing/2014/main" id="{65438DF6-6622-6EE4-F01A-D199CAE96D99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85" name="Connecteur droit 84">
            <a:extLst>
              <a:ext uri="{FF2B5EF4-FFF2-40B4-BE49-F238E27FC236}">
                <a16:creationId xmlns:a16="http://schemas.microsoft.com/office/drawing/2014/main" id="{9712EE3B-E131-C405-FCA7-8263094DF01B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Graphique 10">
            <a:extLst>
              <a:ext uri="{FF2B5EF4-FFF2-40B4-BE49-F238E27FC236}">
                <a16:creationId xmlns:a16="http://schemas.microsoft.com/office/drawing/2014/main" id="{3A3CEC7E-9097-B8E8-85C0-CDDB2AE614D1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r="50956"/>
          <a:stretch>
            <a:fillRect/>
          </a:stretch>
        </p:blipFill>
        <p:spPr>
          <a:xfrm>
            <a:off x="6471911" y="2707661"/>
            <a:ext cx="5744279" cy="766881"/>
          </a:xfrm>
          <a:custGeom>
            <a:avLst/>
            <a:gdLst>
              <a:gd name="connsiteX0" fmla="*/ 0 w 5744279"/>
              <a:gd name="connsiteY0" fmla="*/ 0 h 766881"/>
              <a:gd name="connsiteX1" fmla="*/ 5744279 w 5744279"/>
              <a:gd name="connsiteY1" fmla="*/ 0 h 766881"/>
              <a:gd name="connsiteX2" fmla="*/ 5744279 w 5744279"/>
              <a:gd name="connsiteY2" fmla="*/ 766881 h 766881"/>
              <a:gd name="connsiteX3" fmla="*/ 0 w 5744279"/>
              <a:gd name="connsiteY3" fmla="*/ 766881 h 76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4279" h="766881">
                <a:moveTo>
                  <a:pt x="0" y="0"/>
                </a:moveTo>
                <a:lnTo>
                  <a:pt x="5744279" y="0"/>
                </a:lnTo>
                <a:lnTo>
                  <a:pt x="5744279" y="766881"/>
                </a:lnTo>
                <a:lnTo>
                  <a:pt x="0" y="766881"/>
                </a:lnTo>
                <a:close/>
              </a:path>
            </a:pathLst>
          </a:custGeom>
        </p:spPr>
      </p:pic>
      <p:pic>
        <p:nvPicPr>
          <p:cNvPr id="13" name="Graphique 12">
            <a:extLst>
              <a:ext uri="{FF2B5EF4-FFF2-40B4-BE49-F238E27FC236}">
                <a16:creationId xmlns:a16="http://schemas.microsoft.com/office/drawing/2014/main" id="{96DCF26E-2BB7-CA60-73C4-CC02E6B54E8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55255"/>
          <a:stretch>
            <a:fillRect/>
          </a:stretch>
        </p:blipFill>
        <p:spPr>
          <a:xfrm>
            <a:off x="-50829" y="2707661"/>
            <a:ext cx="5240777" cy="766881"/>
          </a:xfrm>
          <a:custGeom>
            <a:avLst/>
            <a:gdLst>
              <a:gd name="connsiteX0" fmla="*/ 0 w 5240777"/>
              <a:gd name="connsiteY0" fmla="*/ 0 h 766881"/>
              <a:gd name="connsiteX1" fmla="*/ 5240777 w 5240777"/>
              <a:gd name="connsiteY1" fmla="*/ 0 h 766881"/>
              <a:gd name="connsiteX2" fmla="*/ 5240777 w 5240777"/>
              <a:gd name="connsiteY2" fmla="*/ 766881 h 766881"/>
              <a:gd name="connsiteX3" fmla="*/ 0 w 5240777"/>
              <a:gd name="connsiteY3" fmla="*/ 766881 h 766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40777" h="766881">
                <a:moveTo>
                  <a:pt x="0" y="0"/>
                </a:moveTo>
                <a:lnTo>
                  <a:pt x="5240777" y="0"/>
                </a:lnTo>
                <a:lnTo>
                  <a:pt x="5240777" y="766881"/>
                </a:lnTo>
                <a:lnTo>
                  <a:pt x="0" y="766881"/>
                </a:lnTo>
                <a:close/>
              </a:path>
            </a:pathLst>
          </a:custGeom>
        </p:spPr>
      </p:pic>
      <p:sp>
        <p:nvSpPr>
          <p:cNvPr id="15" name="Ovale 14">
            <a:extLst>
              <a:ext uri="{FF2B5EF4-FFF2-40B4-BE49-F238E27FC236}">
                <a16:creationId xmlns:a16="http://schemas.microsoft.com/office/drawing/2014/main" id="{70074BFB-1FF4-E27D-E273-B30A1A926B24}"/>
              </a:ext>
            </a:extLst>
          </p:cNvPr>
          <p:cNvSpPr/>
          <p:nvPr userDrawn="1"/>
        </p:nvSpPr>
        <p:spPr>
          <a:xfrm>
            <a:off x="4032611" y="2039801"/>
            <a:ext cx="1989036" cy="198903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17" name="Ovale 16">
            <a:extLst>
              <a:ext uri="{FF2B5EF4-FFF2-40B4-BE49-F238E27FC236}">
                <a16:creationId xmlns:a16="http://schemas.microsoft.com/office/drawing/2014/main" id="{B714380A-B062-A581-202E-A9250F901047}"/>
              </a:ext>
            </a:extLst>
          </p:cNvPr>
          <p:cNvSpPr/>
          <p:nvPr userDrawn="1"/>
        </p:nvSpPr>
        <p:spPr>
          <a:xfrm>
            <a:off x="6170354" y="2039801"/>
            <a:ext cx="1989036" cy="198903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72440E0-AFFD-74CD-6BF4-1208AAECF546}"/>
              </a:ext>
            </a:extLst>
          </p:cNvPr>
          <p:cNvSpPr/>
          <p:nvPr userDrawn="1"/>
        </p:nvSpPr>
        <p:spPr>
          <a:xfrm>
            <a:off x="6170354" y="4362518"/>
            <a:ext cx="1989036" cy="198903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9DF24E9A-60F5-6DAB-FE7A-37F79F6F9AA9}"/>
              </a:ext>
            </a:extLst>
          </p:cNvPr>
          <p:cNvSpPr/>
          <p:nvPr userDrawn="1"/>
        </p:nvSpPr>
        <p:spPr>
          <a:xfrm>
            <a:off x="4032612" y="4362518"/>
            <a:ext cx="1989036" cy="19890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3" name="Forme libre 16">
            <a:extLst>
              <a:ext uri="{FF2B5EF4-FFF2-40B4-BE49-F238E27FC236}">
                <a16:creationId xmlns:a16="http://schemas.microsoft.com/office/drawing/2014/main" id="{E4234E63-55EE-8BC8-D5B8-C9346AA39037}"/>
              </a:ext>
            </a:extLst>
          </p:cNvPr>
          <p:cNvSpPr/>
          <p:nvPr userDrawn="1"/>
        </p:nvSpPr>
        <p:spPr>
          <a:xfrm>
            <a:off x="624057" y="4000974"/>
            <a:ext cx="4046047" cy="1354794"/>
          </a:xfrm>
          <a:custGeom>
            <a:avLst/>
            <a:gdLst>
              <a:gd name="connsiteX0" fmla="*/ 0 w 4046047"/>
              <a:gd name="connsiteY0" fmla="*/ 0 h 1354794"/>
              <a:gd name="connsiteX1" fmla="*/ 4046047 w 4046047"/>
              <a:gd name="connsiteY1" fmla="*/ 530971 h 1354794"/>
              <a:gd name="connsiteX2" fmla="*/ 4046047 w 4046047"/>
              <a:gd name="connsiteY2" fmla="*/ 1354794 h 1354794"/>
              <a:gd name="connsiteX3" fmla="*/ 620191 w 4046047"/>
              <a:gd name="connsiteY3" fmla="*/ 1354794 h 1354794"/>
              <a:gd name="connsiteX4" fmla="*/ 0 w 4046047"/>
              <a:gd name="connsiteY4" fmla="*/ 783283 h 1354794"/>
              <a:gd name="connsiteX0" fmla="*/ 4046047 w 4137487"/>
              <a:gd name="connsiteY0" fmla="*/ 530971 h 1354794"/>
              <a:gd name="connsiteX1" fmla="*/ 4046047 w 4137487"/>
              <a:gd name="connsiteY1" fmla="*/ 1354794 h 1354794"/>
              <a:gd name="connsiteX2" fmla="*/ 620191 w 4137487"/>
              <a:gd name="connsiteY2" fmla="*/ 1354794 h 1354794"/>
              <a:gd name="connsiteX3" fmla="*/ 0 w 4137487"/>
              <a:gd name="connsiteY3" fmla="*/ 783283 h 1354794"/>
              <a:gd name="connsiteX4" fmla="*/ 0 w 4137487"/>
              <a:gd name="connsiteY4" fmla="*/ 0 h 1354794"/>
              <a:gd name="connsiteX5" fmla="*/ 4137487 w 4137487"/>
              <a:gd name="connsiteY5" fmla="*/ 622411 h 1354794"/>
              <a:gd name="connsiteX0" fmla="*/ 4046047 w 4137487"/>
              <a:gd name="connsiteY0" fmla="*/ 1354794 h 1354794"/>
              <a:gd name="connsiteX1" fmla="*/ 620191 w 4137487"/>
              <a:gd name="connsiteY1" fmla="*/ 1354794 h 1354794"/>
              <a:gd name="connsiteX2" fmla="*/ 0 w 4137487"/>
              <a:gd name="connsiteY2" fmla="*/ 783283 h 1354794"/>
              <a:gd name="connsiteX3" fmla="*/ 0 w 4137487"/>
              <a:gd name="connsiteY3" fmla="*/ 0 h 1354794"/>
              <a:gd name="connsiteX4" fmla="*/ 4137487 w 4137487"/>
              <a:gd name="connsiteY4" fmla="*/ 622411 h 1354794"/>
              <a:gd name="connsiteX0" fmla="*/ 4046047 w 4046047"/>
              <a:gd name="connsiteY0" fmla="*/ 1354794 h 1354794"/>
              <a:gd name="connsiteX1" fmla="*/ 620191 w 4046047"/>
              <a:gd name="connsiteY1" fmla="*/ 1354794 h 1354794"/>
              <a:gd name="connsiteX2" fmla="*/ 0 w 4046047"/>
              <a:gd name="connsiteY2" fmla="*/ 783283 h 1354794"/>
              <a:gd name="connsiteX3" fmla="*/ 0 w 4046047"/>
              <a:gd name="connsiteY3" fmla="*/ 0 h 13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047" h="1354794">
                <a:moveTo>
                  <a:pt x="4046047" y="1354794"/>
                </a:moveTo>
                <a:lnTo>
                  <a:pt x="620191" y="1354794"/>
                </a:lnTo>
                <a:cubicBezTo>
                  <a:pt x="277669" y="1354794"/>
                  <a:pt x="0" y="1098920"/>
                  <a:pt x="0" y="783283"/>
                </a:cubicBez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5" name="Forme libre 18">
            <a:extLst>
              <a:ext uri="{FF2B5EF4-FFF2-40B4-BE49-F238E27FC236}">
                <a16:creationId xmlns:a16="http://schemas.microsoft.com/office/drawing/2014/main" id="{9F752DEF-757A-19B9-7805-B7A70E94C5F2}"/>
              </a:ext>
            </a:extLst>
          </p:cNvPr>
          <p:cNvSpPr/>
          <p:nvPr userDrawn="1"/>
        </p:nvSpPr>
        <p:spPr>
          <a:xfrm flipH="1">
            <a:off x="544607" y="2735191"/>
            <a:ext cx="80439" cy="1697503"/>
          </a:xfrm>
          <a:custGeom>
            <a:avLst/>
            <a:gdLst>
              <a:gd name="connsiteX0" fmla="*/ 973027 w 5838044"/>
              <a:gd name="connsiteY0" fmla="*/ 0 h 7382204"/>
              <a:gd name="connsiteX1" fmla="*/ 4865018 w 5838044"/>
              <a:gd name="connsiteY1" fmla="*/ 0 h 7382204"/>
              <a:gd name="connsiteX2" fmla="*/ 5838044 w 5838044"/>
              <a:gd name="connsiteY2" fmla="*/ 973027 h 7382204"/>
              <a:gd name="connsiteX3" fmla="*/ 5838044 w 5838044"/>
              <a:gd name="connsiteY3" fmla="*/ 7382204 h 7382204"/>
              <a:gd name="connsiteX4" fmla="*/ 0 w 5838044"/>
              <a:gd name="connsiteY4" fmla="*/ 7382204 h 7382204"/>
              <a:gd name="connsiteX5" fmla="*/ 0 w 5838044"/>
              <a:gd name="connsiteY5" fmla="*/ 973027 h 7382204"/>
              <a:gd name="connsiteX6" fmla="*/ 973027 w 5838044"/>
              <a:gd name="connsiteY6" fmla="*/ 0 h 7382204"/>
              <a:gd name="connsiteX0" fmla="*/ 973027 w 5838044"/>
              <a:gd name="connsiteY0" fmla="*/ 0 h 7382204"/>
              <a:gd name="connsiteX1" fmla="*/ 4865018 w 5838044"/>
              <a:gd name="connsiteY1" fmla="*/ 0 h 7382204"/>
              <a:gd name="connsiteX2" fmla="*/ 5838044 w 5838044"/>
              <a:gd name="connsiteY2" fmla="*/ 973027 h 7382204"/>
              <a:gd name="connsiteX3" fmla="*/ 0 w 5838044"/>
              <a:gd name="connsiteY3" fmla="*/ 7382204 h 7382204"/>
              <a:gd name="connsiteX4" fmla="*/ 0 w 5838044"/>
              <a:gd name="connsiteY4" fmla="*/ 973027 h 7382204"/>
              <a:gd name="connsiteX5" fmla="*/ 973027 w 5838044"/>
              <a:gd name="connsiteY5" fmla="*/ 0 h 7382204"/>
              <a:gd name="connsiteX0" fmla="*/ 5838044 w 5929484"/>
              <a:gd name="connsiteY0" fmla="*/ 973027 h 7382204"/>
              <a:gd name="connsiteX1" fmla="*/ 0 w 5929484"/>
              <a:gd name="connsiteY1" fmla="*/ 7382204 h 7382204"/>
              <a:gd name="connsiteX2" fmla="*/ 0 w 5929484"/>
              <a:gd name="connsiteY2" fmla="*/ 973027 h 7382204"/>
              <a:gd name="connsiteX3" fmla="*/ 973027 w 5929484"/>
              <a:gd name="connsiteY3" fmla="*/ 0 h 7382204"/>
              <a:gd name="connsiteX4" fmla="*/ 4865018 w 5929484"/>
              <a:gd name="connsiteY4" fmla="*/ 0 h 7382204"/>
              <a:gd name="connsiteX5" fmla="*/ 5929484 w 5929484"/>
              <a:gd name="connsiteY5" fmla="*/ 1064467 h 7382204"/>
              <a:gd name="connsiteX0" fmla="*/ 5838044 w 5996391"/>
              <a:gd name="connsiteY0" fmla="*/ 973027 h 7382204"/>
              <a:gd name="connsiteX1" fmla="*/ 0 w 5996391"/>
              <a:gd name="connsiteY1" fmla="*/ 7382204 h 7382204"/>
              <a:gd name="connsiteX2" fmla="*/ 0 w 5996391"/>
              <a:gd name="connsiteY2" fmla="*/ 973027 h 7382204"/>
              <a:gd name="connsiteX3" fmla="*/ 973027 w 5996391"/>
              <a:gd name="connsiteY3" fmla="*/ 0 h 7382204"/>
              <a:gd name="connsiteX4" fmla="*/ 4865018 w 5996391"/>
              <a:gd name="connsiteY4" fmla="*/ 0 h 7382204"/>
              <a:gd name="connsiteX5" fmla="*/ 5996391 w 5996391"/>
              <a:gd name="connsiteY5" fmla="*/ 819140 h 7382204"/>
              <a:gd name="connsiteX0" fmla="*/ 5771136 w 5996391"/>
              <a:gd name="connsiteY0" fmla="*/ 4764441 h 7382204"/>
              <a:gd name="connsiteX1" fmla="*/ 0 w 5996391"/>
              <a:gd name="connsiteY1" fmla="*/ 7382204 h 7382204"/>
              <a:gd name="connsiteX2" fmla="*/ 0 w 5996391"/>
              <a:gd name="connsiteY2" fmla="*/ 973027 h 7382204"/>
              <a:gd name="connsiteX3" fmla="*/ 973027 w 5996391"/>
              <a:gd name="connsiteY3" fmla="*/ 0 h 7382204"/>
              <a:gd name="connsiteX4" fmla="*/ 4865018 w 5996391"/>
              <a:gd name="connsiteY4" fmla="*/ 0 h 7382204"/>
              <a:gd name="connsiteX5" fmla="*/ 5996391 w 5996391"/>
              <a:gd name="connsiteY5" fmla="*/ 819140 h 7382204"/>
              <a:gd name="connsiteX0" fmla="*/ 0 w 5996391"/>
              <a:gd name="connsiteY0" fmla="*/ 7382204 h 7382204"/>
              <a:gd name="connsiteX1" fmla="*/ 0 w 5996391"/>
              <a:gd name="connsiteY1" fmla="*/ 973027 h 7382204"/>
              <a:gd name="connsiteX2" fmla="*/ 973027 w 5996391"/>
              <a:gd name="connsiteY2" fmla="*/ 0 h 7382204"/>
              <a:gd name="connsiteX3" fmla="*/ 4865018 w 5996391"/>
              <a:gd name="connsiteY3" fmla="*/ 0 h 7382204"/>
              <a:gd name="connsiteX4" fmla="*/ 5996391 w 5996391"/>
              <a:gd name="connsiteY4" fmla="*/ 819140 h 7382204"/>
              <a:gd name="connsiteX0" fmla="*/ 0 w 4865018"/>
              <a:gd name="connsiteY0" fmla="*/ 7382204 h 7382204"/>
              <a:gd name="connsiteX1" fmla="*/ 0 w 4865018"/>
              <a:gd name="connsiteY1" fmla="*/ 973027 h 7382204"/>
              <a:gd name="connsiteX2" fmla="*/ 973027 w 4865018"/>
              <a:gd name="connsiteY2" fmla="*/ 0 h 7382204"/>
              <a:gd name="connsiteX3" fmla="*/ 4865018 w 4865018"/>
              <a:gd name="connsiteY3" fmla="*/ 0 h 7382204"/>
              <a:gd name="connsiteX0" fmla="*/ 0 w 973027"/>
              <a:gd name="connsiteY0" fmla="*/ 7382204 h 7382204"/>
              <a:gd name="connsiteX1" fmla="*/ 0 w 973027"/>
              <a:gd name="connsiteY1" fmla="*/ 973027 h 7382204"/>
              <a:gd name="connsiteX2" fmla="*/ 973027 w 973027"/>
              <a:gd name="connsiteY2" fmla="*/ 0 h 7382204"/>
              <a:gd name="connsiteX0" fmla="*/ 0 w 0"/>
              <a:gd name="connsiteY0" fmla="*/ 6409177 h 6409177"/>
              <a:gd name="connsiteX1" fmla="*/ 0 w 0"/>
              <a:gd name="connsiteY1" fmla="*/ 0 h 6409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6409177">
                <a:moveTo>
                  <a:pt x="0" y="6409177"/>
                </a:move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1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7" name="Forme libre 20">
            <a:extLst>
              <a:ext uri="{FF2B5EF4-FFF2-40B4-BE49-F238E27FC236}">
                <a16:creationId xmlns:a16="http://schemas.microsoft.com/office/drawing/2014/main" id="{6010C008-0418-12FF-A80A-05ECF85F5EB6}"/>
              </a:ext>
            </a:extLst>
          </p:cNvPr>
          <p:cNvSpPr/>
          <p:nvPr userDrawn="1"/>
        </p:nvSpPr>
        <p:spPr>
          <a:xfrm flipH="1">
            <a:off x="7620566" y="3973595"/>
            <a:ext cx="4046047" cy="1354794"/>
          </a:xfrm>
          <a:custGeom>
            <a:avLst/>
            <a:gdLst>
              <a:gd name="connsiteX0" fmla="*/ 0 w 4046047"/>
              <a:gd name="connsiteY0" fmla="*/ 0 h 1354794"/>
              <a:gd name="connsiteX1" fmla="*/ 4046047 w 4046047"/>
              <a:gd name="connsiteY1" fmla="*/ 530971 h 1354794"/>
              <a:gd name="connsiteX2" fmla="*/ 4046047 w 4046047"/>
              <a:gd name="connsiteY2" fmla="*/ 1354794 h 1354794"/>
              <a:gd name="connsiteX3" fmla="*/ 620191 w 4046047"/>
              <a:gd name="connsiteY3" fmla="*/ 1354794 h 1354794"/>
              <a:gd name="connsiteX4" fmla="*/ 0 w 4046047"/>
              <a:gd name="connsiteY4" fmla="*/ 783283 h 1354794"/>
              <a:gd name="connsiteX0" fmla="*/ 4046047 w 4137487"/>
              <a:gd name="connsiteY0" fmla="*/ 530971 h 1354794"/>
              <a:gd name="connsiteX1" fmla="*/ 4046047 w 4137487"/>
              <a:gd name="connsiteY1" fmla="*/ 1354794 h 1354794"/>
              <a:gd name="connsiteX2" fmla="*/ 620191 w 4137487"/>
              <a:gd name="connsiteY2" fmla="*/ 1354794 h 1354794"/>
              <a:gd name="connsiteX3" fmla="*/ 0 w 4137487"/>
              <a:gd name="connsiteY3" fmla="*/ 783283 h 1354794"/>
              <a:gd name="connsiteX4" fmla="*/ 0 w 4137487"/>
              <a:gd name="connsiteY4" fmla="*/ 0 h 1354794"/>
              <a:gd name="connsiteX5" fmla="*/ 4137487 w 4137487"/>
              <a:gd name="connsiteY5" fmla="*/ 622411 h 1354794"/>
              <a:gd name="connsiteX0" fmla="*/ 4046047 w 4137487"/>
              <a:gd name="connsiteY0" fmla="*/ 1354794 h 1354794"/>
              <a:gd name="connsiteX1" fmla="*/ 620191 w 4137487"/>
              <a:gd name="connsiteY1" fmla="*/ 1354794 h 1354794"/>
              <a:gd name="connsiteX2" fmla="*/ 0 w 4137487"/>
              <a:gd name="connsiteY2" fmla="*/ 783283 h 1354794"/>
              <a:gd name="connsiteX3" fmla="*/ 0 w 4137487"/>
              <a:gd name="connsiteY3" fmla="*/ 0 h 1354794"/>
              <a:gd name="connsiteX4" fmla="*/ 4137487 w 4137487"/>
              <a:gd name="connsiteY4" fmla="*/ 622411 h 1354794"/>
              <a:gd name="connsiteX0" fmla="*/ 4046047 w 4046047"/>
              <a:gd name="connsiteY0" fmla="*/ 1354794 h 1354794"/>
              <a:gd name="connsiteX1" fmla="*/ 620191 w 4046047"/>
              <a:gd name="connsiteY1" fmla="*/ 1354794 h 1354794"/>
              <a:gd name="connsiteX2" fmla="*/ 0 w 4046047"/>
              <a:gd name="connsiteY2" fmla="*/ 783283 h 1354794"/>
              <a:gd name="connsiteX3" fmla="*/ 0 w 4046047"/>
              <a:gd name="connsiteY3" fmla="*/ 0 h 13547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46047" h="1354794">
                <a:moveTo>
                  <a:pt x="4046047" y="1354794"/>
                </a:moveTo>
                <a:lnTo>
                  <a:pt x="620191" y="1354794"/>
                </a:lnTo>
                <a:cubicBezTo>
                  <a:pt x="277669" y="1354794"/>
                  <a:pt x="0" y="1098920"/>
                  <a:pt x="0" y="783283"/>
                </a:cubicBezTo>
                <a:lnTo>
                  <a:pt x="0" y="0"/>
                </a:lnTo>
              </a:path>
            </a:pathLst>
          </a:custGeom>
          <a:noFill/>
          <a:ln w="762000" cap="rnd" cmpd="sng">
            <a:solidFill>
              <a:schemeClr val="accent4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3529188"/>
                      <a:gd name="connsiteY0" fmla="*/ 588210 h 5854720"/>
                      <a:gd name="connsiteX1" fmla="*/ 588210 w 3529188"/>
                      <a:gd name="connsiteY1" fmla="*/ 0 h 5854720"/>
                      <a:gd name="connsiteX2" fmla="*/ 1223457 w 3529188"/>
                      <a:gd name="connsiteY2" fmla="*/ 0 h 5854720"/>
                      <a:gd name="connsiteX3" fmla="*/ 1788122 w 3529188"/>
                      <a:gd name="connsiteY3" fmla="*/ 0 h 5854720"/>
                      <a:gd name="connsiteX4" fmla="*/ 2329258 w 3529188"/>
                      <a:gd name="connsiteY4" fmla="*/ 0 h 5854720"/>
                      <a:gd name="connsiteX5" fmla="*/ 2940978 w 3529188"/>
                      <a:gd name="connsiteY5" fmla="*/ 0 h 5854720"/>
                      <a:gd name="connsiteX6" fmla="*/ 3529188 w 3529188"/>
                      <a:gd name="connsiteY6" fmla="*/ 588210 h 5854720"/>
                      <a:gd name="connsiteX7" fmla="*/ 3529188 w 3529188"/>
                      <a:gd name="connsiteY7" fmla="*/ 1172998 h 5854720"/>
                      <a:gd name="connsiteX8" fmla="*/ 3529188 w 3529188"/>
                      <a:gd name="connsiteY8" fmla="*/ 1851351 h 5854720"/>
                      <a:gd name="connsiteX9" fmla="*/ 3529188 w 3529188"/>
                      <a:gd name="connsiteY9" fmla="*/ 2295790 h 5854720"/>
                      <a:gd name="connsiteX10" fmla="*/ 3529188 w 3529188"/>
                      <a:gd name="connsiteY10" fmla="*/ 2880577 h 5854720"/>
                      <a:gd name="connsiteX11" fmla="*/ 3529188 w 3529188"/>
                      <a:gd name="connsiteY11" fmla="*/ 3465365 h 5854720"/>
                      <a:gd name="connsiteX12" fmla="*/ 3529188 w 3529188"/>
                      <a:gd name="connsiteY12" fmla="*/ 4003369 h 5854720"/>
                      <a:gd name="connsiteX13" fmla="*/ 3529188 w 3529188"/>
                      <a:gd name="connsiteY13" fmla="*/ 4681723 h 5854720"/>
                      <a:gd name="connsiteX14" fmla="*/ 3529188 w 3529188"/>
                      <a:gd name="connsiteY14" fmla="*/ 5266510 h 5854720"/>
                      <a:gd name="connsiteX15" fmla="*/ 2940978 w 3529188"/>
                      <a:gd name="connsiteY15" fmla="*/ 5854720 h 5854720"/>
                      <a:gd name="connsiteX16" fmla="*/ 2329258 w 3529188"/>
                      <a:gd name="connsiteY16" fmla="*/ 5854720 h 5854720"/>
                      <a:gd name="connsiteX17" fmla="*/ 1741066 w 3529188"/>
                      <a:gd name="connsiteY17" fmla="*/ 5854720 h 5854720"/>
                      <a:gd name="connsiteX18" fmla="*/ 1223457 w 3529188"/>
                      <a:gd name="connsiteY18" fmla="*/ 5854720 h 5854720"/>
                      <a:gd name="connsiteX19" fmla="*/ 588210 w 3529188"/>
                      <a:gd name="connsiteY19" fmla="*/ 5854720 h 5854720"/>
                      <a:gd name="connsiteX20" fmla="*/ 0 w 3529188"/>
                      <a:gd name="connsiteY20" fmla="*/ 5266510 h 5854720"/>
                      <a:gd name="connsiteX21" fmla="*/ 0 w 3529188"/>
                      <a:gd name="connsiteY21" fmla="*/ 4728506 h 5854720"/>
                      <a:gd name="connsiteX22" fmla="*/ 0 w 3529188"/>
                      <a:gd name="connsiteY22" fmla="*/ 4143718 h 5854720"/>
                      <a:gd name="connsiteX23" fmla="*/ 0 w 3529188"/>
                      <a:gd name="connsiteY23" fmla="*/ 3699280 h 5854720"/>
                      <a:gd name="connsiteX24" fmla="*/ 0 w 3529188"/>
                      <a:gd name="connsiteY24" fmla="*/ 3254841 h 5854720"/>
                      <a:gd name="connsiteX25" fmla="*/ 0 w 3529188"/>
                      <a:gd name="connsiteY25" fmla="*/ 2670054 h 5854720"/>
                      <a:gd name="connsiteX26" fmla="*/ 0 w 3529188"/>
                      <a:gd name="connsiteY26" fmla="*/ 2178832 h 5854720"/>
                      <a:gd name="connsiteX27" fmla="*/ 0 w 3529188"/>
                      <a:gd name="connsiteY27" fmla="*/ 1547262 h 5854720"/>
                      <a:gd name="connsiteX28" fmla="*/ 0 w 3529188"/>
                      <a:gd name="connsiteY28" fmla="*/ 588210 h 58547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</a:cxnLst>
                    <a:rect l="l" t="t" r="r" b="b"/>
                    <a:pathLst>
                      <a:path w="3529188" h="5854720" extrusionOk="0">
                        <a:moveTo>
                          <a:pt x="0" y="588210"/>
                        </a:moveTo>
                        <a:cubicBezTo>
                          <a:pt x="-21018" y="250387"/>
                          <a:pt x="217110" y="17355"/>
                          <a:pt x="588210" y="0"/>
                        </a:cubicBezTo>
                        <a:cubicBezTo>
                          <a:pt x="876112" y="-19041"/>
                          <a:pt x="1081758" y="40565"/>
                          <a:pt x="1223457" y="0"/>
                        </a:cubicBezTo>
                        <a:cubicBezTo>
                          <a:pt x="1365156" y="-40565"/>
                          <a:pt x="1510790" y="32361"/>
                          <a:pt x="1788122" y="0"/>
                        </a:cubicBezTo>
                        <a:cubicBezTo>
                          <a:pt x="2065454" y="-32361"/>
                          <a:pt x="2196286" y="39632"/>
                          <a:pt x="2329258" y="0"/>
                        </a:cubicBezTo>
                        <a:cubicBezTo>
                          <a:pt x="2462230" y="-39632"/>
                          <a:pt x="2683114" y="2257"/>
                          <a:pt x="2940978" y="0"/>
                        </a:cubicBezTo>
                        <a:cubicBezTo>
                          <a:pt x="3297966" y="-66121"/>
                          <a:pt x="3475164" y="255078"/>
                          <a:pt x="3529188" y="588210"/>
                        </a:cubicBezTo>
                        <a:cubicBezTo>
                          <a:pt x="3574272" y="863780"/>
                          <a:pt x="3523626" y="966106"/>
                          <a:pt x="3529188" y="1172998"/>
                        </a:cubicBezTo>
                        <a:cubicBezTo>
                          <a:pt x="3534750" y="1379890"/>
                          <a:pt x="3465933" y="1644977"/>
                          <a:pt x="3529188" y="1851351"/>
                        </a:cubicBezTo>
                        <a:cubicBezTo>
                          <a:pt x="3592443" y="2057725"/>
                          <a:pt x="3511454" y="2169708"/>
                          <a:pt x="3529188" y="2295790"/>
                        </a:cubicBezTo>
                        <a:cubicBezTo>
                          <a:pt x="3546922" y="2421872"/>
                          <a:pt x="3527136" y="2693707"/>
                          <a:pt x="3529188" y="2880577"/>
                        </a:cubicBezTo>
                        <a:cubicBezTo>
                          <a:pt x="3531240" y="3067447"/>
                          <a:pt x="3482987" y="3173559"/>
                          <a:pt x="3529188" y="3465365"/>
                        </a:cubicBezTo>
                        <a:cubicBezTo>
                          <a:pt x="3575389" y="3757171"/>
                          <a:pt x="3528527" y="3785537"/>
                          <a:pt x="3529188" y="4003369"/>
                        </a:cubicBezTo>
                        <a:cubicBezTo>
                          <a:pt x="3529849" y="4221201"/>
                          <a:pt x="3513745" y="4519491"/>
                          <a:pt x="3529188" y="4681723"/>
                        </a:cubicBezTo>
                        <a:cubicBezTo>
                          <a:pt x="3544631" y="4843955"/>
                          <a:pt x="3526290" y="5077457"/>
                          <a:pt x="3529188" y="5266510"/>
                        </a:cubicBezTo>
                        <a:cubicBezTo>
                          <a:pt x="3495511" y="5596899"/>
                          <a:pt x="3239177" y="5836325"/>
                          <a:pt x="2940978" y="5854720"/>
                        </a:cubicBezTo>
                        <a:cubicBezTo>
                          <a:pt x="2728639" y="5898033"/>
                          <a:pt x="2496727" y="5784306"/>
                          <a:pt x="2329258" y="5854720"/>
                        </a:cubicBezTo>
                        <a:cubicBezTo>
                          <a:pt x="2161789" y="5925134"/>
                          <a:pt x="1866325" y="5847030"/>
                          <a:pt x="1741066" y="5854720"/>
                        </a:cubicBezTo>
                        <a:cubicBezTo>
                          <a:pt x="1615807" y="5862410"/>
                          <a:pt x="1395638" y="5831161"/>
                          <a:pt x="1223457" y="5854720"/>
                        </a:cubicBezTo>
                        <a:cubicBezTo>
                          <a:pt x="1051276" y="5878279"/>
                          <a:pt x="874717" y="5821346"/>
                          <a:pt x="588210" y="5854720"/>
                        </a:cubicBezTo>
                        <a:cubicBezTo>
                          <a:pt x="295355" y="5835736"/>
                          <a:pt x="-41219" y="5656806"/>
                          <a:pt x="0" y="5266510"/>
                        </a:cubicBezTo>
                        <a:cubicBezTo>
                          <a:pt x="-62082" y="5061492"/>
                          <a:pt x="63114" y="4919165"/>
                          <a:pt x="0" y="4728506"/>
                        </a:cubicBezTo>
                        <a:cubicBezTo>
                          <a:pt x="-63114" y="4537847"/>
                          <a:pt x="67598" y="4416595"/>
                          <a:pt x="0" y="4143718"/>
                        </a:cubicBezTo>
                        <a:cubicBezTo>
                          <a:pt x="-67598" y="3870841"/>
                          <a:pt x="47971" y="3804176"/>
                          <a:pt x="0" y="3699280"/>
                        </a:cubicBezTo>
                        <a:cubicBezTo>
                          <a:pt x="-47971" y="3594384"/>
                          <a:pt x="18838" y="3384689"/>
                          <a:pt x="0" y="3254841"/>
                        </a:cubicBezTo>
                        <a:cubicBezTo>
                          <a:pt x="-18838" y="3124993"/>
                          <a:pt x="36295" y="2896233"/>
                          <a:pt x="0" y="2670054"/>
                        </a:cubicBezTo>
                        <a:cubicBezTo>
                          <a:pt x="-36295" y="2443875"/>
                          <a:pt x="12293" y="2283397"/>
                          <a:pt x="0" y="2178832"/>
                        </a:cubicBezTo>
                        <a:cubicBezTo>
                          <a:pt x="-12293" y="2074267"/>
                          <a:pt x="42881" y="1673819"/>
                          <a:pt x="0" y="1547262"/>
                        </a:cubicBezTo>
                        <a:cubicBezTo>
                          <a:pt x="-42881" y="1420705"/>
                          <a:pt x="2387" y="914777"/>
                          <a:pt x="0" y="588210"/>
                        </a:cubicBezTo>
                        <a:close/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pic>
        <p:nvPicPr>
          <p:cNvPr id="29" name="Graphisme 28">
            <a:extLst>
              <a:ext uri="{FF2B5EF4-FFF2-40B4-BE49-F238E27FC236}">
                <a16:creationId xmlns:a16="http://schemas.microsoft.com/office/drawing/2014/main" id="{59EEBCDC-BA3F-5868-75D6-7EB2B87115CB}"/>
              </a:ext>
            </a:extLst>
          </p:cNvPr>
          <p:cNvPicPr>
            <a:picLocks noChangeAspect="1"/>
          </p:cNvPicPr>
          <p:nvPr userDrawn="1"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l="59986"/>
          <a:stretch>
            <a:fillRect/>
          </a:stretch>
        </p:blipFill>
        <p:spPr>
          <a:xfrm>
            <a:off x="0" y="1420643"/>
            <a:ext cx="1014082" cy="1648983"/>
          </a:xfrm>
          <a:custGeom>
            <a:avLst/>
            <a:gdLst>
              <a:gd name="connsiteX0" fmla="*/ 0 w 1014082"/>
              <a:gd name="connsiteY0" fmla="*/ 0 h 1648983"/>
              <a:gd name="connsiteX1" fmla="*/ 1014082 w 1014082"/>
              <a:gd name="connsiteY1" fmla="*/ 0 h 1648983"/>
              <a:gd name="connsiteX2" fmla="*/ 1014082 w 1014082"/>
              <a:gd name="connsiteY2" fmla="*/ 1648983 h 1648983"/>
              <a:gd name="connsiteX3" fmla="*/ 0 w 1014082"/>
              <a:gd name="connsiteY3" fmla="*/ 1648983 h 1648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4082" h="1648983">
                <a:moveTo>
                  <a:pt x="0" y="0"/>
                </a:moveTo>
                <a:lnTo>
                  <a:pt x="1014082" y="0"/>
                </a:lnTo>
                <a:lnTo>
                  <a:pt x="1014082" y="1648983"/>
                </a:lnTo>
                <a:lnTo>
                  <a:pt x="0" y="1648983"/>
                </a:lnTo>
                <a:close/>
              </a:path>
            </a:pathLst>
          </a:custGeom>
        </p:spPr>
      </p:pic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45" name="Espace réservé de l’image 42">
            <a:extLst>
              <a:ext uri="{FF2B5EF4-FFF2-40B4-BE49-F238E27FC236}">
                <a16:creationId xmlns:a16="http://schemas.microsoft.com/office/drawing/2014/main" id="{085DE0BA-CA08-ED26-0A53-02D6FB61978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330203" y="2337393"/>
            <a:ext cx="1389888" cy="1389888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6" name="Espace réservé de l’image 42">
            <a:extLst>
              <a:ext uri="{FF2B5EF4-FFF2-40B4-BE49-F238E27FC236}">
                <a16:creationId xmlns:a16="http://schemas.microsoft.com/office/drawing/2014/main" id="{70F05177-1747-10FB-B022-0A36F8F91931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469928" y="2339375"/>
            <a:ext cx="1389888" cy="1389888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50" name="Espace réservé du texte 47">
            <a:extLst>
              <a:ext uri="{FF2B5EF4-FFF2-40B4-BE49-F238E27FC236}">
                <a16:creationId xmlns:a16="http://schemas.microsoft.com/office/drawing/2014/main" id="{485E5AFC-758F-34A6-2FEC-6042921AB7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126514" y="5064875"/>
            <a:ext cx="2788920" cy="365760"/>
          </a:xfrm>
        </p:spPr>
        <p:txBody>
          <a:bodyPr rtlCol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fr-CA" sz="18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1" name="Espace réservé du texte 47">
            <a:extLst>
              <a:ext uri="{FF2B5EF4-FFF2-40B4-BE49-F238E27FC236}">
                <a16:creationId xmlns:a16="http://schemas.microsoft.com/office/drawing/2014/main" id="{298713CC-F6D5-ED75-901B-4121FEC843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271823" y="5032014"/>
            <a:ext cx="2788920" cy="365760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fr-CA" sz="18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7" name="Espace réservé du texte 47">
            <a:extLst>
              <a:ext uri="{FF2B5EF4-FFF2-40B4-BE49-F238E27FC236}">
                <a16:creationId xmlns:a16="http://schemas.microsoft.com/office/drawing/2014/main" id="{FD30C172-4265-C1CA-4368-B347D34C9F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26515" y="2795265"/>
            <a:ext cx="2788920" cy="365760"/>
          </a:xfrm>
        </p:spPr>
        <p:txBody>
          <a:bodyPr rtlCol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fr-CA" sz="18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8" name="Espace réservé du texte 47">
            <a:extLst>
              <a:ext uri="{FF2B5EF4-FFF2-40B4-BE49-F238E27FC236}">
                <a16:creationId xmlns:a16="http://schemas.microsoft.com/office/drawing/2014/main" id="{E6400DD4-A698-8FC3-4A8E-02EA10BB4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271823" y="2794678"/>
            <a:ext cx="2788920" cy="365760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fr-CA" sz="18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9" name="Espace réservé du texte 47">
            <a:extLst>
              <a:ext uri="{FF2B5EF4-FFF2-40B4-BE49-F238E27FC236}">
                <a16:creationId xmlns:a16="http://schemas.microsoft.com/office/drawing/2014/main" id="{630E151D-3E22-BE90-7A51-5ED7C9AD7C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098143" y="3085049"/>
            <a:ext cx="2816352" cy="310896"/>
          </a:xfrm>
        </p:spPr>
        <p:txBody>
          <a:bodyPr rtlCol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4" name="Espace réservé du texte 47">
            <a:extLst>
              <a:ext uri="{FF2B5EF4-FFF2-40B4-BE49-F238E27FC236}">
                <a16:creationId xmlns:a16="http://schemas.microsoft.com/office/drawing/2014/main" id="{6A448965-125C-6EED-07B0-E98A656BBF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280067" y="3086146"/>
            <a:ext cx="2816352" cy="310896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2" name="Espace réservé de l’image 42">
            <a:extLst>
              <a:ext uri="{FF2B5EF4-FFF2-40B4-BE49-F238E27FC236}">
                <a16:creationId xmlns:a16="http://schemas.microsoft.com/office/drawing/2014/main" id="{9BD10ABF-0CBA-9D6F-30D9-4C5B717D2F65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4332186" y="4662092"/>
            <a:ext cx="1389888" cy="1389888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73" name="Espace réservé de l’image 42">
            <a:extLst>
              <a:ext uri="{FF2B5EF4-FFF2-40B4-BE49-F238E27FC236}">
                <a16:creationId xmlns:a16="http://schemas.microsoft.com/office/drawing/2014/main" id="{BA07108E-6273-D8A7-4270-9E51F53721B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6469928" y="4662092"/>
            <a:ext cx="1389888" cy="1389888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56" name="Espace réservé du texte 47">
            <a:extLst>
              <a:ext uri="{FF2B5EF4-FFF2-40B4-BE49-F238E27FC236}">
                <a16:creationId xmlns:a16="http://schemas.microsoft.com/office/drawing/2014/main" id="{6E2529DA-6F13-4B74-5C48-2FDB0911FF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284732" y="5337865"/>
            <a:ext cx="2816352" cy="310896"/>
          </a:xfrm>
        </p:spPr>
        <p:txBody>
          <a:bodyPr rtlCol="0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4" name="Espace réservé du texte 47">
            <a:extLst>
              <a:ext uri="{FF2B5EF4-FFF2-40B4-BE49-F238E27FC236}">
                <a16:creationId xmlns:a16="http://schemas.microsoft.com/office/drawing/2014/main" id="{DDB95F67-F2A0-C836-D292-8E7A6E4B1C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1107814" y="5335932"/>
            <a:ext cx="2816352" cy="310896"/>
          </a:xfrm>
        </p:spPr>
        <p:txBody>
          <a:bodyPr rtlCol="0">
            <a:normAutofit/>
          </a:bodyPr>
          <a:lstStyle>
            <a:lvl1pPr marL="0" indent="0" algn="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6CC414FD-C705-79D9-78A9-63DB36DC2A3B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DDD574B-2DC0-07BF-5573-0917979F78EA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22817808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Équipe – x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e 2">
            <a:extLst>
              <a:ext uri="{FF2B5EF4-FFF2-40B4-BE49-F238E27FC236}">
                <a16:creationId xmlns:a16="http://schemas.microsoft.com/office/drawing/2014/main" id="{15B61940-E61B-59FA-753F-E3122D288C5B}"/>
              </a:ext>
            </a:extLst>
          </p:cNvPr>
          <p:cNvSpPr/>
          <p:nvPr userDrawn="1"/>
        </p:nvSpPr>
        <p:spPr>
          <a:xfrm>
            <a:off x="1314365" y="1922787"/>
            <a:ext cx="1591489" cy="15914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9" name="Ovale 8">
            <a:extLst>
              <a:ext uri="{FF2B5EF4-FFF2-40B4-BE49-F238E27FC236}">
                <a16:creationId xmlns:a16="http://schemas.microsoft.com/office/drawing/2014/main" id="{148AA701-7A67-C49D-4314-407AF753DDE7}"/>
              </a:ext>
            </a:extLst>
          </p:cNvPr>
          <p:cNvSpPr/>
          <p:nvPr userDrawn="1"/>
        </p:nvSpPr>
        <p:spPr>
          <a:xfrm>
            <a:off x="3895640" y="1922787"/>
            <a:ext cx="1591489" cy="1591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14" name="Ovale 13">
            <a:extLst>
              <a:ext uri="{FF2B5EF4-FFF2-40B4-BE49-F238E27FC236}">
                <a16:creationId xmlns:a16="http://schemas.microsoft.com/office/drawing/2014/main" id="{7CC8E6E4-F551-385C-FB82-E0DC1F41683A}"/>
              </a:ext>
            </a:extLst>
          </p:cNvPr>
          <p:cNvSpPr/>
          <p:nvPr userDrawn="1"/>
        </p:nvSpPr>
        <p:spPr>
          <a:xfrm>
            <a:off x="6476915" y="1922787"/>
            <a:ext cx="1591489" cy="15914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18" name="Ovale 17">
            <a:extLst>
              <a:ext uri="{FF2B5EF4-FFF2-40B4-BE49-F238E27FC236}">
                <a16:creationId xmlns:a16="http://schemas.microsoft.com/office/drawing/2014/main" id="{D29C42C5-603C-FCCB-D730-0AD61CFA4CC2}"/>
              </a:ext>
            </a:extLst>
          </p:cNvPr>
          <p:cNvSpPr/>
          <p:nvPr userDrawn="1"/>
        </p:nvSpPr>
        <p:spPr>
          <a:xfrm>
            <a:off x="9058190" y="1922787"/>
            <a:ext cx="1591489" cy="1591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6608174-ED17-1D4B-48DF-EA532646C797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941AE0A6-2671-E79C-548D-3AA4D5D9CB11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cxnSp>
        <p:nvCxnSpPr>
          <p:cNvPr id="81" name="Connecteur droit 80">
            <a:extLst>
              <a:ext uri="{FF2B5EF4-FFF2-40B4-BE49-F238E27FC236}">
                <a16:creationId xmlns:a16="http://schemas.microsoft.com/office/drawing/2014/main" id="{42152D0E-B03D-CC17-D0CC-650AE3953FCF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3" name="Graphisme 82">
            <a:extLst>
              <a:ext uri="{FF2B5EF4-FFF2-40B4-BE49-F238E27FC236}">
                <a16:creationId xmlns:a16="http://schemas.microsoft.com/office/drawing/2014/main" id="{65438DF6-6622-6EE4-F01A-D199CAE96D9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85" name="Connecteur droit 84">
            <a:extLst>
              <a:ext uri="{FF2B5EF4-FFF2-40B4-BE49-F238E27FC236}">
                <a16:creationId xmlns:a16="http://schemas.microsoft.com/office/drawing/2014/main" id="{9712EE3B-E131-C405-FCA7-8263094DF01B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3660BA33-D95F-4C82-419E-ADBE0C89155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815806" y="793971"/>
            <a:ext cx="621792" cy="621792"/>
          </a:xfrm>
          <a:prstGeom prst="ellipse">
            <a:avLst/>
          </a:prstGeom>
          <a:solidFill>
            <a:schemeClr val="tx2"/>
          </a:solidFill>
        </p:spPr>
        <p:txBody>
          <a:bodyPr lIns="0" tIns="0" rIns="0" bIns="0" rtlCol="0" anchor="t" anchorCtr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3200" b="0">
                <a:noFill/>
              </a:defRPr>
            </a:lvl1pPr>
          </a:lstStyle>
          <a:p>
            <a:pPr lvl="0" rtl="0"/>
            <a:r>
              <a:rPr lang="fr-CA"/>
              <a:t>X</a:t>
            </a:r>
          </a:p>
        </p:txBody>
      </p:sp>
      <p:sp>
        <p:nvSpPr>
          <p:cNvPr id="45" name="Espace réservé de l’image 42">
            <a:extLst>
              <a:ext uri="{FF2B5EF4-FFF2-40B4-BE49-F238E27FC236}">
                <a16:creationId xmlns:a16="http://schemas.microsoft.com/office/drawing/2014/main" id="{085DE0BA-CA08-ED26-0A53-02D6FB619788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1524893" y="2133315"/>
            <a:ext cx="1170432" cy="11704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6" name="Espace réservé de l’image 42">
            <a:extLst>
              <a:ext uri="{FF2B5EF4-FFF2-40B4-BE49-F238E27FC236}">
                <a16:creationId xmlns:a16="http://schemas.microsoft.com/office/drawing/2014/main" id="{70F05177-1747-10FB-B022-0A36F8F91931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4106168" y="2133315"/>
            <a:ext cx="1170432" cy="11704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50" name="Espace réservé du texte 47">
            <a:extLst>
              <a:ext uri="{FF2B5EF4-FFF2-40B4-BE49-F238E27FC236}">
                <a16:creationId xmlns:a16="http://schemas.microsoft.com/office/drawing/2014/main" id="{485E5AFC-758F-34A6-2FEC-6042921AB73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053328" y="3575304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1" name="Espace réservé du texte 47">
            <a:extLst>
              <a:ext uri="{FF2B5EF4-FFF2-40B4-BE49-F238E27FC236}">
                <a16:creationId xmlns:a16="http://schemas.microsoft.com/office/drawing/2014/main" id="{298713CC-F6D5-ED75-901B-4121FEC8436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631936" y="3575304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7" name="Espace réservé du texte 47">
            <a:extLst>
              <a:ext uri="{FF2B5EF4-FFF2-40B4-BE49-F238E27FC236}">
                <a16:creationId xmlns:a16="http://schemas.microsoft.com/office/drawing/2014/main" id="{FD30C172-4265-C1CA-4368-B347D34C9F6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86968" y="3575304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8" name="Espace réservé du texte 47">
            <a:extLst>
              <a:ext uri="{FF2B5EF4-FFF2-40B4-BE49-F238E27FC236}">
                <a16:creationId xmlns:a16="http://schemas.microsoft.com/office/drawing/2014/main" id="{E6400DD4-A698-8FC3-4A8E-02EA10BB4BF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3474720" y="3575304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9" name="Espace réservé du texte 47">
            <a:extLst>
              <a:ext uri="{FF2B5EF4-FFF2-40B4-BE49-F238E27FC236}">
                <a16:creationId xmlns:a16="http://schemas.microsoft.com/office/drawing/2014/main" id="{630E151D-3E22-BE90-7A51-5ED7C9AD7C2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86968" y="3867912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4" name="Espace réservé du texte 47">
            <a:extLst>
              <a:ext uri="{FF2B5EF4-FFF2-40B4-BE49-F238E27FC236}">
                <a16:creationId xmlns:a16="http://schemas.microsoft.com/office/drawing/2014/main" id="{6A448965-125C-6EED-07B0-E98A656BBF34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474720" y="3867912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2" name="Espace réservé de l’image 42">
            <a:extLst>
              <a:ext uri="{FF2B5EF4-FFF2-40B4-BE49-F238E27FC236}">
                <a16:creationId xmlns:a16="http://schemas.microsoft.com/office/drawing/2014/main" id="{9BD10ABF-0CBA-9D6F-30D9-4C5B717D2F65}"/>
              </a:ext>
            </a:extLst>
          </p:cNvPr>
          <p:cNvSpPr>
            <a:spLocks noGrp="1" noChangeAspect="1"/>
          </p:cNvSpPr>
          <p:nvPr>
            <p:ph type="pic" sz="quarter" idx="24"/>
          </p:nvPr>
        </p:nvSpPr>
        <p:spPr>
          <a:xfrm>
            <a:off x="6687443" y="2133315"/>
            <a:ext cx="1170432" cy="1170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73" name="Espace réservé de l’image 42">
            <a:extLst>
              <a:ext uri="{FF2B5EF4-FFF2-40B4-BE49-F238E27FC236}">
                <a16:creationId xmlns:a16="http://schemas.microsoft.com/office/drawing/2014/main" id="{BA07108E-6273-D8A7-4270-9E51F53721B6}"/>
              </a:ext>
            </a:extLst>
          </p:cNvPr>
          <p:cNvSpPr>
            <a:spLocks noGrp="1" noChangeAspect="1"/>
          </p:cNvSpPr>
          <p:nvPr>
            <p:ph type="pic" sz="quarter" idx="25"/>
          </p:nvPr>
        </p:nvSpPr>
        <p:spPr>
          <a:xfrm>
            <a:off x="9268718" y="2133315"/>
            <a:ext cx="1170432" cy="11704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56" name="Espace réservé du texte 47">
            <a:extLst>
              <a:ext uri="{FF2B5EF4-FFF2-40B4-BE49-F238E27FC236}">
                <a16:creationId xmlns:a16="http://schemas.microsoft.com/office/drawing/2014/main" id="{6E2529DA-6F13-4B74-5C48-2FDB0911FF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8631936" y="3867912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4" name="Espace réservé du texte 47">
            <a:extLst>
              <a:ext uri="{FF2B5EF4-FFF2-40B4-BE49-F238E27FC236}">
                <a16:creationId xmlns:a16="http://schemas.microsoft.com/office/drawing/2014/main" id="{DDB95F67-F2A0-C836-D292-8E7A6E4B1CC7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6053328" y="3867912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75" name="Titre 74">
            <a:extLst>
              <a:ext uri="{FF2B5EF4-FFF2-40B4-BE49-F238E27FC236}">
                <a16:creationId xmlns:a16="http://schemas.microsoft.com/office/drawing/2014/main" id="{45C7CFA5-6EFF-944C-B5AF-967956876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FR"/>
              <a:t>Modifiez le style du titre</a:t>
            </a:r>
            <a:endParaRPr lang="fr-CA"/>
          </a:p>
        </p:txBody>
      </p:sp>
      <p:sp>
        <p:nvSpPr>
          <p:cNvPr id="24" name="Ovale 23">
            <a:extLst>
              <a:ext uri="{FF2B5EF4-FFF2-40B4-BE49-F238E27FC236}">
                <a16:creationId xmlns:a16="http://schemas.microsoft.com/office/drawing/2014/main" id="{DCCCB2D5-E906-485E-2E26-F407AF7990EE}"/>
              </a:ext>
            </a:extLst>
          </p:cNvPr>
          <p:cNvSpPr/>
          <p:nvPr userDrawn="1"/>
        </p:nvSpPr>
        <p:spPr>
          <a:xfrm>
            <a:off x="1314365" y="4348233"/>
            <a:ext cx="1591489" cy="15914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6" name="Ovale 25">
            <a:extLst>
              <a:ext uri="{FF2B5EF4-FFF2-40B4-BE49-F238E27FC236}">
                <a16:creationId xmlns:a16="http://schemas.microsoft.com/office/drawing/2014/main" id="{608273C2-3AD4-6120-E47A-26DB07BBD95D}"/>
              </a:ext>
            </a:extLst>
          </p:cNvPr>
          <p:cNvSpPr/>
          <p:nvPr userDrawn="1"/>
        </p:nvSpPr>
        <p:spPr>
          <a:xfrm>
            <a:off x="3895640" y="4348233"/>
            <a:ext cx="1591489" cy="15914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28" name="Ovale 27">
            <a:extLst>
              <a:ext uri="{FF2B5EF4-FFF2-40B4-BE49-F238E27FC236}">
                <a16:creationId xmlns:a16="http://schemas.microsoft.com/office/drawing/2014/main" id="{52F43D3C-5856-8C0F-0F96-72BD06ABE36F}"/>
              </a:ext>
            </a:extLst>
          </p:cNvPr>
          <p:cNvSpPr/>
          <p:nvPr userDrawn="1"/>
        </p:nvSpPr>
        <p:spPr>
          <a:xfrm>
            <a:off x="6476915" y="4348233"/>
            <a:ext cx="1591489" cy="15914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30" name="Ovale 29">
            <a:extLst>
              <a:ext uri="{FF2B5EF4-FFF2-40B4-BE49-F238E27FC236}">
                <a16:creationId xmlns:a16="http://schemas.microsoft.com/office/drawing/2014/main" id="{9185EECC-2E1F-A706-B285-3F50DE4E325D}"/>
              </a:ext>
            </a:extLst>
          </p:cNvPr>
          <p:cNvSpPr/>
          <p:nvPr userDrawn="1"/>
        </p:nvSpPr>
        <p:spPr>
          <a:xfrm>
            <a:off x="9058190" y="4348233"/>
            <a:ext cx="1591489" cy="15914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>
              <a:solidFill>
                <a:schemeClr val="accent4"/>
              </a:solidFill>
            </a:endParaRPr>
          </a:p>
        </p:txBody>
      </p:sp>
      <p:sp>
        <p:nvSpPr>
          <p:cNvPr id="31" name="Espace réservé de l’image 42">
            <a:extLst>
              <a:ext uri="{FF2B5EF4-FFF2-40B4-BE49-F238E27FC236}">
                <a16:creationId xmlns:a16="http://schemas.microsoft.com/office/drawing/2014/main" id="{68BB68C2-C6BF-C6F9-8006-0D20E4119CDC}"/>
              </a:ext>
            </a:extLst>
          </p:cNvPr>
          <p:cNvSpPr>
            <a:spLocks noGrp="1" noChangeAspect="1"/>
          </p:cNvSpPr>
          <p:nvPr>
            <p:ph type="pic" sz="quarter" idx="26"/>
          </p:nvPr>
        </p:nvSpPr>
        <p:spPr>
          <a:xfrm>
            <a:off x="1524893" y="4558761"/>
            <a:ext cx="1170432" cy="1170432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32" name="Espace réservé de l’image 42">
            <a:extLst>
              <a:ext uri="{FF2B5EF4-FFF2-40B4-BE49-F238E27FC236}">
                <a16:creationId xmlns:a16="http://schemas.microsoft.com/office/drawing/2014/main" id="{7ED2CB41-D537-2DB4-7393-38B54A68A24F}"/>
              </a:ext>
            </a:extLst>
          </p:cNvPr>
          <p:cNvSpPr>
            <a:spLocks noGrp="1" noChangeAspect="1"/>
          </p:cNvSpPr>
          <p:nvPr>
            <p:ph type="pic" sz="quarter" idx="27"/>
          </p:nvPr>
        </p:nvSpPr>
        <p:spPr>
          <a:xfrm>
            <a:off x="4106168" y="4558761"/>
            <a:ext cx="1170432" cy="1170432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33" name="Espace réservé du texte 47">
            <a:extLst>
              <a:ext uri="{FF2B5EF4-FFF2-40B4-BE49-F238E27FC236}">
                <a16:creationId xmlns:a16="http://schemas.microsoft.com/office/drawing/2014/main" id="{BBFB738A-B417-1ECD-CD63-3482F41BC56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6053328" y="6000750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4" name="Espace réservé du texte 47">
            <a:extLst>
              <a:ext uri="{FF2B5EF4-FFF2-40B4-BE49-F238E27FC236}">
                <a16:creationId xmlns:a16="http://schemas.microsoft.com/office/drawing/2014/main" id="{2D5357B5-C3E2-7F93-1D38-5A371EEEF56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8631936" y="6000750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5" name="Espace réservé du texte 47">
            <a:extLst>
              <a:ext uri="{FF2B5EF4-FFF2-40B4-BE49-F238E27FC236}">
                <a16:creationId xmlns:a16="http://schemas.microsoft.com/office/drawing/2014/main" id="{F3A2EC5D-9943-7E84-56FB-B58A67C05507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86968" y="6000750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6" name="Espace réservé du texte 47">
            <a:extLst>
              <a:ext uri="{FF2B5EF4-FFF2-40B4-BE49-F238E27FC236}">
                <a16:creationId xmlns:a16="http://schemas.microsoft.com/office/drawing/2014/main" id="{DE78D7B0-18B2-66C2-EA4E-90629F60BFAC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3474720" y="6000750"/>
            <a:ext cx="2441448" cy="365760"/>
          </a:xfrm>
        </p:spPr>
        <p:txBody>
          <a:bodyPr rtlCol="0"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600"/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7" name="Espace réservé du texte 47">
            <a:extLst>
              <a:ext uri="{FF2B5EF4-FFF2-40B4-BE49-F238E27FC236}">
                <a16:creationId xmlns:a16="http://schemas.microsoft.com/office/drawing/2014/main" id="{A171817E-40B4-8D03-2F00-07A0200ABC8F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>
          <a:xfrm>
            <a:off x="886968" y="6293358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8" name="Espace réservé du texte 47">
            <a:extLst>
              <a:ext uri="{FF2B5EF4-FFF2-40B4-BE49-F238E27FC236}">
                <a16:creationId xmlns:a16="http://schemas.microsoft.com/office/drawing/2014/main" id="{7CB4D57A-D57F-A9A7-E242-62A0EFB9034B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3474720" y="6293358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39" name="Espace réservé de l’image 42">
            <a:extLst>
              <a:ext uri="{FF2B5EF4-FFF2-40B4-BE49-F238E27FC236}">
                <a16:creationId xmlns:a16="http://schemas.microsoft.com/office/drawing/2014/main" id="{CABD2581-C1DD-BCD8-B303-D442E2826A57}"/>
              </a:ext>
            </a:extLst>
          </p:cNvPr>
          <p:cNvSpPr>
            <a:spLocks noGrp="1" noChangeAspect="1"/>
          </p:cNvSpPr>
          <p:nvPr>
            <p:ph type="pic" sz="quarter" idx="34"/>
          </p:nvPr>
        </p:nvSpPr>
        <p:spPr>
          <a:xfrm>
            <a:off x="6687443" y="4558761"/>
            <a:ext cx="1170432" cy="1170432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0" name="Espace réservé de l’image 42">
            <a:extLst>
              <a:ext uri="{FF2B5EF4-FFF2-40B4-BE49-F238E27FC236}">
                <a16:creationId xmlns:a16="http://schemas.microsoft.com/office/drawing/2014/main" id="{69C46305-033A-D1D0-006B-CA534D171213}"/>
              </a:ext>
            </a:extLst>
          </p:cNvPr>
          <p:cNvSpPr>
            <a:spLocks noGrp="1" noChangeAspect="1"/>
          </p:cNvSpPr>
          <p:nvPr>
            <p:ph type="pic" sz="quarter" idx="35"/>
          </p:nvPr>
        </p:nvSpPr>
        <p:spPr>
          <a:xfrm>
            <a:off x="9268718" y="4558761"/>
            <a:ext cx="1170432" cy="1170432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rtlCol="0" anchor="ctr">
            <a:normAutofit/>
          </a:bodyPr>
          <a:lstStyle>
            <a:lvl1pPr marL="0" indent="0" algn="ctr">
              <a:buNone/>
              <a:defRPr lang="fr-CA" sz="800"/>
            </a:lvl1pPr>
          </a:lstStyle>
          <a:p>
            <a:pPr rtl="0"/>
            <a:r>
              <a:rPr lang="fr-FR"/>
              <a:t>Cliquez sur l'icône pour ajouter une image</a:t>
            </a:r>
            <a:endParaRPr lang="fr-CA" dirty="0"/>
          </a:p>
        </p:txBody>
      </p:sp>
      <p:sp>
        <p:nvSpPr>
          <p:cNvPr id="41" name="Espace réservé du texte 47">
            <a:extLst>
              <a:ext uri="{FF2B5EF4-FFF2-40B4-BE49-F238E27FC236}">
                <a16:creationId xmlns:a16="http://schemas.microsoft.com/office/drawing/2014/main" id="{8A2F0738-422D-8670-FFDD-4DD9CC8579DC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8631936" y="6293358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42" name="Espace réservé du texte 47">
            <a:extLst>
              <a:ext uri="{FF2B5EF4-FFF2-40B4-BE49-F238E27FC236}">
                <a16:creationId xmlns:a16="http://schemas.microsoft.com/office/drawing/2014/main" id="{83236D35-4927-EB6F-1700-660A0790337E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6053328" y="6293358"/>
            <a:ext cx="2441448" cy="310896"/>
          </a:xfrm>
        </p:spPr>
        <p:txBody>
          <a:bodyPr rtlCol="0">
            <a:norm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lang="fr-CA"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rt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B5F9D1D0-8763-3145-447C-B59E4A8FC6EC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4588189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61E197C-8454-08AA-A652-357480D988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fr-CA"/>
            </a:defPPr>
          </a:lstStyle>
          <a:p>
            <a:pPr lvl="0" rtl="0"/>
            <a:r>
              <a:rPr lang="fr-CA"/>
              <a:t>Modifiez les styles du texte du masque</a:t>
            </a:r>
          </a:p>
          <a:p>
            <a:pPr lvl="1" rtl="0"/>
            <a:r>
              <a:rPr lang="fr-CA"/>
              <a:t>Deuxième niveau</a:t>
            </a:r>
          </a:p>
          <a:p>
            <a:pPr lvl="2" rtl="0"/>
            <a:r>
              <a:rPr lang="fr-CA"/>
              <a:t>Troisième niveau</a:t>
            </a:r>
          </a:p>
          <a:p>
            <a:pPr lvl="3" rtl="0"/>
            <a:r>
              <a:rPr lang="fr-CA"/>
              <a:t>Quatrième niveau</a:t>
            </a:r>
          </a:p>
          <a:p>
            <a:pPr lvl="4" rtl="0"/>
            <a:r>
              <a:rPr lang="fr-CA"/>
              <a:t>Cinquième niveau</a:t>
            </a:r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3530FAC-6DFA-F32C-E62D-5C32C06A02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732271" y="623443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lang="fr-CA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endParaRPr lang="fr-CA" dirty="0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1F7B62FF-DCC3-B0E5-E9C3-736A708235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651903" y="809244"/>
            <a:ext cx="941832" cy="6217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lang="fr-CA" sz="3200">
                <a:solidFill>
                  <a:schemeClr val="bg2"/>
                </a:solidFill>
              </a:defRPr>
            </a:lvl1pPr>
          </a:lstStyle>
          <a:p>
            <a:pPr rtl="0"/>
            <a:fld id="{CC43B8D3-9A08-F84C-9DD4-44948BA52D4B}" type="slidenum">
              <a:rPr lang="fr-CA" smtClean="0"/>
              <a:pPr/>
              <a:t>‹N°›</a:t>
            </a:fld>
            <a:endParaRPr lang="fr-CA" dirty="0"/>
          </a:p>
        </p:txBody>
      </p:sp>
      <p:sp>
        <p:nvSpPr>
          <p:cNvPr id="25" name="Rectangle 24">
            <a:extLst>
              <a:ext uri="{FF2B5EF4-FFF2-40B4-BE49-F238E27FC236}">
                <a16:creationId xmlns:a16="http://schemas.microsoft.com/office/drawing/2014/main" id="{0EEFFBFB-5A27-2D81-3931-C98447651EF4}"/>
              </a:ext>
            </a:extLst>
          </p:cNvPr>
          <p:cNvSpPr/>
          <p:nvPr userDrawn="1"/>
        </p:nvSpPr>
        <p:spPr>
          <a:xfrm>
            <a:off x="732271" y="723899"/>
            <a:ext cx="10727977" cy="780809"/>
          </a:xfrm>
          <a:prstGeom prst="rect">
            <a:avLst/>
          </a:prstGeom>
          <a:solidFill>
            <a:schemeClr val="bg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sp>
        <p:nvSpPr>
          <p:cNvPr id="26" name="Rectangle 25">
            <a:extLst>
              <a:ext uri="{FF2B5EF4-FFF2-40B4-BE49-F238E27FC236}">
                <a16:creationId xmlns:a16="http://schemas.microsoft.com/office/drawing/2014/main" id="{5495E283-E2C6-EE8C-5FC9-96FD9B2DC537}"/>
              </a:ext>
            </a:extLst>
          </p:cNvPr>
          <p:cNvSpPr/>
          <p:nvPr userDrawn="1"/>
        </p:nvSpPr>
        <p:spPr>
          <a:xfrm>
            <a:off x="732271" y="404734"/>
            <a:ext cx="10727977" cy="319166"/>
          </a:xfrm>
          <a:prstGeom prst="rect">
            <a:avLst/>
          </a:prstGeom>
          <a:solidFill>
            <a:schemeClr val="tx2"/>
          </a:solidFill>
          <a:ln w="1587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fr-CA"/>
            </a:defPPr>
          </a:lstStyle>
          <a:p>
            <a:pPr algn="ctr" rtl="0"/>
            <a:endParaRPr lang="fr-CA" dirty="0"/>
          </a:p>
        </p:txBody>
      </p:sp>
      <p:cxnSp>
        <p:nvCxnSpPr>
          <p:cNvPr id="28" name="Connecteur droit 27">
            <a:extLst>
              <a:ext uri="{FF2B5EF4-FFF2-40B4-BE49-F238E27FC236}">
                <a16:creationId xmlns:a16="http://schemas.microsoft.com/office/drawing/2014/main" id="{6BEB7FA7-6E9C-81BB-8E55-A22BFF734E24}"/>
              </a:ext>
            </a:extLst>
          </p:cNvPr>
          <p:cNvCxnSpPr>
            <a:cxnSpLocks/>
          </p:cNvCxnSpPr>
          <p:nvPr userDrawn="1"/>
        </p:nvCxnSpPr>
        <p:spPr>
          <a:xfrm>
            <a:off x="1655064" y="722376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" name="Graphisme 28">
            <a:extLst>
              <a:ext uri="{FF2B5EF4-FFF2-40B4-BE49-F238E27FC236}">
                <a16:creationId xmlns:a16="http://schemas.microsoft.com/office/drawing/2014/main" id="{77E78B78-C9C0-6811-5C24-BA7F4E612036}"/>
              </a:ext>
            </a:extLst>
          </p:cNvPr>
          <p:cNvPicPr>
            <a:picLocks noChangeAspect="1"/>
          </p:cNvPicPr>
          <p:nvPr userDrawn="1"/>
        </p:nvPicPr>
        <p:blipFill>
          <a:blip r:embed="rId22">
            <a:extLs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 rot="13498771">
            <a:off x="868523" y="778989"/>
            <a:ext cx="660389" cy="660389"/>
          </a:xfrm>
          <a:prstGeom prst="rect">
            <a:avLst/>
          </a:prstGeom>
        </p:spPr>
      </p:pic>
      <p:cxnSp>
        <p:nvCxnSpPr>
          <p:cNvPr id="32" name="Connecteur droit 31">
            <a:extLst>
              <a:ext uri="{FF2B5EF4-FFF2-40B4-BE49-F238E27FC236}">
                <a16:creationId xmlns:a16="http://schemas.microsoft.com/office/drawing/2014/main" id="{9F9C8F7F-2A36-A3D8-7C9C-CFDFFF47B82A}"/>
              </a:ext>
            </a:extLst>
          </p:cNvPr>
          <p:cNvCxnSpPr>
            <a:cxnSpLocks/>
          </p:cNvCxnSpPr>
          <p:nvPr userDrawn="1"/>
        </p:nvCxnSpPr>
        <p:spPr>
          <a:xfrm>
            <a:off x="2593735" y="718779"/>
            <a:ext cx="0" cy="780808"/>
          </a:xfrm>
          <a:prstGeom prst="line">
            <a:avLst/>
          </a:prstGeom>
          <a:ln w="15875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Espace réservé au titre 1">
            <a:extLst>
              <a:ext uri="{FF2B5EF4-FFF2-40B4-BE49-F238E27FC236}">
                <a16:creationId xmlns:a16="http://schemas.microsoft.com/office/drawing/2014/main" id="{3E59602F-1B68-185F-6DA7-FDDA1F06AC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97480" y="731520"/>
            <a:ext cx="8762246" cy="7772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</a:lstStyle>
          <a:p>
            <a:pPr rtl="0"/>
            <a:r>
              <a:rPr lang="fr-CA"/>
              <a:t>Modifiez le style du titre</a:t>
            </a:r>
          </a:p>
        </p:txBody>
      </p:sp>
    </p:spTree>
    <p:extLst>
      <p:ext uri="{BB962C8B-B14F-4D97-AF65-F5344CB8AC3E}">
        <p14:creationId xmlns:p14="http://schemas.microsoft.com/office/powerpoint/2010/main" val="372648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2" r:id="rId3"/>
    <p:sldLayoutId id="2147483651" r:id="rId4"/>
    <p:sldLayoutId id="2147483658" r:id="rId5"/>
    <p:sldLayoutId id="2147483663" r:id="rId6"/>
    <p:sldLayoutId id="2147483664" r:id="rId7"/>
    <p:sldLayoutId id="2147483659" r:id="rId8"/>
    <p:sldLayoutId id="2147483660" r:id="rId9"/>
    <p:sldLayoutId id="2147483661" r:id="rId10"/>
    <p:sldLayoutId id="2147483652" r:id="rId11"/>
    <p:sldLayoutId id="2147483667" r:id="rId12"/>
    <p:sldLayoutId id="2147483653" r:id="rId13"/>
    <p:sldLayoutId id="2147483668" r:id="rId14"/>
    <p:sldLayoutId id="2147483665" r:id="rId15"/>
    <p:sldLayoutId id="2147483666" r:id="rId16"/>
    <p:sldLayoutId id="2147483654" r:id="rId17"/>
    <p:sldLayoutId id="2147483655" r:id="rId18"/>
    <p:sldLayoutId id="2147483656" r:id="rId19"/>
    <p:sldLayoutId id="2147483657" r:id="rId20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fr-CA"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83464" indent="-283464" algn="l" defTabSz="914400" rtl="0" eaLnBrk="1" latinLnBrk="0" hangingPunct="1">
        <a:lnSpc>
          <a:spcPct val="100000"/>
        </a:lnSpc>
        <a:spcBef>
          <a:spcPts val="0"/>
        </a:spcBef>
        <a:buFont typeface="Arial" panose="020B0604020202020204" pitchFamily="34" charset="0"/>
        <a:buChar char="•"/>
        <a:defRPr lang="fr-CA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66928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83464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CA"/>
      </a:defPPr>
      <a:lvl1pPr marL="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fr-CA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4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0528762-BFD9-B53C-F438-D440DBFDD2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670818" y="1836940"/>
            <a:ext cx="6935406" cy="1883664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 sz="4800" dirty="0"/>
              <a:t>Les bibliothèques municipales : </a:t>
            </a:r>
            <a:br>
              <a:rPr lang="fr-CA" sz="4800" dirty="0"/>
            </a:br>
            <a:r>
              <a:rPr lang="fr-CA" sz="3200" dirty="0"/>
              <a:t>carrefours du vivre-ensemble</a:t>
            </a:r>
            <a:endParaRPr lang="fr-CA" sz="4800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57451B7-2A25-8813-BC77-07DE3529FC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3395" y="3720604"/>
            <a:ext cx="5943600" cy="411480"/>
          </a:xfrm>
        </p:spPr>
        <p:txBody>
          <a:bodyPr rtlCol="0">
            <a:normAutofit fontScale="77500" lnSpcReduction="20000"/>
          </a:bodyPr>
          <a:lstStyle>
            <a:defPPr>
              <a:defRPr lang="fr-CA"/>
            </a:defPPr>
          </a:lstStyle>
          <a:p>
            <a:pPr rtl="0"/>
            <a:r>
              <a:rPr lang="fr-CA" dirty="0">
                <a:solidFill>
                  <a:srgbClr val="43AAC7"/>
                </a:solidFill>
              </a:rPr>
              <a:t>Catherine Fournier, mairesse de Longueuil</a:t>
            </a:r>
          </a:p>
        </p:txBody>
      </p:sp>
      <p:pic>
        <p:nvPicPr>
          <p:cNvPr id="1026" name="Picture 2" descr="Ville de Longueuil : Guide du citoyen édition 2020 - CDC de l'agglomération de  Longueuil">
            <a:extLst>
              <a:ext uri="{FF2B5EF4-FFF2-40B4-BE49-F238E27FC236}">
                <a16:creationId xmlns:a16="http://schemas.microsoft.com/office/drawing/2014/main" id="{AAB89E9A-A699-7109-CFD9-695A9048DD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6530" y="5698721"/>
            <a:ext cx="3160312" cy="1653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75939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re 11">
            <a:extLst>
              <a:ext uri="{FF2B5EF4-FFF2-40B4-BE49-F238E27FC236}">
                <a16:creationId xmlns:a16="http://schemas.microsoft.com/office/drawing/2014/main" id="{E46C7FB9-1D67-4C73-7AAC-B157D99BC8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45502" y="2429189"/>
            <a:ext cx="3640519" cy="1999622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 dirty="0"/>
              <a:t>MERCI ! </a:t>
            </a:r>
          </a:p>
        </p:txBody>
      </p:sp>
    </p:spTree>
    <p:extLst>
      <p:ext uri="{BB962C8B-B14F-4D97-AF65-F5344CB8AC3E}">
        <p14:creationId xmlns:p14="http://schemas.microsoft.com/office/powerpoint/2010/main" val="39256820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A9D881F-CA86-A4F1-802F-E64731BD2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13349" y="2347934"/>
            <a:ext cx="7380684" cy="2599854"/>
          </a:xfrm>
        </p:spPr>
        <p:txBody>
          <a:bodyPr rtlCol="0"/>
          <a:lstStyle>
            <a:defPPr>
              <a:defRPr lang="fr-CA"/>
            </a:defPPr>
          </a:lstStyle>
          <a:p>
            <a:pPr algn="ctr" rtl="0"/>
            <a:r>
              <a:rPr lang="fr-CA" sz="4400" dirty="0"/>
              <a:t>Les bibliothèques </a:t>
            </a:r>
            <a:br>
              <a:rPr lang="fr-CA" sz="4400" dirty="0"/>
            </a:br>
            <a:r>
              <a:rPr lang="fr-CA" sz="4400" dirty="0"/>
              <a:t>sont de véritables </a:t>
            </a:r>
            <a:br>
              <a:rPr lang="fr-CA" sz="4400" dirty="0"/>
            </a:br>
            <a:r>
              <a:rPr lang="fr-CA" sz="4400" dirty="0">
                <a:solidFill>
                  <a:schemeClr val="accent4"/>
                </a:solidFill>
              </a:rPr>
              <a:t>tiers - lieux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2FDDC7A6-DAED-7E12-AE9E-8B05FD0D25F1}"/>
              </a:ext>
            </a:extLst>
          </p:cNvPr>
          <p:cNvSpPr/>
          <p:nvPr/>
        </p:nvSpPr>
        <p:spPr>
          <a:xfrm>
            <a:off x="199205" y="3708613"/>
            <a:ext cx="2715595" cy="2599854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 w="762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E9886932-A73F-49F0-24D4-8A2B337A2421}"/>
              </a:ext>
            </a:extLst>
          </p:cNvPr>
          <p:cNvSpPr txBox="1"/>
          <p:nvPr/>
        </p:nvSpPr>
        <p:spPr>
          <a:xfrm>
            <a:off x="540866" y="2385341"/>
            <a:ext cx="27746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Espaces</a:t>
            </a:r>
          </a:p>
          <a:p>
            <a:r>
              <a:rPr lang="fr-CA" dirty="0"/>
              <a:t>interculturels et intergénérationnels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7AD07532-F723-CB01-B0C1-2361AC092526}"/>
              </a:ext>
            </a:extLst>
          </p:cNvPr>
          <p:cNvSpPr txBox="1"/>
          <p:nvPr/>
        </p:nvSpPr>
        <p:spPr>
          <a:xfrm>
            <a:off x="5378278" y="882764"/>
            <a:ext cx="3176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Lieux d’accueil inclusifs et créatifs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DF449DC-7349-BAE7-B31C-B6EF48C8045B}"/>
              </a:ext>
            </a:extLst>
          </p:cNvPr>
          <p:cNvSpPr txBox="1"/>
          <p:nvPr/>
        </p:nvSpPr>
        <p:spPr>
          <a:xfrm>
            <a:off x="8159261" y="5939135"/>
            <a:ext cx="31470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Espaces de démocratie</a:t>
            </a:r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C2476E0E-71D3-6E22-B620-AFFA7F27A1E4}"/>
              </a:ext>
            </a:extLst>
          </p:cNvPr>
          <p:cNvSpPr/>
          <p:nvPr/>
        </p:nvSpPr>
        <p:spPr>
          <a:xfrm>
            <a:off x="7978391" y="987256"/>
            <a:ext cx="361741" cy="369332"/>
          </a:xfrm>
          <a:prstGeom prst="ellipse">
            <a:avLst/>
          </a:prstGeom>
          <a:solidFill>
            <a:schemeClr val="tx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41633518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Espace réservé du texte 24">
            <a:extLst>
              <a:ext uri="{FF2B5EF4-FFF2-40B4-BE49-F238E27FC236}">
                <a16:creationId xmlns:a16="http://schemas.microsoft.com/office/drawing/2014/main" id="{409EE273-65DC-EBC2-149C-7BB5726CEBD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/>
              <a:t>3</a:t>
            </a:r>
          </a:p>
        </p:txBody>
      </p:sp>
      <p:sp>
        <p:nvSpPr>
          <p:cNvPr id="6" name="Titre 5">
            <a:extLst>
              <a:ext uri="{FF2B5EF4-FFF2-40B4-BE49-F238E27FC236}">
                <a16:creationId xmlns:a16="http://schemas.microsoft.com/office/drawing/2014/main" id="{50DA1C95-B423-214B-1AB4-1AA4A92212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pic>
        <p:nvPicPr>
          <p:cNvPr id="7" name="Image 6" descr="Une image contenant texte, écriture manuscrite, boîte, tableau blanc&#10;&#10;Le contenu généré par l’IA peut être incorrect.">
            <a:extLst>
              <a:ext uri="{FF2B5EF4-FFF2-40B4-BE49-F238E27FC236}">
                <a16:creationId xmlns:a16="http://schemas.microsoft.com/office/drawing/2014/main" id="{EB5298A0-577E-79F0-E949-286313EA0C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58" b="15476"/>
          <a:stretch/>
        </p:blipFill>
        <p:spPr>
          <a:xfrm>
            <a:off x="732274" y="1578245"/>
            <a:ext cx="3318164" cy="4646424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DEEC574-E0B4-8045-D8D7-3D4884D8FD82}"/>
              </a:ext>
            </a:extLst>
          </p:cNvPr>
          <p:cNvSpPr/>
          <p:nvPr/>
        </p:nvSpPr>
        <p:spPr>
          <a:xfrm>
            <a:off x="633046" y="733530"/>
            <a:ext cx="11023042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9" name="Titre 23">
            <a:extLst>
              <a:ext uri="{FF2B5EF4-FFF2-40B4-BE49-F238E27FC236}">
                <a16:creationId xmlns:a16="http://schemas.microsoft.com/office/drawing/2014/main" id="{E1B8BDF3-942D-CA93-56B9-F200EBF76AB3}"/>
              </a:ext>
            </a:extLst>
          </p:cNvPr>
          <p:cNvSpPr txBox="1">
            <a:spLocks/>
          </p:cNvSpPr>
          <p:nvPr/>
        </p:nvSpPr>
        <p:spPr>
          <a:xfrm>
            <a:off x="732274" y="813263"/>
            <a:ext cx="8870656" cy="7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Espaces de démocratie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0000C248-0084-8E26-084A-FB665F215500}"/>
              </a:ext>
            </a:extLst>
          </p:cNvPr>
          <p:cNvSpPr/>
          <p:nvPr/>
        </p:nvSpPr>
        <p:spPr>
          <a:xfrm>
            <a:off x="834012" y="5269506"/>
            <a:ext cx="2148889" cy="2075159"/>
          </a:xfrm>
          <a:prstGeom prst="ellipse">
            <a:avLst/>
          </a:prstGeom>
          <a:solidFill>
            <a:srgbClr val="FEAF26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6108F30-F9AC-5C4D-67E1-F01F7963D817}"/>
              </a:ext>
            </a:extLst>
          </p:cNvPr>
          <p:cNvSpPr txBox="1"/>
          <p:nvPr/>
        </p:nvSpPr>
        <p:spPr>
          <a:xfrm>
            <a:off x="4922779" y="2092580"/>
            <a:ext cx="67333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Partenariat avec l’Office de participation publique de Longueuil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891A786-0C4A-9D41-1736-0D7E97916AC4}"/>
              </a:ext>
            </a:extLst>
          </p:cNvPr>
          <p:cNvSpPr txBox="1"/>
          <p:nvPr/>
        </p:nvSpPr>
        <p:spPr>
          <a:xfrm>
            <a:off x="4922779" y="3227296"/>
            <a:ext cx="6733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Diffusion des médias locaux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56BB848-422B-8B10-2309-3572243BEF36}"/>
              </a:ext>
            </a:extLst>
          </p:cNvPr>
          <p:cNvSpPr txBox="1"/>
          <p:nvPr/>
        </p:nvSpPr>
        <p:spPr>
          <a:xfrm>
            <a:off x="4922778" y="4074802"/>
            <a:ext cx="67333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/>
              <a:t>Liberté intellectuelle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90793E3C-042B-60C1-0DF4-54D808CB0454}"/>
              </a:ext>
            </a:extLst>
          </p:cNvPr>
          <p:cNvSpPr/>
          <p:nvPr/>
        </p:nvSpPr>
        <p:spPr>
          <a:xfrm>
            <a:off x="4561952" y="2280976"/>
            <a:ext cx="271305" cy="291402"/>
          </a:xfrm>
          <a:prstGeom prst="ellipse">
            <a:avLst/>
          </a:prstGeom>
          <a:solidFill>
            <a:srgbClr val="FEAF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F111C45D-721C-574A-E715-2B27847D1EE1}"/>
              </a:ext>
            </a:extLst>
          </p:cNvPr>
          <p:cNvSpPr/>
          <p:nvPr/>
        </p:nvSpPr>
        <p:spPr>
          <a:xfrm>
            <a:off x="4561952" y="3312427"/>
            <a:ext cx="271305" cy="291402"/>
          </a:xfrm>
          <a:prstGeom prst="ellipse">
            <a:avLst/>
          </a:prstGeom>
          <a:solidFill>
            <a:srgbClr val="FEAF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40E1B9FC-F413-8E8D-CF22-657BB34FEA1A}"/>
              </a:ext>
            </a:extLst>
          </p:cNvPr>
          <p:cNvSpPr/>
          <p:nvPr/>
        </p:nvSpPr>
        <p:spPr>
          <a:xfrm>
            <a:off x="4551904" y="4159933"/>
            <a:ext cx="271305" cy="291402"/>
          </a:xfrm>
          <a:prstGeom prst="ellipse">
            <a:avLst/>
          </a:prstGeom>
          <a:solidFill>
            <a:srgbClr val="FEAF2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1343223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C475A0-2E7D-44F6-F9E9-9FF5B5B057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A41BCD64-A357-9502-06AF-23E22E63D2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/>
              <a:t>Comment y parvenir?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787FC8E-2422-D21B-C88F-B092FB5C5B1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96978D8E-DD75-9BE9-BD12-27EBF791CE8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 rtl="0"/>
              <a:t>4</a:t>
            </a:fld>
            <a:endParaRPr lang="fr-CA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867D18-8410-DF89-B3A5-40021284BD6D}"/>
              </a:ext>
            </a:extLst>
          </p:cNvPr>
          <p:cNvSpPr/>
          <p:nvPr/>
        </p:nvSpPr>
        <p:spPr>
          <a:xfrm>
            <a:off x="633046" y="733530"/>
            <a:ext cx="11023042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23">
            <a:extLst>
              <a:ext uri="{FF2B5EF4-FFF2-40B4-BE49-F238E27FC236}">
                <a16:creationId xmlns:a16="http://schemas.microsoft.com/office/drawing/2014/main" id="{7C608D20-CBA8-6D8F-9D3A-50545AFC9DE5}"/>
              </a:ext>
            </a:extLst>
          </p:cNvPr>
          <p:cNvSpPr txBox="1">
            <a:spLocks/>
          </p:cNvSpPr>
          <p:nvPr/>
        </p:nvSpPr>
        <p:spPr>
          <a:xfrm>
            <a:off x="751911" y="809244"/>
            <a:ext cx="10254140" cy="7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Lieux d’accueil inclusifs et créatifs</a:t>
            </a:r>
          </a:p>
        </p:txBody>
      </p:sp>
      <p:pic>
        <p:nvPicPr>
          <p:cNvPr id="4" name="Image 3" descr="Une image contenant habits, personne, Visage humain, chaussures&#10;&#10;Le contenu généré par l’IA peut être incorrect.">
            <a:extLst>
              <a:ext uri="{FF2B5EF4-FFF2-40B4-BE49-F238E27FC236}">
                <a16:creationId xmlns:a16="http://schemas.microsoft.com/office/drawing/2014/main" id="{5EC488CA-3240-8334-7AE4-1A25FDD0B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4400" y="1819820"/>
            <a:ext cx="3678865" cy="3678865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0FF620BD-034F-37CC-24C6-6A687DF5C7AC}"/>
              </a:ext>
            </a:extLst>
          </p:cNvPr>
          <p:cNvSpPr txBox="1"/>
          <p:nvPr/>
        </p:nvSpPr>
        <p:spPr>
          <a:xfrm>
            <a:off x="4707745" y="2132078"/>
            <a:ext cx="3366655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000" dirty="0"/>
              <a:t>Ateliers de conversation</a:t>
            </a:r>
          </a:p>
          <a:p>
            <a:endParaRPr lang="fr-CA" sz="2000" dirty="0"/>
          </a:p>
          <a:p>
            <a:r>
              <a:rPr lang="fr-CA" sz="2000" dirty="0"/>
              <a:t>Ateliers juridiques (aînés, femmes)</a:t>
            </a:r>
          </a:p>
          <a:p>
            <a:endParaRPr lang="fr-CA" sz="2000" dirty="0"/>
          </a:p>
          <a:p>
            <a:r>
              <a:rPr lang="fr-CA" sz="2000" dirty="0"/>
              <a:t>Alphabétisation familiale</a:t>
            </a:r>
          </a:p>
          <a:p>
            <a:endParaRPr lang="fr-CA" sz="2000" dirty="0"/>
          </a:p>
          <a:p>
            <a:r>
              <a:rPr lang="fr-CA" sz="2000" dirty="0"/>
              <a:t>Littératie numérique (</a:t>
            </a:r>
            <a:r>
              <a:rPr lang="fr-CA" sz="2000" dirty="0" err="1"/>
              <a:t>Pixi</a:t>
            </a:r>
            <a:r>
              <a:rPr lang="fr-CA" sz="2000" dirty="0"/>
              <a:t> </a:t>
            </a:r>
            <a:r>
              <a:rPr lang="fr-CA" sz="2000" dirty="0" err="1"/>
              <a:t>lab</a:t>
            </a:r>
            <a:r>
              <a:rPr lang="fr-CA" sz="2000" dirty="0"/>
              <a:t>)</a:t>
            </a:r>
          </a:p>
        </p:txBody>
      </p:sp>
      <p:pic>
        <p:nvPicPr>
          <p:cNvPr id="10" name="Image 9" descr="Une image contenant texte, personne, intérieur, écran d’ordinateur&#10;&#10;Le contenu généré par l’IA peut être incorrect.">
            <a:extLst>
              <a:ext uri="{FF2B5EF4-FFF2-40B4-BE49-F238E27FC236}">
                <a16:creationId xmlns:a16="http://schemas.microsoft.com/office/drawing/2014/main" id="{F21CF278-39B8-9BC6-5322-C5088F4A0CA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386" y="2277779"/>
            <a:ext cx="3678865" cy="3678865"/>
          </a:xfrm>
          <a:prstGeom prst="rect">
            <a:avLst/>
          </a:prstGeom>
        </p:spPr>
      </p:pic>
      <p:sp>
        <p:nvSpPr>
          <p:cNvPr id="12" name="Ellipse 11">
            <a:extLst>
              <a:ext uri="{FF2B5EF4-FFF2-40B4-BE49-F238E27FC236}">
                <a16:creationId xmlns:a16="http://schemas.microsoft.com/office/drawing/2014/main" id="{1821D81A-F6CD-3DE9-5A7A-37A16C70EBBB}"/>
              </a:ext>
            </a:extLst>
          </p:cNvPr>
          <p:cNvSpPr/>
          <p:nvPr/>
        </p:nvSpPr>
        <p:spPr>
          <a:xfrm>
            <a:off x="4330840" y="2277779"/>
            <a:ext cx="271305" cy="291402"/>
          </a:xfrm>
          <a:prstGeom prst="ellipse">
            <a:avLst/>
          </a:prstGeom>
          <a:solidFill>
            <a:srgbClr val="7192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43ED8C68-9048-3F1E-ED58-5E4921A25010}"/>
              </a:ext>
            </a:extLst>
          </p:cNvPr>
          <p:cNvSpPr/>
          <p:nvPr/>
        </p:nvSpPr>
        <p:spPr>
          <a:xfrm>
            <a:off x="4330839" y="3171803"/>
            <a:ext cx="271305" cy="291402"/>
          </a:xfrm>
          <a:prstGeom prst="ellipse">
            <a:avLst/>
          </a:prstGeom>
          <a:solidFill>
            <a:srgbClr val="7192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A684A109-D0D9-3DA4-CE19-C950CD2C2729}"/>
              </a:ext>
            </a:extLst>
          </p:cNvPr>
          <p:cNvSpPr/>
          <p:nvPr/>
        </p:nvSpPr>
        <p:spPr>
          <a:xfrm>
            <a:off x="4330839" y="4077423"/>
            <a:ext cx="271305" cy="291402"/>
          </a:xfrm>
          <a:prstGeom prst="ellipse">
            <a:avLst/>
          </a:prstGeom>
          <a:solidFill>
            <a:srgbClr val="7192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B834490-A284-28B9-8797-6E5776C83C06}"/>
              </a:ext>
            </a:extLst>
          </p:cNvPr>
          <p:cNvSpPr/>
          <p:nvPr/>
        </p:nvSpPr>
        <p:spPr>
          <a:xfrm>
            <a:off x="4330839" y="4985859"/>
            <a:ext cx="271305" cy="291402"/>
          </a:xfrm>
          <a:prstGeom prst="ellipse">
            <a:avLst/>
          </a:prstGeom>
          <a:solidFill>
            <a:srgbClr val="7192B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</p:spTree>
    <p:extLst>
      <p:ext uri="{BB962C8B-B14F-4D97-AF65-F5344CB8AC3E}">
        <p14:creationId xmlns:p14="http://schemas.microsoft.com/office/powerpoint/2010/main" val="3501101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4">
            <a:extLst>
              <a:ext uri="{FF2B5EF4-FFF2-40B4-BE49-F238E27FC236}">
                <a16:creationId xmlns:a16="http://schemas.microsoft.com/office/drawing/2014/main" id="{DE20EDEE-84C7-6F95-C6A6-53F211712D8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22623" r="-1099" b="19567"/>
          <a:stretch/>
        </p:blipFill>
        <p:spPr bwMode="auto">
          <a:xfrm>
            <a:off x="3020196" y="4663465"/>
            <a:ext cx="5788905" cy="2207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itre 4">
            <a:extLst>
              <a:ext uri="{FF2B5EF4-FFF2-40B4-BE49-F238E27FC236}">
                <a16:creationId xmlns:a16="http://schemas.microsoft.com/office/drawing/2014/main" id="{31D625AD-D853-E707-6C7F-E31923C410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/>
              <a:t>Domaines de croissance</a:t>
            </a:r>
          </a:p>
        </p:txBody>
      </p:sp>
      <p:sp>
        <p:nvSpPr>
          <p:cNvPr id="22" name="Espace réservé du texte 21">
            <a:extLst>
              <a:ext uri="{FF2B5EF4-FFF2-40B4-BE49-F238E27FC236}">
                <a16:creationId xmlns:a16="http://schemas.microsoft.com/office/drawing/2014/main" id="{1B742BF8-0956-7E94-FAF4-D42A92ACE16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A96F7733-7434-FA95-04A6-9FA221A2649C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 rtl="0"/>
              <a:t>5</a:t>
            </a:fld>
            <a:endParaRPr lang="fr-CA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205D944-CAC0-6C02-534A-6B3748026DFA}"/>
              </a:ext>
            </a:extLst>
          </p:cNvPr>
          <p:cNvSpPr/>
          <p:nvPr/>
        </p:nvSpPr>
        <p:spPr>
          <a:xfrm>
            <a:off x="633046" y="733530"/>
            <a:ext cx="10925908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3" name="Titre 23">
            <a:extLst>
              <a:ext uri="{FF2B5EF4-FFF2-40B4-BE49-F238E27FC236}">
                <a16:creationId xmlns:a16="http://schemas.microsoft.com/office/drawing/2014/main" id="{6B72F632-95DD-39E5-A3F2-6F89A5744542}"/>
              </a:ext>
            </a:extLst>
          </p:cNvPr>
          <p:cNvSpPr txBox="1">
            <a:spLocks/>
          </p:cNvSpPr>
          <p:nvPr/>
        </p:nvSpPr>
        <p:spPr>
          <a:xfrm>
            <a:off x="751911" y="809244"/>
            <a:ext cx="8719288" cy="7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fr-CA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9CDA652-2AA9-203F-F830-F8F0F6097F0A}"/>
              </a:ext>
            </a:extLst>
          </p:cNvPr>
          <p:cNvSpPr/>
          <p:nvPr/>
        </p:nvSpPr>
        <p:spPr>
          <a:xfrm>
            <a:off x="9244484" y="733530"/>
            <a:ext cx="502417" cy="924448"/>
          </a:xfrm>
          <a:prstGeom prst="rect">
            <a:avLst/>
          </a:prstGeom>
          <a:solidFill>
            <a:srgbClr val="FEA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7" name="Titre 23">
            <a:extLst>
              <a:ext uri="{FF2B5EF4-FFF2-40B4-BE49-F238E27FC236}">
                <a16:creationId xmlns:a16="http://schemas.microsoft.com/office/drawing/2014/main" id="{886D640C-2002-FADA-DBAD-646D6BACDC13}"/>
              </a:ext>
            </a:extLst>
          </p:cNvPr>
          <p:cNvSpPr txBox="1">
            <a:spLocks/>
          </p:cNvSpPr>
          <p:nvPr/>
        </p:nvSpPr>
        <p:spPr>
          <a:xfrm>
            <a:off x="724008" y="921157"/>
            <a:ext cx="8719288" cy="7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Espaces intergénérationnels et interculturels</a:t>
            </a:r>
          </a:p>
        </p:txBody>
      </p:sp>
      <p:pic>
        <p:nvPicPr>
          <p:cNvPr id="12" name="Picture 2">
            <a:extLst>
              <a:ext uri="{FF2B5EF4-FFF2-40B4-BE49-F238E27FC236}">
                <a16:creationId xmlns:a16="http://schemas.microsoft.com/office/drawing/2014/main" id="{9D2AC4F7-2C41-0305-B02E-F91BE0D165E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345"/>
          <a:stretch/>
        </p:blipFill>
        <p:spPr bwMode="auto">
          <a:xfrm>
            <a:off x="751911" y="1891607"/>
            <a:ext cx="5688771" cy="2771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847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>
            <a:extLst>
              <a:ext uri="{FF2B5EF4-FFF2-40B4-BE49-F238E27FC236}">
                <a16:creationId xmlns:a16="http://schemas.microsoft.com/office/drawing/2014/main" id="{1945C2F8-2E24-F46B-AC7B-3070B38149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004" y="2674204"/>
            <a:ext cx="6230846" cy="1975104"/>
          </a:xfrm>
        </p:spPr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 dirty="0"/>
              <a:t>Vivre-ensemble</a:t>
            </a:r>
          </a:p>
        </p:txBody>
      </p:sp>
    </p:spTree>
    <p:extLst>
      <p:ext uri="{BB962C8B-B14F-4D97-AF65-F5344CB8AC3E}">
        <p14:creationId xmlns:p14="http://schemas.microsoft.com/office/powerpoint/2010/main" val="31612199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B8D1C32-CEDB-F6E2-A01E-72AE1A1D0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/>
              <a:t>Comment y parvenir?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734A42FB-888D-4842-C0C0-A6E92ABE149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17F181E-B3F5-EEEB-086C-37ADB36790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 rtl="0"/>
              <a:t>7</a:t>
            </a:fld>
            <a:endParaRPr lang="fr-CA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2FCAE43-AD04-3F0D-2F0D-F43A52DFA067}"/>
              </a:ext>
            </a:extLst>
          </p:cNvPr>
          <p:cNvSpPr/>
          <p:nvPr/>
        </p:nvSpPr>
        <p:spPr>
          <a:xfrm>
            <a:off x="633046" y="733530"/>
            <a:ext cx="11023042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4" name="Titre 23">
            <a:extLst>
              <a:ext uri="{FF2B5EF4-FFF2-40B4-BE49-F238E27FC236}">
                <a16:creationId xmlns:a16="http://schemas.microsoft.com/office/drawing/2014/main" id="{76B6B22C-95E5-4C8B-6DBA-1905F02654F0}"/>
              </a:ext>
            </a:extLst>
          </p:cNvPr>
          <p:cNvSpPr txBox="1">
            <a:spLocks/>
          </p:cNvSpPr>
          <p:nvPr/>
        </p:nvSpPr>
        <p:spPr>
          <a:xfrm>
            <a:off x="751911" y="809244"/>
            <a:ext cx="8870656" cy="76498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Enjeux de cohabitation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319AE846-14AC-6B48-F106-90A46EF173A1}"/>
              </a:ext>
            </a:extLst>
          </p:cNvPr>
          <p:cNvSpPr txBox="1"/>
          <p:nvPr/>
        </p:nvSpPr>
        <p:spPr>
          <a:xfrm>
            <a:off x="751911" y="1551706"/>
            <a:ext cx="69826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sz="2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Les bibliothèques sont utilisées de toutes sortes de façon… 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22A3324-3653-FC6C-B957-7F83C4262173}"/>
              </a:ext>
            </a:extLst>
          </p:cNvPr>
          <p:cNvSpPr txBox="1"/>
          <p:nvPr/>
        </p:nvSpPr>
        <p:spPr>
          <a:xfrm>
            <a:off x="1552310" y="2603856"/>
            <a:ext cx="538189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accent3"/>
                </a:solidFill>
              </a:rPr>
              <a:t>Lieux de prière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accent6"/>
                </a:solidFill>
              </a:rPr>
              <a:t>Halte-garderie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accent1"/>
                </a:solidFill>
              </a:rPr>
              <a:t>Maison des jeunes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rgbClr val="FEA000"/>
                </a:solidFill>
              </a:rPr>
              <a:t>Halte-chaleur et sanitaire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chemeClr val="accent2">
                    <a:lumMod val="75000"/>
                  </a:schemeClr>
                </a:solidFill>
              </a:rPr>
              <a:t>Refuge social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fr-CA" dirty="0">
              <a:solidFill>
                <a:schemeClr val="accent2">
                  <a:lumMod val="75000"/>
                </a:schemeClr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CA" dirty="0">
                <a:solidFill>
                  <a:srgbClr val="C00000"/>
                </a:solidFill>
              </a:rPr>
              <a:t>Rencontres romantiques</a:t>
            </a:r>
          </a:p>
        </p:txBody>
      </p:sp>
      <p:pic>
        <p:nvPicPr>
          <p:cNvPr id="2052" name="Picture 4" descr="Photo">
            <a:extLst>
              <a:ext uri="{FF2B5EF4-FFF2-40B4-BE49-F238E27FC236}">
                <a16:creationId xmlns:a16="http://schemas.microsoft.com/office/drawing/2014/main" id="{44D69FFF-6AC0-E7DA-C862-3DD5F417B68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707" b="9357"/>
          <a:stretch/>
        </p:blipFill>
        <p:spPr bwMode="auto">
          <a:xfrm>
            <a:off x="5808578" y="2164566"/>
            <a:ext cx="6280346" cy="348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70311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5">
            <a:extLst>
              <a:ext uri="{FF2B5EF4-FFF2-40B4-BE49-F238E27FC236}">
                <a16:creationId xmlns:a16="http://schemas.microsoft.com/office/drawing/2014/main" id="{9B8D1C32-CEDB-F6E2-A01E-72AE1A1D0A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r>
              <a:rPr lang="fr-CA"/>
              <a:t>Zones stratégiques</a:t>
            </a:r>
          </a:p>
        </p:txBody>
      </p:sp>
      <p:sp>
        <p:nvSpPr>
          <p:cNvPr id="20" name="Espace réservé du texte 19">
            <a:extLst>
              <a:ext uri="{FF2B5EF4-FFF2-40B4-BE49-F238E27FC236}">
                <a16:creationId xmlns:a16="http://schemas.microsoft.com/office/drawing/2014/main" id="{7D61BAD3-11BF-AA74-F4B3-2ABC0207720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endParaRPr lang="fr-CA" dirty="0"/>
          </a:p>
        </p:txBody>
      </p:sp>
      <p:sp>
        <p:nvSpPr>
          <p:cNvPr id="11" name="Espace réservé du numéro de diapositive 10">
            <a:extLst>
              <a:ext uri="{FF2B5EF4-FFF2-40B4-BE49-F238E27FC236}">
                <a16:creationId xmlns:a16="http://schemas.microsoft.com/office/drawing/2014/main" id="{517F181E-B3F5-EEEB-086C-37ADB367909B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>
            <a:defPPr>
              <a:defRPr lang="fr-CA"/>
            </a:defPPr>
          </a:lstStyle>
          <a:p>
            <a:pPr rtl="0"/>
            <a:fld id="{CC43B8D3-9A08-F84C-9DD4-44948BA52D4B}" type="slidenum">
              <a:rPr lang="fr-CA" smtClean="0"/>
              <a:pPr rtl="0"/>
              <a:t>8</a:t>
            </a:fld>
            <a:endParaRPr lang="fr-CA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F2CFA8-F8BB-AE15-0158-8918EDA03BA2}"/>
              </a:ext>
            </a:extLst>
          </p:cNvPr>
          <p:cNvSpPr/>
          <p:nvPr/>
        </p:nvSpPr>
        <p:spPr>
          <a:xfrm>
            <a:off x="633045" y="733530"/>
            <a:ext cx="10942655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Titre 23">
            <a:extLst>
              <a:ext uri="{FF2B5EF4-FFF2-40B4-BE49-F238E27FC236}">
                <a16:creationId xmlns:a16="http://schemas.microsoft.com/office/drawing/2014/main" id="{566EE1A8-6ACA-4A5A-BD23-9FB9EB8F02FA}"/>
              </a:ext>
            </a:extLst>
          </p:cNvPr>
          <p:cNvSpPr txBox="1">
            <a:spLocks/>
          </p:cNvSpPr>
          <p:nvPr/>
        </p:nvSpPr>
        <p:spPr>
          <a:xfrm>
            <a:off x="765525" y="861445"/>
            <a:ext cx="9380990" cy="1108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Travailleurs de milieu en bibliothèques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8B699D45-0171-5D59-2084-3C13222CD30A}"/>
              </a:ext>
            </a:extLst>
          </p:cNvPr>
          <p:cNvSpPr txBox="1"/>
          <p:nvPr/>
        </p:nvSpPr>
        <p:spPr>
          <a:xfrm>
            <a:off x="765525" y="1970080"/>
            <a:ext cx="5193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>
                <a:solidFill>
                  <a:srgbClr val="FC2834"/>
                </a:solidFill>
              </a:rPr>
              <a:t>Projet innovant porté par Macadam Sud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C103117-E7CF-5832-B307-1BBCCA5F5426}"/>
              </a:ext>
            </a:extLst>
          </p:cNvPr>
          <p:cNvSpPr/>
          <p:nvPr/>
        </p:nvSpPr>
        <p:spPr>
          <a:xfrm>
            <a:off x="10389600" y="731520"/>
            <a:ext cx="496800" cy="1238560"/>
          </a:xfrm>
          <a:prstGeom prst="rect">
            <a:avLst/>
          </a:prstGeom>
          <a:solidFill>
            <a:srgbClr val="00AA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BD67839C-F921-0EAC-4B4F-8F0120FA33EC}"/>
              </a:ext>
            </a:extLst>
          </p:cNvPr>
          <p:cNvSpPr/>
          <p:nvPr/>
        </p:nvSpPr>
        <p:spPr>
          <a:xfrm>
            <a:off x="11109600" y="731520"/>
            <a:ext cx="515663" cy="1238560"/>
          </a:xfrm>
          <a:prstGeom prst="rect">
            <a:avLst/>
          </a:prstGeom>
          <a:solidFill>
            <a:srgbClr val="00AA5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F0696F1-B783-AA6E-C5D7-6628FCC54265}"/>
              </a:ext>
            </a:extLst>
          </p:cNvPr>
          <p:cNvSpPr txBox="1"/>
          <p:nvPr/>
        </p:nvSpPr>
        <p:spPr>
          <a:xfrm>
            <a:off x="2593734" y="2856596"/>
            <a:ext cx="644198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/>
              <a:t>Formation du personnel de bibliothèque en médiation citoyenne</a:t>
            </a:r>
          </a:p>
          <a:p>
            <a:endParaRPr lang="fr-CA" dirty="0"/>
          </a:p>
          <a:p>
            <a:r>
              <a:rPr lang="fr-CA" dirty="0"/>
              <a:t>Ateliers d’éducation populaire</a:t>
            </a:r>
          </a:p>
          <a:p>
            <a:endParaRPr lang="fr-CA" dirty="0"/>
          </a:p>
          <a:p>
            <a:r>
              <a:rPr lang="fr-CA" dirty="0"/>
              <a:t>Porte d’entrée vers les ressources communautaires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E4D2452C-178F-C67E-7309-A215EFA3845A}"/>
              </a:ext>
            </a:extLst>
          </p:cNvPr>
          <p:cNvSpPr txBox="1"/>
          <p:nvPr/>
        </p:nvSpPr>
        <p:spPr>
          <a:xfrm>
            <a:off x="954392" y="2856596"/>
            <a:ext cx="172267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CA" dirty="0">
                <a:solidFill>
                  <a:srgbClr val="43AAC7"/>
                </a:solidFill>
              </a:rPr>
              <a:t>Phase 1 :</a:t>
            </a:r>
          </a:p>
          <a:p>
            <a:endParaRPr lang="fr-CA" dirty="0"/>
          </a:p>
          <a:p>
            <a:endParaRPr lang="fr-CA" dirty="0"/>
          </a:p>
          <a:p>
            <a:r>
              <a:rPr lang="fr-CA" dirty="0">
                <a:solidFill>
                  <a:srgbClr val="00AA59"/>
                </a:solidFill>
              </a:rPr>
              <a:t>Phase 2 :</a:t>
            </a:r>
          </a:p>
          <a:p>
            <a:endParaRPr lang="fr-CA" dirty="0"/>
          </a:p>
          <a:p>
            <a:r>
              <a:rPr lang="fr-CA" dirty="0">
                <a:solidFill>
                  <a:srgbClr val="FEA000"/>
                </a:solidFill>
              </a:rPr>
              <a:t>En continu :</a:t>
            </a:r>
          </a:p>
        </p:txBody>
      </p:sp>
    </p:spTree>
    <p:extLst>
      <p:ext uri="{BB962C8B-B14F-4D97-AF65-F5344CB8AC3E}">
        <p14:creationId xmlns:p14="http://schemas.microsoft.com/office/powerpoint/2010/main" val="6227094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5E3E9BE-F6E7-55B8-CB3E-EB903E2B69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58ED9CD-9DCF-9158-D0F8-3754AFA366C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fr-CA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0E116A9A-C481-B2CF-57FF-B0EEE5B96E09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 rtl="0"/>
            <a:fld id="{CC43B8D3-9A08-F84C-9DD4-44948BA52D4B}" type="slidenum">
              <a:rPr lang="fr-CA" smtClean="0"/>
              <a:pPr rtl="0"/>
              <a:t>9</a:t>
            </a:fld>
            <a:endParaRPr lang="fr-CA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2E67DC-A2EA-5667-2117-44E3A8B95EDF}"/>
              </a:ext>
            </a:extLst>
          </p:cNvPr>
          <p:cNvSpPr/>
          <p:nvPr/>
        </p:nvSpPr>
        <p:spPr>
          <a:xfrm>
            <a:off x="633045" y="733530"/>
            <a:ext cx="10942655" cy="924448"/>
          </a:xfrm>
          <a:prstGeom prst="rect">
            <a:avLst/>
          </a:prstGeom>
          <a:solidFill>
            <a:srgbClr val="FDF9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CA" dirty="0"/>
          </a:p>
        </p:txBody>
      </p:sp>
      <p:sp>
        <p:nvSpPr>
          <p:cNvPr id="7" name="Titre 23">
            <a:extLst>
              <a:ext uri="{FF2B5EF4-FFF2-40B4-BE49-F238E27FC236}">
                <a16:creationId xmlns:a16="http://schemas.microsoft.com/office/drawing/2014/main" id="{E2162C72-E5D4-8E25-6A44-C913A146D55F}"/>
              </a:ext>
            </a:extLst>
          </p:cNvPr>
          <p:cNvSpPr txBox="1">
            <a:spLocks/>
          </p:cNvSpPr>
          <p:nvPr/>
        </p:nvSpPr>
        <p:spPr>
          <a:xfrm>
            <a:off x="765525" y="861445"/>
            <a:ext cx="9380990" cy="110863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fr-CA"/>
            </a:defPPr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fr-CA" sz="4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fr-CA" dirty="0"/>
              <a:t>Reconnaître nos bibliothécaires</a:t>
            </a:r>
          </a:p>
        </p:txBody>
      </p:sp>
      <p:pic>
        <p:nvPicPr>
          <p:cNvPr id="8" name="Picture 4">
            <a:extLst>
              <a:ext uri="{FF2B5EF4-FFF2-40B4-BE49-F238E27FC236}">
                <a16:creationId xmlns:a16="http://schemas.microsoft.com/office/drawing/2014/main" id="{62C39583-EDF1-7062-2D0F-CFC45A76F0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5525" y="1785893"/>
            <a:ext cx="5688992" cy="4343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4C82F2AA-385E-7C77-889A-A08998380C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4191" y="2850328"/>
            <a:ext cx="5024899" cy="3274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DE7ACEF3-0BEF-CE76-A963-38F875328A9B}"/>
              </a:ext>
            </a:extLst>
          </p:cNvPr>
          <p:cNvSpPr txBox="1"/>
          <p:nvPr/>
        </p:nvSpPr>
        <p:spPr>
          <a:xfrm>
            <a:off x="765525" y="6124470"/>
            <a:ext cx="83460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CA" dirty="0"/>
              <a:t>Murielle-Anne Brown, première bibliothécaire de Greenfield Park</a:t>
            </a:r>
          </a:p>
          <a:p>
            <a:endParaRPr lang="fr-CA" dirty="0"/>
          </a:p>
        </p:txBody>
      </p:sp>
    </p:spTree>
    <p:extLst>
      <p:ext uri="{BB962C8B-B14F-4D97-AF65-F5344CB8AC3E}">
        <p14:creationId xmlns:p14="http://schemas.microsoft.com/office/powerpoint/2010/main" val="57436679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Custom 19">
      <a:dk1>
        <a:srgbClr val="231F20"/>
      </a:dk1>
      <a:lt1>
        <a:srgbClr val="FFFFFF"/>
      </a:lt1>
      <a:dk2>
        <a:srgbClr val="231F20"/>
      </a:dk2>
      <a:lt2>
        <a:srgbClr val="FDF9E2"/>
      </a:lt2>
      <a:accent1>
        <a:srgbClr val="FC2834"/>
      </a:accent1>
      <a:accent2>
        <a:srgbClr val="43AAC7"/>
      </a:accent2>
      <a:accent3>
        <a:srgbClr val="00AA59"/>
      </a:accent3>
      <a:accent4>
        <a:srgbClr val="FEA000"/>
      </a:accent4>
      <a:accent5>
        <a:srgbClr val="FDEE6B"/>
      </a:accent5>
      <a:accent6>
        <a:srgbClr val="3266A6"/>
      </a:accent6>
      <a:hlink>
        <a:srgbClr val="FC2734"/>
      </a:hlink>
      <a:folHlink>
        <a:srgbClr val="42AAC7"/>
      </a:folHlink>
    </a:clrScheme>
    <a:fontScheme name="Custom 26">
      <a:majorFont>
        <a:latin typeface="Arial Black"/>
        <a:ea typeface=""/>
        <a:cs typeface=""/>
      </a:majorFont>
      <a:minorFont>
        <a:latin typeface="Arial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_68494366_TF22529792_Win32" id="{FBDC7721-6881-4DFD-B28F-306AC4F3DE7C}" vid="{20554814-5DF6-405D-9727-731F96F1E421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4e9ffc5-7a6e-40ff-9943-c4fff0ac00f8" xsi:nil="true"/>
    <MediaServiceKeyPoints xmlns="ed0bfb82-21ae-4e2f-be57-d28e199b574e" xsi:nil="true"/>
    <lcf76f155ced4ddcb4097134ff3c332f xmlns="ed0bfb82-21ae-4e2f-be57-d28e199b574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0C4562E475417458E009C7FB00746E1" ma:contentTypeVersion="19" ma:contentTypeDescription="Crée un document." ma:contentTypeScope="" ma:versionID="171e326dc8fb7034209bbc0bdec735a4">
  <xsd:schema xmlns:xsd="http://www.w3.org/2001/XMLSchema" xmlns:xs="http://www.w3.org/2001/XMLSchema" xmlns:p="http://schemas.microsoft.com/office/2006/metadata/properties" xmlns:ns2="ed0bfb82-21ae-4e2f-be57-d28e199b574e" xmlns:ns3="34e9ffc5-7a6e-40ff-9943-c4fff0ac00f8" targetNamespace="http://schemas.microsoft.com/office/2006/metadata/properties" ma:root="true" ma:fieldsID="2a61eda73394a7b8318ba748d4d80752" ns2:_="" ns3:_="">
    <xsd:import namespace="ed0bfb82-21ae-4e2f-be57-d28e199b574e"/>
    <xsd:import namespace="34e9ffc5-7a6e-40ff-9943-c4fff0ac00f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d0bfb82-21ae-4e2f-be57-d28e199b57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22a70dd-fe27-4e98-96a5-1846364899b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e9ffc5-7a6e-40ff-9943-c4fff0ac00f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9520454c-615d-4297-8f87-6a3dfe40b65f}" ma:internalName="TaxCatchAll" ma:showField="CatchAllData" ma:web="34e9ffc5-7a6e-40ff-9943-c4fff0ac00f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65A588-1D2A-427C-AA32-A236D95C8F89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12C0F84F-572F-4617-AF4F-EE0A6FB1EA3B}"/>
</file>

<file path=customXml/itemProps3.xml><?xml version="1.0" encoding="utf-8"?>
<ds:datastoreItem xmlns:ds="http://schemas.openxmlformats.org/officeDocument/2006/customXml" ds:itemID="{83441F37-C10B-49C7-9131-D813AD6E9480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Conception métropolitaine</Template>
  <TotalTime>102</TotalTime>
  <Words>189</Words>
  <Application>Microsoft Office PowerPoint</Application>
  <PresentationFormat>Grand écran</PresentationFormat>
  <Paragraphs>70</Paragraphs>
  <Slides>10</Slides>
  <Notes>9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4" baseType="lpstr">
      <vt:lpstr>Arial</vt:lpstr>
      <vt:lpstr>Arial Black</vt:lpstr>
      <vt:lpstr>Calibri</vt:lpstr>
      <vt:lpstr>Thème Office</vt:lpstr>
      <vt:lpstr>Les bibliothèques municipales :  carrefours du vivre-ensemble</vt:lpstr>
      <vt:lpstr>Les bibliothèques  sont de véritables  tiers - lieux</vt:lpstr>
      <vt:lpstr>Présentation PowerPoint</vt:lpstr>
      <vt:lpstr>Comment y parvenir?</vt:lpstr>
      <vt:lpstr>Domaines de croissance</vt:lpstr>
      <vt:lpstr>Vivre-ensemble</vt:lpstr>
      <vt:lpstr>Comment y parvenir?</vt:lpstr>
      <vt:lpstr>Zones stratégiques</vt:lpstr>
      <vt:lpstr>Présentation PowerPoint</vt:lpstr>
      <vt:lpstr>MERCI !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Gauvin, Virginie</dc:creator>
  <cp:lastModifiedBy>Véronique Méar</cp:lastModifiedBy>
  <cp:revision>2</cp:revision>
  <dcterms:created xsi:type="dcterms:W3CDTF">2025-04-23T19:35:58Z</dcterms:created>
  <dcterms:modified xsi:type="dcterms:W3CDTF">2025-04-25T11:16:01Z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0x01010040C4562E475417458E009C7FB00746E1</vt:lpwstr>
  </property>
  <property fmtid="{D5CDD505-2E9C-101B-9397-08002B2CF9AE}" pid="3" name="MediaServiceImageTags">
    <vt:lpwstr/>
  </property>
</Properties>
</file>