
<file path=[Content_Types].xml><?xml version="1.0" encoding="utf-8"?>
<Types xmlns="http://schemas.openxmlformats.org/package/2006/content-types">
  <Default Extension="fntdata" ContentType="application/x-fontdata"/>
  <Default Extension="gif" ContentType="image/gif"/>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3" r:id="rId4"/>
  </p:sldMasterIdLst>
  <p:notesMasterIdLst>
    <p:notesMasterId r:id="rId3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9" r:id="rId27"/>
    <p:sldId id="280" r:id="rId28"/>
    <p:sldId id="281" r:id="rId29"/>
    <p:sldId id="284" r:id="rId30"/>
    <p:sldId id="283" r:id="rId31"/>
    <p:sldId id="287" r:id="rId32"/>
    <p:sldId id="285" r:id="rId33"/>
  </p:sldIdLst>
  <p:sldSz cx="9144000" cy="5143500" type="screen16x9"/>
  <p:notesSz cx="6858000" cy="9144000"/>
  <p:embeddedFontLst>
    <p:embeddedFont>
      <p:font typeface="Helvetica Neue" panose="020B0604020202020204" charset="0"/>
      <p:regular r:id="rId35"/>
      <p:bold r:id="rId36"/>
      <p:italic r:id="rId37"/>
      <p:boldItalic r:id="rId38"/>
    </p:embeddedFont>
    <p:embeddedFont>
      <p:font typeface="Radio Canada" panose="020B0604020202020204" charset="0"/>
      <p:regular r:id="rId39"/>
      <p:bold r:id="rId40"/>
      <p:italic r:id="rId41"/>
      <p:boldItalic r:id="rId42"/>
    </p:embeddedFont>
    <p:embeddedFont>
      <p:font typeface="Radio Canada Big" panose="020B0604020202020204"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érôme Bergeron" initials="" lastIdx="1" clrIdx="0"/>
  <p:cmAuthor id="1" name="Émilie Laguerre"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8" d="100"/>
          <a:sy n="138" d="100"/>
        </p:scale>
        <p:origin x="834" y="12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5.fntdata"/><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10.fntdata"/><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6.xml"/><Relationship Id="rId41"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émence  Tremblay-Lebeau" userId="9432c6d3-1bcb-49de-8f46-3b7610e96817" providerId="ADAL" clId="{370ADDE0-8409-4D9F-BFAB-BFEBBFB63DF0}"/>
    <pc:docChg chg="custSel modSld">
      <pc:chgData name="Clémence  Tremblay-Lebeau" userId="9432c6d3-1bcb-49de-8f46-3b7610e96817" providerId="ADAL" clId="{370ADDE0-8409-4D9F-BFAB-BFEBBFB63DF0}" dt="2025-04-23T13:01:00.412" v="0" actId="313"/>
      <pc:docMkLst>
        <pc:docMk/>
      </pc:docMkLst>
      <pc:sldChg chg="modSp mod">
        <pc:chgData name="Clémence  Tremblay-Lebeau" userId="9432c6d3-1bcb-49de-8f46-3b7610e96817" providerId="ADAL" clId="{370ADDE0-8409-4D9F-BFAB-BFEBBFB63DF0}" dt="2025-04-23T13:01:00.412" v="0" actId="313"/>
        <pc:sldMkLst>
          <pc:docMk/>
          <pc:sldMk cId="0" sldId="269"/>
        </pc:sldMkLst>
        <pc:spChg chg="mod">
          <ac:chgData name="Clémence  Tremblay-Lebeau" userId="9432c6d3-1bcb-49de-8f46-3b7610e96817" providerId="ADAL" clId="{370ADDE0-8409-4D9F-BFAB-BFEBBFB63DF0}" dt="2025-04-23T13:01:00.412" v="0" actId="313"/>
          <ac:spMkLst>
            <pc:docMk/>
            <pc:sldMk cId="0" sldId="269"/>
            <ac:spMk id="87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drive.google.com/file/d/17h7CXTmrXRRLJToYL0g5NrgCWMcP2OZp/view?usp=drive_link"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g3520ee15558_0_17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5" name="Google Shape;595;g3520ee15558_0_17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7"/>
        <p:cNvGrpSpPr/>
        <p:nvPr/>
      </p:nvGrpSpPr>
      <p:grpSpPr>
        <a:xfrm>
          <a:off x="0" y="0"/>
          <a:ext cx="0" cy="0"/>
          <a:chOff x="0" y="0"/>
          <a:chExt cx="0" cy="0"/>
        </a:xfrm>
      </p:grpSpPr>
      <p:sp>
        <p:nvSpPr>
          <p:cNvPr id="768" name="Google Shape;768;g34c8abb4fb9_0_5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9" name="Google Shape;769;g34c8abb4fb9_0_5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a:t>Équité et égalité ne sont pas équivalent. Équité = retirer les obstacles. Égalité = traiter tout le monde au même niveau.</a:t>
            </a:r>
            <a:endParaRPr/>
          </a:p>
          <a:p>
            <a:pPr marL="0" lvl="0" indent="0" algn="l" rtl="0">
              <a:spcBef>
                <a:spcPts val="0"/>
              </a:spcBef>
              <a:spcAft>
                <a:spcPts val="0"/>
              </a:spcAft>
              <a:buNone/>
            </a:pPr>
            <a:r>
              <a:rPr lang="fr-CA"/>
              <a:t>À ce sujet : l’égalité hommes-femmes ne sera pas atteinte au niveau mondial d’ici 2030. Selon l’ONU, près de 40% de la population féminine, soit 1,4 milliard de femmes, vit dans un pays ayant obtenu une note très faible en matière d’égalité.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6"/>
        <p:cNvGrpSpPr/>
        <p:nvPr/>
      </p:nvGrpSpPr>
      <p:grpSpPr>
        <a:xfrm>
          <a:off x="0" y="0"/>
          <a:ext cx="0" cy="0"/>
          <a:chOff x="0" y="0"/>
          <a:chExt cx="0" cy="0"/>
        </a:xfrm>
      </p:grpSpPr>
      <p:sp>
        <p:nvSpPr>
          <p:cNvPr id="827" name="Google Shape;827;g211c584185b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8" name="Google Shape;828;g211c584185b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3"/>
        <p:cNvGrpSpPr/>
        <p:nvPr/>
      </p:nvGrpSpPr>
      <p:grpSpPr>
        <a:xfrm>
          <a:off x="0" y="0"/>
          <a:ext cx="0" cy="0"/>
          <a:chOff x="0" y="0"/>
          <a:chExt cx="0" cy="0"/>
        </a:xfrm>
      </p:grpSpPr>
      <p:sp>
        <p:nvSpPr>
          <p:cNvPr id="834" name="Google Shape;834;g3520ee15558_0_13082: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5" name="Google Shape;835;g3520ee15558_0_130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4" name="Google Shape;864;g211d6e58cda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5" name="Google Shape;865;g211d6e58cda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a:t>Un programme de gestion de l’équité, de la diversité et de l’inclusion repose sur un impératif moral, une obligation légale (la loi sur l’équité en matière d’emploi) et un facteur de performance des entreprises. </a:t>
            </a:r>
            <a:endParaRPr/>
          </a:p>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0"/>
        <p:cNvGrpSpPr/>
        <p:nvPr/>
      </p:nvGrpSpPr>
      <p:grpSpPr>
        <a:xfrm>
          <a:off x="0" y="0"/>
          <a:ext cx="0" cy="0"/>
          <a:chOff x="0" y="0"/>
          <a:chExt cx="0" cy="0"/>
        </a:xfrm>
      </p:grpSpPr>
      <p:sp>
        <p:nvSpPr>
          <p:cNvPr id="871" name="Google Shape;871;g211d6e58cda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2" name="Google Shape;872;g211d6e58cda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7"/>
        <p:cNvGrpSpPr/>
        <p:nvPr/>
      </p:nvGrpSpPr>
      <p:grpSpPr>
        <a:xfrm>
          <a:off x="0" y="0"/>
          <a:ext cx="0" cy="0"/>
          <a:chOff x="0" y="0"/>
          <a:chExt cx="0" cy="0"/>
        </a:xfrm>
      </p:grpSpPr>
      <p:sp>
        <p:nvSpPr>
          <p:cNvPr id="878" name="Google Shape;878;g34a5a71609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9" name="Google Shape;879;g34a5a71609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fr-CA" sz="1300">
                <a:solidFill>
                  <a:schemeClr val="dk1"/>
                </a:solidFill>
                <a:latin typeface="Radio Canada"/>
                <a:ea typeface="Radio Canada"/>
                <a:cs typeface="Radio Canada"/>
                <a:sym typeface="Radio Canada"/>
              </a:rPr>
              <a:t>Au-dessus de la ligne : pensez à un locataire qui mettra l’emphase sur la couleur des murs, la beauté du décor et le confort des meubles. </a:t>
            </a:r>
            <a:endParaRPr sz="1300">
              <a:solidFill>
                <a:schemeClr val="dk1"/>
              </a:solidFill>
              <a:latin typeface="Radio Canada"/>
              <a:ea typeface="Radio Canada"/>
              <a:cs typeface="Radio Canada"/>
              <a:sym typeface="Radio Canada"/>
            </a:endParaRPr>
          </a:p>
          <a:p>
            <a:pPr marL="0" lvl="0" indent="0" algn="l" rtl="0">
              <a:spcBef>
                <a:spcPts val="0"/>
              </a:spcBef>
              <a:spcAft>
                <a:spcPts val="0"/>
              </a:spcAft>
              <a:buClr>
                <a:schemeClr val="dk1"/>
              </a:buClr>
              <a:buSzPts val="1100"/>
              <a:buFont typeface="Arial"/>
              <a:buNone/>
            </a:pPr>
            <a:endParaRPr sz="1300">
              <a:solidFill>
                <a:schemeClr val="dk1"/>
              </a:solidFill>
              <a:latin typeface="Radio Canada"/>
              <a:ea typeface="Radio Canada"/>
              <a:cs typeface="Radio Canada"/>
              <a:sym typeface="Radio Canada"/>
            </a:endParaRPr>
          </a:p>
          <a:p>
            <a:pPr marL="0" lvl="0" indent="0" algn="l" rtl="0">
              <a:spcBef>
                <a:spcPts val="0"/>
              </a:spcBef>
              <a:spcAft>
                <a:spcPts val="0"/>
              </a:spcAft>
              <a:buClr>
                <a:schemeClr val="dk1"/>
              </a:buClr>
              <a:buSzPts val="1100"/>
              <a:buFont typeface="Arial"/>
              <a:buNone/>
            </a:pPr>
            <a:r>
              <a:rPr lang="fr-CA" sz="1300">
                <a:solidFill>
                  <a:schemeClr val="dk1"/>
                </a:solidFill>
                <a:latin typeface="Radio Canada"/>
                <a:ea typeface="Radio Canada"/>
                <a:cs typeface="Radio Canada"/>
                <a:sym typeface="Radio Canada"/>
              </a:rPr>
              <a:t>Au-dessous de la ligne : pensez à un propriétaire qui souhaite refaire le toit, consolider la fondation du bâtiment, changer les fenêtres et installer des extincteur de feu pour assurer la sécurité de l’immeuble. </a:t>
            </a:r>
            <a:endParaRPr sz="1300">
              <a:solidFill>
                <a:schemeClr val="dk1"/>
              </a:solidFill>
              <a:latin typeface="Radio Canada"/>
              <a:ea typeface="Radio Canada"/>
              <a:cs typeface="Radio Canada"/>
              <a:sym typeface="Radio Canada"/>
            </a:endParaRPr>
          </a:p>
          <a:p>
            <a:pPr marL="0" lvl="0" indent="0" algn="l" rtl="0">
              <a:spcBef>
                <a:spcPts val="0"/>
              </a:spcBef>
              <a:spcAft>
                <a:spcPts val="0"/>
              </a:spcAft>
              <a:buClr>
                <a:schemeClr val="dk1"/>
              </a:buClr>
              <a:buSzPts val="1100"/>
              <a:buFont typeface="Arial"/>
              <a:buNone/>
            </a:pPr>
            <a:r>
              <a:rPr lang="fr-CA" sz="1200" b="1">
                <a:solidFill>
                  <a:schemeClr val="dk1"/>
                </a:solidFill>
                <a:latin typeface="Radio Canada"/>
                <a:ea typeface="Radio Canada"/>
                <a:cs typeface="Radio Canada"/>
                <a:sym typeface="Radio Canada"/>
              </a:rPr>
              <a:t>C’est l’équation de ces deux types d’action qui permet la création d’un environnement sain et sécurisant.</a:t>
            </a:r>
            <a:r>
              <a:rPr lang="fr-CA" sz="1800" b="1">
                <a:solidFill>
                  <a:schemeClr val="dk1"/>
                </a:solidFill>
              </a:rPr>
              <a:t> </a:t>
            </a:r>
            <a:endParaRPr sz="1800">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g34a8b80a7fa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9" name="Google Shape;889;g34a8b80a7fa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3"/>
        <p:cNvGrpSpPr/>
        <p:nvPr/>
      </p:nvGrpSpPr>
      <p:grpSpPr>
        <a:xfrm>
          <a:off x="0" y="0"/>
          <a:ext cx="0" cy="0"/>
          <a:chOff x="0" y="0"/>
          <a:chExt cx="0" cy="0"/>
        </a:xfrm>
      </p:grpSpPr>
      <p:sp>
        <p:nvSpPr>
          <p:cNvPr id="894" name="Google Shape;894;g3520ee15558_0_124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5" name="Google Shape;895;g3520ee15558_0_124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1"/>
        <p:cNvGrpSpPr/>
        <p:nvPr/>
      </p:nvGrpSpPr>
      <p:grpSpPr>
        <a:xfrm>
          <a:off x="0" y="0"/>
          <a:ext cx="0" cy="0"/>
          <a:chOff x="0" y="0"/>
          <a:chExt cx="0" cy="0"/>
        </a:xfrm>
      </p:grpSpPr>
      <p:sp>
        <p:nvSpPr>
          <p:cNvPr id="902" name="Google Shape;902;g3520ee15558_0_130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3" name="Google Shape;903;g3520ee15558_0_130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8"/>
        <p:cNvGrpSpPr/>
        <p:nvPr/>
      </p:nvGrpSpPr>
      <p:grpSpPr>
        <a:xfrm>
          <a:off x="0" y="0"/>
          <a:ext cx="0" cy="0"/>
          <a:chOff x="0" y="0"/>
          <a:chExt cx="0" cy="0"/>
        </a:xfrm>
      </p:grpSpPr>
      <p:sp>
        <p:nvSpPr>
          <p:cNvPr id="919" name="Google Shape;919;g3520ee15558_0_130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0" name="Google Shape;920;g3520ee15558_0_130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Google Shape;619;g3520ee15558_0_1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0" name="Google Shape;620;g3520ee15558_0_11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4"/>
        <p:cNvGrpSpPr/>
        <p:nvPr/>
      </p:nvGrpSpPr>
      <p:grpSpPr>
        <a:xfrm>
          <a:off x="0" y="0"/>
          <a:ext cx="0" cy="0"/>
          <a:chOff x="0" y="0"/>
          <a:chExt cx="0" cy="0"/>
        </a:xfrm>
      </p:grpSpPr>
      <p:sp>
        <p:nvSpPr>
          <p:cNvPr id="925" name="Google Shape;925;g3520ee15558_0_11860: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26" name="Google Shape;926;g3520ee15558_0_118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5"/>
        <p:cNvGrpSpPr/>
        <p:nvPr/>
      </p:nvGrpSpPr>
      <p:grpSpPr>
        <a:xfrm>
          <a:off x="0" y="0"/>
          <a:ext cx="0" cy="0"/>
          <a:chOff x="0" y="0"/>
          <a:chExt cx="0" cy="0"/>
        </a:xfrm>
      </p:grpSpPr>
      <p:sp>
        <p:nvSpPr>
          <p:cNvPr id="946" name="Google Shape;946;g3520ee15558_0_11271: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47" name="Google Shape;947;g3520ee15558_0_112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4"/>
        <p:cNvGrpSpPr/>
        <p:nvPr/>
      </p:nvGrpSpPr>
      <p:grpSpPr>
        <a:xfrm>
          <a:off x="0" y="0"/>
          <a:ext cx="0" cy="0"/>
          <a:chOff x="0" y="0"/>
          <a:chExt cx="0" cy="0"/>
        </a:xfrm>
      </p:grpSpPr>
      <p:sp>
        <p:nvSpPr>
          <p:cNvPr id="955" name="Google Shape;955;g3520ee15558_0_5927: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a:t>6 campagnes totalisant :</a:t>
            </a:r>
            <a:endParaRPr/>
          </a:p>
          <a:p>
            <a:pPr marL="0" lvl="0" indent="0" algn="l" rtl="0">
              <a:spcBef>
                <a:spcPts val="0"/>
              </a:spcBef>
              <a:spcAft>
                <a:spcPts val="0"/>
              </a:spcAft>
              <a:buNone/>
            </a:pPr>
            <a:r>
              <a:rPr lang="fr-CA"/>
              <a:t>80 équipes participantes;</a:t>
            </a:r>
            <a:endParaRPr/>
          </a:p>
          <a:p>
            <a:pPr marL="0" lvl="0" indent="0" algn="l" rtl="0">
              <a:spcBef>
                <a:spcPts val="0"/>
              </a:spcBef>
              <a:spcAft>
                <a:spcPts val="0"/>
              </a:spcAft>
              <a:buNone/>
            </a:pPr>
            <a:r>
              <a:rPr lang="fr-CA"/>
              <a:t>Plus de 190 collègues impliqués;</a:t>
            </a:r>
            <a:endParaRPr/>
          </a:p>
          <a:p>
            <a:pPr marL="0" lvl="0" indent="0" algn="l" rtl="0">
              <a:spcBef>
                <a:spcPts val="0"/>
              </a:spcBef>
              <a:spcAft>
                <a:spcPts val="0"/>
              </a:spcAft>
              <a:buNone/>
            </a:pPr>
            <a:r>
              <a:rPr lang="fr-CA"/>
              <a:t>Près de 1 000 nouvelles voix issues de la diversité;</a:t>
            </a:r>
            <a:endParaRPr/>
          </a:p>
          <a:p>
            <a:pPr marL="0" lvl="0" indent="0" algn="l" rtl="0">
              <a:spcBef>
                <a:spcPts val="0"/>
              </a:spcBef>
              <a:spcAft>
                <a:spcPts val="0"/>
              </a:spcAft>
              <a:buNone/>
            </a:pPr>
            <a:r>
              <a:rPr lang="fr-CA"/>
              <a:t>Ajout de 1900 nouvelles voix dans le bottin Contacto;</a:t>
            </a:r>
            <a:endParaRPr/>
          </a:p>
          <a:p>
            <a:pPr marL="0" lvl="0" indent="0" algn="l" rtl="0">
              <a:spcBef>
                <a:spcPts val="0"/>
              </a:spcBef>
              <a:spcAft>
                <a:spcPts val="0"/>
              </a:spcAft>
              <a:buNone/>
            </a:pPr>
            <a:r>
              <a:rPr lang="fr-CA"/>
              <a:t>Jusqu'à 23% de voix francophones hors-québec dans certaines  émissions</a:t>
            </a:r>
            <a:endParaRPr/>
          </a:p>
          <a:p>
            <a:pPr marL="0" lvl="0" indent="0" algn="l" rtl="0">
              <a:spcBef>
                <a:spcPts val="0"/>
              </a:spcBef>
              <a:spcAft>
                <a:spcPts val="0"/>
              </a:spcAft>
              <a:buNone/>
            </a:pPr>
            <a:r>
              <a:rPr lang="fr-CA"/>
              <a:t>nationales. </a:t>
            </a:r>
            <a:endParaRPr/>
          </a:p>
          <a:p>
            <a:pPr marL="0" lvl="0" indent="0" algn="l" rtl="0">
              <a:spcBef>
                <a:spcPts val="0"/>
              </a:spcBef>
              <a:spcAft>
                <a:spcPts val="0"/>
              </a:spcAft>
              <a:buNone/>
            </a:pPr>
            <a:r>
              <a:rPr lang="fr-CA"/>
              <a:t>5 événements en présentiel incluant une trentaine de nouvelles voix invitées et comptant une centaine de personnes en présentiel et en ligne.</a:t>
            </a:r>
            <a:endParaRPr/>
          </a:p>
        </p:txBody>
      </p:sp>
      <p:sp>
        <p:nvSpPr>
          <p:cNvPr id="956" name="Google Shape;956;g3520ee15558_0_59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7"/>
        <p:cNvGrpSpPr/>
        <p:nvPr/>
      </p:nvGrpSpPr>
      <p:grpSpPr>
        <a:xfrm>
          <a:off x="0" y="0"/>
          <a:ext cx="0" cy="0"/>
          <a:chOff x="0" y="0"/>
          <a:chExt cx="0" cy="0"/>
        </a:xfrm>
      </p:grpSpPr>
      <p:sp>
        <p:nvSpPr>
          <p:cNvPr id="998" name="Google Shape;998;g3520ee15558_0_71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fr-CA">
                <a:solidFill>
                  <a:schemeClr val="dk1"/>
                </a:solidFill>
              </a:rPr>
              <a:t>Learn how to </a:t>
            </a:r>
            <a:r>
              <a:rPr lang="fr-CA" u="sng">
                <a:solidFill>
                  <a:schemeClr val="hlink"/>
                </a:solidFill>
                <a:hlinkClick r:id="rId3"/>
              </a:rPr>
              <a:t>add an animated GIF</a:t>
            </a:r>
            <a:r>
              <a:rPr lang="fr-CA">
                <a:solidFill>
                  <a:schemeClr val="dk1"/>
                </a:solidFill>
              </a:rPr>
              <a:t> to your slide.</a:t>
            </a:r>
            <a:endParaRPr>
              <a:solidFill>
                <a:schemeClr val="dk1"/>
              </a:solidFill>
            </a:endParaRPr>
          </a:p>
          <a:p>
            <a:pPr marL="0" lvl="0" indent="0" algn="l" rtl="0">
              <a:spcBef>
                <a:spcPts val="0"/>
              </a:spcBef>
              <a:spcAft>
                <a:spcPts val="0"/>
              </a:spcAft>
              <a:buClr>
                <a:schemeClr val="dk1"/>
              </a:buClr>
              <a:buSzPts val="1100"/>
              <a:buFont typeface="Arial"/>
              <a:buNone/>
            </a:pPr>
            <a:r>
              <a:rPr lang="fr-CA">
                <a:solidFill>
                  <a:schemeClr val="dk1"/>
                </a:solidFill>
              </a:rPr>
              <a:t>Voyez comment </a:t>
            </a:r>
            <a:r>
              <a:rPr lang="fr-CA" u="sng">
                <a:solidFill>
                  <a:schemeClr val="hlink"/>
                </a:solidFill>
                <a:hlinkClick r:id="rId3"/>
              </a:rPr>
              <a:t>intégrer une image animée</a:t>
            </a:r>
            <a:r>
              <a:rPr lang="fr-CA">
                <a:solidFill>
                  <a:schemeClr val="dk1"/>
                </a:solidFill>
              </a:rPr>
              <a:t> (GIF) à votre diapositive.</a:t>
            </a:r>
            <a:endParaRPr>
              <a:solidFill>
                <a:schemeClr val="dk1"/>
              </a:solidFill>
            </a:endParaRPr>
          </a:p>
        </p:txBody>
      </p:sp>
      <p:sp>
        <p:nvSpPr>
          <p:cNvPr id="999" name="Google Shape;999;g3520ee15558_0_7137: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4"/>
        <p:cNvGrpSpPr/>
        <p:nvPr/>
      </p:nvGrpSpPr>
      <p:grpSpPr>
        <a:xfrm>
          <a:off x="0" y="0"/>
          <a:ext cx="0" cy="0"/>
          <a:chOff x="0" y="0"/>
          <a:chExt cx="0" cy="0"/>
        </a:xfrm>
      </p:grpSpPr>
      <p:sp>
        <p:nvSpPr>
          <p:cNvPr id="1015" name="Google Shape;1015;g3520ee15558_0_4749: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16" name="Google Shape;1016;g3520ee15558_0_47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3"/>
        <p:cNvGrpSpPr/>
        <p:nvPr/>
      </p:nvGrpSpPr>
      <p:grpSpPr>
        <a:xfrm>
          <a:off x="0" y="0"/>
          <a:ext cx="0" cy="0"/>
          <a:chOff x="0" y="0"/>
          <a:chExt cx="0" cy="0"/>
        </a:xfrm>
      </p:grpSpPr>
      <p:sp>
        <p:nvSpPr>
          <p:cNvPr id="1024" name="Google Shape;1024;g3520ee15558_0_2985: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5" name="Google Shape;1025;g3520ee15558_0_29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7"/>
        <p:cNvGrpSpPr/>
        <p:nvPr/>
      </p:nvGrpSpPr>
      <p:grpSpPr>
        <a:xfrm>
          <a:off x="0" y="0"/>
          <a:ext cx="0" cy="0"/>
          <a:chOff x="0" y="0"/>
          <a:chExt cx="0" cy="0"/>
        </a:xfrm>
      </p:grpSpPr>
      <p:sp>
        <p:nvSpPr>
          <p:cNvPr id="1048" name="Google Shape;1048;g3520ee15558_0_9508: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49" name="Google Shape;1049;g3520ee15558_0_95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0"/>
        <p:cNvGrpSpPr/>
        <p:nvPr/>
      </p:nvGrpSpPr>
      <p:grpSpPr>
        <a:xfrm>
          <a:off x="0" y="0"/>
          <a:ext cx="0" cy="0"/>
          <a:chOff x="0" y="0"/>
          <a:chExt cx="0" cy="0"/>
        </a:xfrm>
      </p:grpSpPr>
      <p:sp>
        <p:nvSpPr>
          <p:cNvPr id="1041" name="Google Shape;1041;g3520ee15558_0_5339: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42" name="Google Shape;1042;g3520ee15558_0_53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3">
          <a:extLst>
            <a:ext uri="{FF2B5EF4-FFF2-40B4-BE49-F238E27FC236}">
              <a16:creationId xmlns:a16="http://schemas.microsoft.com/office/drawing/2014/main" id="{206A9674-34E6-BAD4-C56E-702013C88C61}"/>
            </a:ext>
          </a:extLst>
        </p:cNvPr>
        <p:cNvGrpSpPr/>
        <p:nvPr/>
      </p:nvGrpSpPr>
      <p:grpSpPr>
        <a:xfrm>
          <a:off x="0" y="0"/>
          <a:ext cx="0" cy="0"/>
          <a:chOff x="0" y="0"/>
          <a:chExt cx="0" cy="0"/>
        </a:xfrm>
      </p:grpSpPr>
      <p:sp>
        <p:nvSpPr>
          <p:cNvPr id="1024" name="Google Shape;1024;g3520ee15558_0_2985:notes">
            <a:extLst>
              <a:ext uri="{FF2B5EF4-FFF2-40B4-BE49-F238E27FC236}">
                <a16:creationId xmlns:a16="http://schemas.microsoft.com/office/drawing/2014/main" id="{BF5BA0AD-3329-ECEF-91A9-235C891151CC}"/>
              </a:ext>
            </a:extLst>
          </p:cNvPr>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5" name="Google Shape;1025;g3520ee15558_0_2985:notes">
            <a:extLst>
              <a:ext uri="{FF2B5EF4-FFF2-40B4-BE49-F238E27FC236}">
                <a16:creationId xmlns:a16="http://schemas.microsoft.com/office/drawing/2014/main" id="{607A9554-C536-244C-E492-413C9E1B557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30964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4"/>
        <p:cNvGrpSpPr/>
        <p:nvPr/>
      </p:nvGrpSpPr>
      <p:grpSpPr>
        <a:xfrm>
          <a:off x="0" y="0"/>
          <a:ext cx="0" cy="0"/>
          <a:chOff x="0" y="0"/>
          <a:chExt cx="0" cy="0"/>
        </a:xfrm>
      </p:grpSpPr>
      <p:sp>
        <p:nvSpPr>
          <p:cNvPr id="1055" name="Google Shape;1055;g3520ee15558_0_100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6" name="Google Shape;1056;g3520ee15558_0_100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g211d6e58cda_0_5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9" name="Google Shape;629;g211d6e58cda_0_5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a:t>Placer le citoyen au coeur de nos actions tout en assurant une représentation authentique devant et derrière la caméra et le micro.</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g34a8b80a7fa_0_3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9" name="Google Shape;639;g34a8b80a7fa_0_3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g211d6e58cda_0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3" name="Google Shape;653;g211d6e58cda_0_2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34c8abb4fb9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1" name="Google Shape;661;g34c8abb4fb9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a:t>Selon certaines études, les groupes de travail hétérogènes sont plus en mesure d’envisager diverses perspectives que les groupes homogènes, ce qui par conséquent, leur permet de produire de meilleures solutions.</a:t>
            </a:r>
            <a:endParaRPr/>
          </a:p>
          <a:p>
            <a:pPr marL="0" lvl="0" indent="0" algn="l" rtl="0">
              <a:spcBef>
                <a:spcPts val="0"/>
              </a:spcBef>
              <a:spcAft>
                <a:spcPts val="0"/>
              </a:spcAft>
              <a:buNone/>
            </a:pPr>
            <a:r>
              <a:rPr lang="fr-CA"/>
              <a:t>D’autres études suggèrent que l’intégration au sein du groupe est plus difficile dans un milieu hétérogène que dans un milieu homogène et que les taux d'insatisfaction et de roulement y sont plus élévé. (Source : La gestion des ressources humaines, 6e édition, Saba - Dolan)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g34c8abb4fb9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4" name="Google Shape;674;g34c8abb4fb9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a:t>Selon certaines études, les groupes de travail hétérogènes sont plus en mesure d’envisager diverses perspectives que les groupes homogènes, ce qui par conséquent, leur permet de produire de meilleures solutions.</a:t>
            </a:r>
            <a:endParaRPr/>
          </a:p>
          <a:p>
            <a:pPr marL="0" lvl="0" indent="0" algn="l" rtl="0">
              <a:spcBef>
                <a:spcPts val="0"/>
              </a:spcBef>
              <a:spcAft>
                <a:spcPts val="0"/>
              </a:spcAft>
              <a:buNone/>
            </a:pPr>
            <a:r>
              <a:rPr lang="fr-CA"/>
              <a:t>D’autres études suggèrent que l’intégration au sein du groupe est plus difficile dans un milieu hétérogène que dans un milieu homogène et que les taux d'insatisfaction et de roulement y sont plus élévé. (Source : La gestion des ressources humaines, 6e édition, Saba - Dolan)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g34c8abb4fb9_0_5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4" name="Google Shape;694;g34c8abb4fb9_0_5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a:t>Selon certaines études, les groupes de travail hétérogènes sont plus en mesure d’envisager diverses perspectives que les groupes homogènes, ce qui par conséquent, leur permet de produire de meilleures solutions.</a:t>
            </a:r>
            <a:endParaRPr/>
          </a:p>
          <a:p>
            <a:pPr marL="0" lvl="0" indent="0" algn="l" rtl="0">
              <a:spcBef>
                <a:spcPts val="0"/>
              </a:spcBef>
              <a:spcAft>
                <a:spcPts val="0"/>
              </a:spcAft>
              <a:buNone/>
            </a:pPr>
            <a:r>
              <a:rPr lang="fr-CA"/>
              <a:t>D’autres études suggèrent que l’intégration au sein du groupe est plus difficile dans un milieu hétérogène que dans un milieu homogène et que les taux d'insatisfaction et de roulement y sont plus élévé. (Source : La gestion des ressources humaines, 6e édition, Saba - Dolan)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g211d6e58cda_0_4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6" name="Google Shape;716;g211d6e58cda_0_4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a:t>Équité et égalité ne sont pas équivalent. Équité = retirer les obstacles. Égalité = traiter tout le monde au même niveau.</a:t>
            </a:r>
            <a:endParaRPr/>
          </a:p>
          <a:p>
            <a:pPr marL="0" lvl="0" indent="0" algn="l" rtl="0">
              <a:spcBef>
                <a:spcPts val="0"/>
              </a:spcBef>
              <a:spcAft>
                <a:spcPts val="0"/>
              </a:spcAft>
              <a:buNone/>
            </a:pPr>
            <a:r>
              <a:rPr lang="fr-CA"/>
              <a:t>À ce sujet : l’égalité hommes-femmes ne sera pas atteinte au niveau mondial d’ici 2030. Selon l’ONU, près de 40% de la population féminine, soit 1,4 milliard de femmes, vit dans un pays ayant obtenu une note très faible en matière d’égalité.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 Big gem" type="blank">
  <p:cSld name="BLANK">
    <p:spTree>
      <p:nvGrpSpPr>
        <p:cNvPr id="1" name="Shape 12"/>
        <p:cNvGrpSpPr/>
        <p:nvPr/>
      </p:nvGrpSpPr>
      <p:grpSpPr>
        <a:xfrm>
          <a:off x="0" y="0"/>
          <a:ext cx="0" cy="0"/>
          <a:chOff x="0" y="0"/>
          <a:chExt cx="0" cy="0"/>
        </a:xfrm>
      </p:grpSpPr>
      <p:grpSp>
        <p:nvGrpSpPr>
          <p:cNvPr id="13" name="Google Shape;13;p2"/>
          <p:cNvGrpSpPr/>
          <p:nvPr/>
        </p:nvGrpSpPr>
        <p:grpSpPr>
          <a:xfrm>
            <a:off x="190445" y="275040"/>
            <a:ext cx="520208" cy="520208"/>
            <a:chOff x="1190625" y="238125"/>
            <a:chExt cx="5238750" cy="5238750"/>
          </a:xfrm>
        </p:grpSpPr>
        <p:sp>
          <p:nvSpPr>
            <p:cNvPr id="14" name="Google Shape;14;p2"/>
            <p:cNvSpPr/>
            <p:nvPr/>
          </p:nvSpPr>
          <p:spPr>
            <a:xfrm>
              <a:off x="2873550" y="1921050"/>
              <a:ext cx="1872900" cy="1872900"/>
            </a:xfrm>
            <a:custGeom>
              <a:avLst/>
              <a:gdLst/>
              <a:ahLst/>
              <a:cxnLst/>
              <a:rect l="l" t="t" r="r" b="b"/>
              <a:pathLst>
                <a:path w="74916" h="74916" extrusionOk="0">
                  <a:moveTo>
                    <a:pt x="35493" y="1"/>
                  </a:moveTo>
                  <a:lnTo>
                    <a:pt x="33660" y="263"/>
                  </a:lnTo>
                  <a:lnTo>
                    <a:pt x="31695" y="394"/>
                  </a:lnTo>
                  <a:lnTo>
                    <a:pt x="29862" y="787"/>
                  </a:lnTo>
                  <a:lnTo>
                    <a:pt x="28159" y="1180"/>
                  </a:lnTo>
                  <a:lnTo>
                    <a:pt x="26326" y="1704"/>
                  </a:lnTo>
                  <a:lnTo>
                    <a:pt x="24623" y="2227"/>
                  </a:lnTo>
                  <a:lnTo>
                    <a:pt x="22920" y="3013"/>
                  </a:lnTo>
                  <a:lnTo>
                    <a:pt x="21218" y="3668"/>
                  </a:lnTo>
                  <a:lnTo>
                    <a:pt x="19646" y="4585"/>
                  </a:lnTo>
                  <a:lnTo>
                    <a:pt x="18075" y="5371"/>
                  </a:lnTo>
                  <a:lnTo>
                    <a:pt x="16503" y="6418"/>
                  </a:lnTo>
                  <a:lnTo>
                    <a:pt x="15062" y="7466"/>
                  </a:lnTo>
                  <a:lnTo>
                    <a:pt x="13622" y="8514"/>
                  </a:lnTo>
                  <a:lnTo>
                    <a:pt x="12312" y="9693"/>
                  </a:lnTo>
                  <a:lnTo>
                    <a:pt x="11002" y="11002"/>
                  </a:lnTo>
                  <a:lnTo>
                    <a:pt x="9693" y="12312"/>
                  </a:lnTo>
                  <a:lnTo>
                    <a:pt x="8514" y="13622"/>
                  </a:lnTo>
                  <a:lnTo>
                    <a:pt x="7466" y="15062"/>
                  </a:lnTo>
                  <a:lnTo>
                    <a:pt x="6418" y="16503"/>
                  </a:lnTo>
                  <a:lnTo>
                    <a:pt x="5371" y="18075"/>
                  </a:lnTo>
                  <a:lnTo>
                    <a:pt x="4585" y="19646"/>
                  </a:lnTo>
                  <a:lnTo>
                    <a:pt x="3668" y="21218"/>
                  </a:lnTo>
                  <a:lnTo>
                    <a:pt x="3013" y="22920"/>
                  </a:lnTo>
                  <a:lnTo>
                    <a:pt x="2227" y="24623"/>
                  </a:lnTo>
                  <a:lnTo>
                    <a:pt x="1704" y="26326"/>
                  </a:lnTo>
                  <a:lnTo>
                    <a:pt x="1180" y="28159"/>
                  </a:lnTo>
                  <a:lnTo>
                    <a:pt x="787" y="29862"/>
                  </a:lnTo>
                  <a:lnTo>
                    <a:pt x="394" y="31695"/>
                  </a:lnTo>
                  <a:lnTo>
                    <a:pt x="263" y="33660"/>
                  </a:lnTo>
                  <a:lnTo>
                    <a:pt x="1" y="35493"/>
                  </a:lnTo>
                  <a:lnTo>
                    <a:pt x="1" y="37458"/>
                  </a:lnTo>
                  <a:lnTo>
                    <a:pt x="1" y="39423"/>
                  </a:lnTo>
                  <a:lnTo>
                    <a:pt x="263" y="41256"/>
                  </a:lnTo>
                  <a:lnTo>
                    <a:pt x="394" y="43221"/>
                  </a:lnTo>
                  <a:lnTo>
                    <a:pt x="787" y="45054"/>
                  </a:lnTo>
                  <a:lnTo>
                    <a:pt x="1180" y="46757"/>
                  </a:lnTo>
                  <a:lnTo>
                    <a:pt x="1704" y="48590"/>
                  </a:lnTo>
                  <a:lnTo>
                    <a:pt x="2227" y="50293"/>
                  </a:lnTo>
                  <a:lnTo>
                    <a:pt x="3013" y="51996"/>
                  </a:lnTo>
                  <a:lnTo>
                    <a:pt x="3668" y="53698"/>
                  </a:lnTo>
                  <a:lnTo>
                    <a:pt x="4585" y="55270"/>
                  </a:lnTo>
                  <a:lnTo>
                    <a:pt x="5371" y="56841"/>
                  </a:lnTo>
                  <a:lnTo>
                    <a:pt x="6418" y="58413"/>
                  </a:lnTo>
                  <a:lnTo>
                    <a:pt x="7466" y="59854"/>
                  </a:lnTo>
                  <a:lnTo>
                    <a:pt x="8514" y="61294"/>
                  </a:lnTo>
                  <a:lnTo>
                    <a:pt x="9693" y="62604"/>
                  </a:lnTo>
                  <a:lnTo>
                    <a:pt x="11002" y="63914"/>
                  </a:lnTo>
                  <a:lnTo>
                    <a:pt x="12312" y="65223"/>
                  </a:lnTo>
                  <a:lnTo>
                    <a:pt x="13622" y="66402"/>
                  </a:lnTo>
                  <a:lnTo>
                    <a:pt x="15062" y="67450"/>
                  </a:lnTo>
                  <a:lnTo>
                    <a:pt x="16503" y="68498"/>
                  </a:lnTo>
                  <a:lnTo>
                    <a:pt x="18075" y="69545"/>
                  </a:lnTo>
                  <a:lnTo>
                    <a:pt x="19646" y="70331"/>
                  </a:lnTo>
                  <a:lnTo>
                    <a:pt x="21218" y="71248"/>
                  </a:lnTo>
                  <a:lnTo>
                    <a:pt x="22920" y="71903"/>
                  </a:lnTo>
                  <a:lnTo>
                    <a:pt x="24623" y="72689"/>
                  </a:lnTo>
                  <a:lnTo>
                    <a:pt x="26326" y="73212"/>
                  </a:lnTo>
                  <a:lnTo>
                    <a:pt x="28159" y="73736"/>
                  </a:lnTo>
                  <a:lnTo>
                    <a:pt x="29862" y="74129"/>
                  </a:lnTo>
                  <a:lnTo>
                    <a:pt x="31695" y="74522"/>
                  </a:lnTo>
                  <a:lnTo>
                    <a:pt x="33660" y="74653"/>
                  </a:lnTo>
                  <a:lnTo>
                    <a:pt x="35493" y="74915"/>
                  </a:lnTo>
                  <a:lnTo>
                    <a:pt x="39423" y="74915"/>
                  </a:lnTo>
                  <a:lnTo>
                    <a:pt x="41256" y="74653"/>
                  </a:lnTo>
                  <a:lnTo>
                    <a:pt x="43221" y="74522"/>
                  </a:lnTo>
                  <a:lnTo>
                    <a:pt x="45054" y="74129"/>
                  </a:lnTo>
                  <a:lnTo>
                    <a:pt x="46757" y="73736"/>
                  </a:lnTo>
                  <a:lnTo>
                    <a:pt x="48590" y="73212"/>
                  </a:lnTo>
                  <a:lnTo>
                    <a:pt x="50293" y="72689"/>
                  </a:lnTo>
                  <a:lnTo>
                    <a:pt x="51996" y="71903"/>
                  </a:lnTo>
                  <a:lnTo>
                    <a:pt x="53698" y="71248"/>
                  </a:lnTo>
                  <a:lnTo>
                    <a:pt x="55270" y="70331"/>
                  </a:lnTo>
                  <a:lnTo>
                    <a:pt x="56841" y="69545"/>
                  </a:lnTo>
                  <a:lnTo>
                    <a:pt x="58413" y="68498"/>
                  </a:lnTo>
                  <a:lnTo>
                    <a:pt x="59854" y="67450"/>
                  </a:lnTo>
                  <a:lnTo>
                    <a:pt x="61294" y="66402"/>
                  </a:lnTo>
                  <a:lnTo>
                    <a:pt x="62604" y="65223"/>
                  </a:lnTo>
                  <a:lnTo>
                    <a:pt x="63914" y="63914"/>
                  </a:lnTo>
                  <a:lnTo>
                    <a:pt x="65223" y="62604"/>
                  </a:lnTo>
                  <a:lnTo>
                    <a:pt x="66402" y="61294"/>
                  </a:lnTo>
                  <a:lnTo>
                    <a:pt x="67450" y="59854"/>
                  </a:lnTo>
                  <a:lnTo>
                    <a:pt x="68498" y="58413"/>
                  </a:lnTo>
                  <a:lnTo>
                    <a:pt x="69414" y="56841"/>
                  </a:lnTo>
                  <a:lnTo>
                    <a:pt x="70331" y="55270"/>
                  </a:lnTo>
                  <a:lnTo>
                    <a:pt x="71248" y="53698"/>
                  </a:lnTo>
                  <a:lnTo>
                    <a:pt x="71903" y="51996"/>
                  </a:lnTo>
                  <a:lnTo>
                    <a:pt x="72689" y="50293"/>
                  </a:lnTo>
                  <a:lnTo>
                    <a:pt x="73212" y="48590"/>
                  </a:lnTo>
                  <a:lnTo>
                    <a:pt x="73736" y="46757"/>
                  </a:lnTo>
                  <a:lnTo>
                    <a:pt x="74129" y="45054"/>
                  </a:lnTo>
                  <a:lnTo>
                    <a:pt x="74522" y="43221"/>
                  </a:lnTo>
                  <a:lnTo>
                    <a:pt x="74653" y="41256"/>
                  </a:lnTo>
                  <a:lnTo>
                    <a:pt x="74784" y="39423"/>
                  </a:lnTo>
                  <a:lnTo>
                    <a:pt x="74915" y="37458"/>
                  </a:lnTo>
                  <a:lnTo>
                    <a:pt x="74784" y="35493"/>
                  </a:lnTo>
                  <a:lnTo>
                    <a:pt x="74653" y="33660"/>
                  </a:lnTo>
                  <a:lnTo>
                    <a:pt x="74522" y="31695"/>
                  </a:lnTo>
                  <a:lnTo>
                    <a:pt x="74129" y="29862"/>
                  </a:lnTo>
                  <a:lnTo>
                    <a:pt x="73736" y="28159"/>
                  </a:lnTo>
                  <a:lnTo>
                    <a:pt x="73212" y="26326"/>
                  </a:lnTo>
                  <a:lnTo>
                    <a:pt x="72689" y="24623"/>
                  </a:lnTo>
                  <a:lnTo>
                    <a:pt x="71903" y="22920"/>
                  </a:lnTo>
                  <a:lnTo>
                    <a:pt x="71248" y="21218"/>
                  </a:lnTo>
                  <a:lnTo>
                    <a:pt x="70331" y="19646"/>
                  </a:lnTo>
                  <a:lnTo>
                    <a:pt x="69414" y="18075"/>
                  </a:lnTo>
                  <a:lnTo>
                    <a:pt x="68498" y="16503"/>
                  </a:lnTo>
                  <a:lnTo>
                    <a:pt x="67450" y="15062"/>
                  </a:lnTo>
                  <a:lnTo>
                    <a:pt x="66402" y="13622"/>
                  </a:lnTo>
                  <a:lnTo>
                    <a:pt x="65223" y="12312"/>
                  </a:lnTo>
                  <a:lnTo>
                    <a:pt x="63914" y="11002"/>
                  </a:lnTo>
                  <a:lnTo>
                    <a:pt x="62604" y="9693"/>
                  </a:lnTo>
                  <a:lnTo>
                    <a:pt x="61294" y="8514"/>
                  </a:lnTo>
                  <a:lnTo>
                    <a:pt x="59854" y="7466"/>
                  </a:lnTo>
                  <a:lnTo>
                    <a:pt x="58413" y="6418"/>
                  </a:lnTo>
                  <a:lnTo>
                    <a:pt x="56841" y="5371"/>
                  </a:lnTo>
                  <a:lnTo>
                    <a:pt x="55270" y="4585"/>
                  </a:lnTo>
                  <a:lnTo>
                    <a:pt x="53698" y="3668"/>
                  </a:lnTo>
                  <a:lnTo>
                    <a:pt x="51996" y="3013"/>
                  </a:lnTo>
                  <a:lnTo>
                    <a:pt x="50293" y="2227"/>
                  </a:lnTo>
                  <a:lnTo>
                    <a:pt x="48590" y="1704"/>
                  </a:lnTo>
                  <a:lnTo>
                    <a:pt x="46757" y="1180"/>
                  </a:lnTo>
                  <a:lnTo>
                    <a:pt x="45054" y="787"/>
                  </a:lnTo>
                  <a:lnTo>
                    <a:pt x="43221" y="394"/>
                  </a:lnTo>
                  <a:lnTo>
                    <a:pt x="41256" y="263"/>
                  </a:lnTo>
                  <a:lnTo>
                    <a:pt x="39423"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5" name="Google Shape;15;p2"/>
            <p:cNvSpPr/>
            <p:nvPr/>
          </p:nvSpPr>
          <p:spPr>
            <a:xfrm>
              <a:off x="3810000" y="2857500"/>
              <a:ext cx="0" cy="0"/>
            </a:xfrm>
            <a:custGeom>
              <a:avLst/>
              <a:gdLst/>
              <a:ahLst/>
              <a:cxnLst/>
              <a:rect l="l" t="t" r="r" b="b"/>
              <a:pathLst>
                <a:path extrusionOk="0">
                  <a:moveTo>
                    <a:pt x="0" y="0"/>
                  </a:moveTo>
                  <a:lnTo>
                    <a:pt x="0"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6" name="Google Shape;16;p2"/>
            <p:cNvSpPr/>
            <p:nvPr/>
          </p:nvSpPr>
          <p:spPr>
            <a:xfrm>
              <a:off x="3810000" y="2857500"/>
              <a:ext cx="0" cy="0"/>
            </a:xfrm>
            <a:custGeom>
              <a:avLst/>
              <a:gdLst/>
              <a:ahLst/>
              <a:cxnLst/>
              <a:rect l="l" t="t" r="r" b="b"/>
              <a:pathLst>
                <a:path fill="none" extrusionOk="0">
                  <a:moveTo>
                    <a:pt x="0" y="0"/>
                  </a:moveTo>
                  <a:lnTo>
                    <a:pt x="0" y="0"/>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7" name="Google Shape;17;p2"/>
            <p:cNvSpPr/>
            <p:nvPr/>
          </p:nvSpPr>
          <p:spPr>
            <a:xfrm>
              <a:off x="1793075" y="1921050"/>
              <a:ext cx="936450" cy="1872900"/>
            </a:xfrm>
            <a:custGeom>
              <a:avLst/>
              <a:gdLst/>
              <a:ahLst/>
              <a:cxnLst/>
              <a:rect l="l" t="t" r="r" b="b"/>
              <a:pathLst>
                <a:path w="37458" h="74916" extrusionOk="0">
                  <a:moveTo>
                    <a:pt x="35493" y="1"/>
                  </a:moveTo>
                  <a:lnTo>
                    <a:pt x="33659" y="132"/>
                  </a:lnTo>
                  <a:lnTo>
                    <a:pt x="31695" y="394"/>
                  </a:lnTo>
                  <a:lnTo>
                    <a:pt x="29861" y="787"/>
                  </a:lnTo>
                  <a:lnTo>
                    <a:pt x="28028" y="1180"/>
                  </a:lnTo>
                  <a:lnTo>
                    <a:pt x="26325" y="1704"/>
                  </a:lnTo>
                  <a:lnTo>
                    <a:pt x="24622" y="2227"/>
                  </a:lnTo>
                  <a:lnTo>
                    <a:pt x="22920" y="2882"/>
                  </a:lnTo>
                  <a:lnTo>
                    <a:pt x="21217" y="3668"/>
                  </a:lnTo>
                  <a:lnTo>
                    <a:pt x="19646" y="4585"/>
                  </a:lnTo>
                  <a:lnTo>
                    <a:pt x="18074" y="5371"/>
                  </a:lnTo>
                  <a:lnTo>
                    <a:pt x="16502" y="6418"/>
                  </a:lnTo>
                  <a:lnTo>
                    <a:pt x="15062" y="7466"/>
                  </a:lnTo>
                  <a:lnTo>
                    <a:pt x="13621" y="8514"/>
                  </a:lnTo>
                  <a:lnTo>
                    <a:pt x="12311" y="9693"/>
                  </a:lnTo>
                  <a:lnTo>
                    <a:pt x="11002" y="11002"/>
                  </a:lnTo>
                  <a:lnTo>
                    <a:pt x="9692" y="12312"/>
                  </a:lnTo>
                  <a:lnTo>
                    <a:pt x="8513" y="13622"/>
                  </a:lnTo>
                  <a:lnTo>
                    <a:pt x="7465" y="15062"/>
                  </a:lnTo>
                  <a:lnTo>
                    <a:pt x="6418" y="16503"/>
                  </a:lnTo>
                  <a:lnTo>
                    <a:pt x="5370" y="18075"/>
                  </a:lnTo>
                  <a:lnTo>
                    <a:pt x="4453" y="19646"/>
                  </a:lnTo>
                  <a:lnTo>
                    <a:pt x="3667" y="21218"/>
                  </a:lnTo>
                  <a:lnTo>
                    <a:pt x="2882" y="22920"/>
                  </a:lnTo>
                  <a:lnTo>
                    <a:pt x="2227" y="24623"/>
                  </a:lnTo>
                  <a:lnTo>
                    <a:pt x="1703" y="26326"/>
                  </a:lnTo>
                  <a:lnTo>
                    <a:pt x="1179" y="28159"/>
                  </a:lnTo>
                  <a:lnTo>
                    <a:pt x="786" y="29862"/>
                  </a:lnTo>
                  <a:lnTo>
                    <a:pt x="393" y="31695"/>
                  </a:lnTo>
                  <a:lnTo>
                    <a:pt x="131" y="33660"/>
                  </a:lnTo>
                  <a:lnTo>
                    <a:pt x="0" y="35493"/>
                  </a:lnTo>
                  <a:lnTo>
                    <a:pt x="0" y="37458"/>
                  </a:lnTo>
                  <a:lnTo>
                    <a:pt x="0" y="39423"/>
                  </a:lnTo>
                  <a:lnTo>
                    <a:pt x="131" y="41256"/>
                  </a:lnTo>
                  <a:lnTo>
                    <a:pt x="393" y="43221"/>
                  </a:lnTo>
                  <a:lnTo>
                    <a:pt x="786" y="45054"/>
                  </a:lnTo>
                  <a:lnTo>
                    <a:pt x="1179" y="46757"/>
                  </a:lnTo>
                  <a:lnTo>
                    <a:pt x="1703" y="48590"/>
                  </a:lnTo>
                  <a:lnTo>
                    <a:pt x="2227" y="50293"/>
                  </a:lnTo>
                  <a:lnTo>
                    <a:pt x="2882" y="51996"/>
                  </a:lnTo>
                  <a:lnTo>
                    <a:pt x="3667" y="53698"/>
                  </a:lnTo>
                  <a:lnTo>
                    <a:pt x="4453" y="55270"/>
                  </a:lnTo>
                  <a:lnTo>
                    <a:pt x="5370" y="56841"/>
                  </a:lnTo>
                  <a:lnTo>
                    <a:pt x="6418" y="58413"/>
                  </a:lnTo>
                  <a:lnTo>
                    <a:pt x="7465" y="59854"/>
                  </a:lnTo>
                  <a:lnTo>
                    <a:pt x="8513" y="61294"/>
                  </a:lnTo>
                  <a:lnTo>
                    <a:pt x="9692" y="62604"/>
                  </a:lnTo>
                  <a:lnTo>
                    <a:pt x="11002" y="63914"/>
                  </a:lnTo>
                  <a:lnTo>
                    <a:pt x="12311" y="65223"/>
                  </a:lnTo>
                  <a:lnTo>
                    <a:pt x="13621" y="66402"/>
                  </a:lnTo>
                  <a:lnTo>
                    <a:pt x="15062" y="67450"/>
                  </a:lnTo>
                  <a:lnTo>
                    <a:pt x="16502" y="68498"/>
                  </a:lnTo>
                  <a:lnTo>
                    <a:pt x="18074" y="69414"/>
                  </a:lnTo>
                  <a:lnTo>
                    <a:pt x="19646" y="70331"/>
                  </a:lnTo>
                  <a:lnTo>
                    <a:pt x="21217" y="71248"/>
                  </a:lnTo>
                  <a:lnTo>
                    <a:pt x="22920" y="71903"/>
                  </a:lnTo>
                  <a:lnTo>
                    <a:pt x="24622" y="72689"/>
                  </a:lnTo>
                  <a:lnTo>
                    <a:pt x="26325" y="73212"/>
                  </a:lnTo>
                  <a:lnTo>
                    <a:pt x="28028" y="73736"/>
                  </a:lnTo>
                  <a:lnTo>
                    <a:pt x="29861" y="74129"/>
                  </a:lnTo>
                  <a:lnTo>
                    <a:pt x="31695" y="74522"/>
                  </a:lnTo>
                  <a:lnTo>
                    <a:pt x="33659" y="74653"/>
                  </a:lnTo>
                  <a:lnTo>
                    <a:pt x="35493" y="74784"/>
                  </a:lnTo>
                  <a:lnTo>
                    <a:pt x="37457" y="74915"/>
                  </a:lnTo>
                  <a:lnTo>
                    <a:pt x="37457"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8" name="Google Shape;18;p2"/>
            <p:cNvSpPr/>
            <p:nvPr/>
          </p:nvSpPr>
          <p:spPr>
            <a:xfrm>
              <a:off x="4890475" y="3937975"/>
              <a:ext cx="890625" cy="887350"/>
            </a:xfrm>
            <a:custGeom>
              <a:avLst/>
              <a:gdLst/>
              <a:ahLst/>
              <a:cxnLst/>
              <a:rect l="l" t="t" r="r" b="b"/>
              <a:pathLst>
                <a:path w="35625" h="35494" extrusionOk="0">
                  <a:moveTo>
                    <a:pt x="1" y="1"/>
                  </a:moveTo>
                  <a:lnTo>
                    <a:pt x="1" y="35493"/>
                  </a:lnTo>
                  <a:lnTo>
                    <a:pt x="1834" y="35493"/>
                  </a:lnTo>
                  <a:lnTo>
                    <a:pt x="3668" y="35362"/>
                  </a:lnTo>
                  <a:lnTo>
                    <a:pt x="5370" y="35100"/>
                  </a:lnTo>
                  <a:lnTo>
                    <a:pt x="7204" y="34838"/>
                  </a:lnTo>
                  <a:lnTo>
                    <a:pt x="8907" y="34445"/>
                  </a:lnTo>
                  <a:lnTo>
                    <a:pt x="10609" y="33922"/>
                  </a:lnTo>
                  <a:lnTo>
                    <a:pt x="12181" y="33398"/>
                  </a:lnTo>
                  <a:lnTo>
                    <a:pt x="13883" y="32743"/>
                  </a:lnTo>
                  <a:lnTo>
                    <a:pt x="15455" y="32088"/>
                  </a:lnTo>
                  <a:lnTo>
                    <a:pt x="16896" y="31302"/>
                  </a:lnTo>
                  <a:lnTo>
                    <a:pt x="18467" y="30385"/>
                  </a:lnTo>
                  <a:lnTo>
                    <a:pt x="19908" y="29469"/>
                  </a:lnTo>
                  <a:lnTo>
                    <a:pt x="21349" y="28552"/>
                  </a:lnTo>
                  <a:lnTo>
                    <a:pt x="22658" y="27373"/>
                  </a:lnTo>
                  <a:lnTo>
                    <a:pt x="23968" y="26325"/>
                  </a:lnTo>
                  <a:lnTo>
                    <a:pt x="25147" y="25147"/>
                  </a:lnTo>
                  <a:lnTo>
                    <a:pt x="26325" y="23968"/>
                  </a:lnTo>
                  <a:lnTo>
                    <a:pt x="27504" y="22658"/>
                  </a:lnTo>
                  <a:lnTo>
                    <a:pt x="28552" y="21349"/>
                  </a:lnTo>
                  <a:lnTo>
                    <a:pt x="29469" y="19908"/>
                  </a:lnTo>
                  <a:lnTo>
                    <a:pt x="30385" y="18467"/>
                  </a:lnTo>
                  <a:lnTo>
                    <a:pt x="31302" y="17027"/>
                  </a:lnTo>
                  <a:lnTo>
                    <a:pt x="32088" y="15455"/>
                  </a:lnTo>
                  <a:lnTo>
                    <a:pt x="32743" y="13883"/>
                  </a:lnTo>
                  <a:lnTo>
                    <a:pt x="33398" y="12181"/>
                  </a:lnTo>
                  <a:lnTo>
                    <a:pt x="33922" y="10609"/>
                  </a:lnTo>
                  <a:lnTo>
                    <a:pt x="34445" y="8907"/>
                  </a:lnTo>
                  <a:lnTo>
                    <a:pt x="34838" y="7204"/>
                  </a:lnTo>
                  <a:lnTo>
                    <a:pt x="35100" y="5501"/>
                  </a:lnTo>
                  <a:lnTo>
                    <a:pt x="35362" y="3668"/>
                  </a:lnTo>
                  <a:lnTo>
                    <a:pt x="35493" y="183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9" name="Google Shape;19;p2"/>
            <p:cNvSpPr/>
            <p:nvPr/>
          </p:nvSpPr>
          <p:spPr>
            <a:xfrm>
              <a:off x="1838900" y="886400"/>
              <a:ext cx="890625" cy="890625"/>
            </a:xfrm>
            <a:custGeom>
              <a:avLst/>
              <a:gdLst/>
              <a:ahLst/>
              <a:cxnLst/>
              <a:rect l="l" t="t" r="r" b="b"/>
              <a:pathLst>
                <a:path w="35625" h="35625" extrusionOk="0">
                  <a:moveTo>
                    <a:pt x="35624" y="1"/>
                  </a:moveTo>
                  <a:lnTo>
                    <a:pt x="33791" y="132"/>
                  </a:lnTo>
                  <a:lnTo>
                    <a:pt x="31957" y="263"/>
                  </a:lnTo>
                  <a:lnTo>
                    <a:pt x="30124" y="525"/>
                  </a:lnTo>
                  <a:lnTo>
                    <a:pt x="28421" y="787"/>
                  </a:lnTo>
                  <a:lnTo>
                    <a:pt x="26718" y="1180"/>
                  </a:lnTo>
                  <a:lnTo>
                    <a:pt x="25016" y="1703"/>
                  </a:lnTo>
                  <a:lnTo>
                    <a:pt x="23313" y="2227"/>
                  </a:lnTo>
                  <a:lnTo>
                    <a:pt x="21742" y="2882"/>
                  </a:lnTo>
                  <a:lnTo>
                    <a:pt x="20170" y="3537"/>
                  </a:lnTo>
                  <a:lnTo>
                    <a:pt x="18598" y="4323"/>
                  </a:lnTo>
                  <a:lnTo>
                    <a:pt x="17158" y="5240"/>
                  </a:lnTo>
                  <a:lnTo>
                    <a:pt x="15717" y="6156"/>
                  </a:lnTo>
                  <a:lnTo>
                    <a:pt x="14276" y="7073"/>
                  </a:lnTo>
                  <a:lnTo>
                    <a:pt x="12967" y="8252"/>
                  </a:lnTo>
                  <a:lnTo>
                    <a:pt x="11657" y="9300"/>
                  </a:lnTo>
                  <a:lnTo>
                    <a:pt x="10478" y="10478"/>
                  </a:lnTo>
                  <a:lnTo>
                    <a:pt x="9300" y="11657"/>
                  </a:lnTo>
                  <a:lnTo>
                    <a:pt x="8121" y="12967"/>
                  </a:lnTo>
                  <a:lnTo>
                    <a:pt x="7073" y="14407"/>
                  </a:lnTo>
                  <a:lnTo>
                    <a:pt x="6156" y="15717"/>
                  </a:lnTo>
                  <a:lnTo>
                    <a:pt x="5109" y="17158"/>
                  </a:lnTo>
                  <a:lnTo>
                    <a:pt x="4323" y="18729"/>
                  </a:lnTo>
                  <a:lnTo>
                    <a:pt x="3537" y="20170"/>
                  </a:lnTo>
                  <a:lnTo>
                    <a:pt x="2882" y="21742"/>
                  </a:lnTo>
                  <a:lnTo>
                    <a:pt x="2227" y="23444"/>
                  </a:lnTo>
                  <a:lnTo>
                    <a:pt x="1572" y="25016"/>
                  </a:lnTo>
                  <a:lnTo>
                    <a:pt x="1180" y="26718"/>
                  </a:lnTo>
                  <a:lnTo>
                    <a:pt x="787" y="28421"/>
                  </a:lnTo>
                  <a:lnTo>
                    <a:pt x="394" y="30255"/>
                  </a:lnTo>
                  <a:lnTo>
                    <a:pt x="263" y="31957"/>
                  </a:lnTo>
                  <a:lnTo>
                    <a:pt x="132" y="33791"/>
                  </a:lnTo>
                  <a:lnTo>
                    <a:pt x="1" y="35624"/>
                  </a:lnTo>
                  <a:lnTo>
                    <a:pt x="35624" y="3562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0" name="Google Shape;20;p2"/>
            <p:cNvSpPr/>
            <p:nvPr/>
          </p:nvSpPr>
          <p:spPr>
            <a:xfrm>
              <a:off x="1838900" y="886400"/>
              <a:ext cx="890625" cy="890625"/>
            </a:xfrm>
            <a:custGeom>
              <a:avLst/>
              <a:gdLst/>
              <a:ahLst/>
              <a:cxnLst/>
              <a:rect l="l" t="t" r="r" b="b"/>
              <a:pathLst>
                <a:path w="35625" h="35625" fill="none" extrusionOk="0">
                  <a:moveTo>
                    <a:pt x="35624" y="1"/>
                  </a:moveTo>
                  <a:lnTo>
                    <a:pt x="35624" y="35624"/>
                  </a:lnTo>
                  <a:lnTo>
                    <a:pt x="1" y="35624"/>
                  </a:lnTo>
                  <a:lnTo>
                    <a:pt x="1" y="35624"/>
                  </a:lnTo>
                  <a:lnTo>
                    <a:pt x="132" y="33791"/>
                  </a:lnTo>
                  <a:lnTo>
                    <a:pt x="263" y="31957"/>
                  </a:lnTo>
                  <a:lnTo>
                    <a:pt x="394" y="30255"/>
                  </a:lnTo>
                  <a:lnTo>
                    <a:pt x="787" y="28421"/>
                  </a:lnTo>
                  <a:lnTo>
                    <a:pt x="1180" y="26718"/>
                  </a:lnTo>
                  <a:lnTo>
                    <a:pt x="1572" y="25016"/>
                  </a:lnTo>
                  <a:lnTo>
                    <a:pt x="2227" y="23444"/>
                  </a:lnTo>
                  <a:lnTo>
                    <a:pt x="2882" y="21742"/>
                  </a:lnTo>
                  <a:lnTo>
                    <a:pt x="3537" y="20170"/>
                  </a:lnTo>
                  <a:lnTo>
                    <a:pt x="4323" y="18729"/>
                  </a:lnTo>
                  <a:lnTo>
                    <a:pt x="5109" y="17158"/>
                  </a:lnTo>
                  <a:lnTo>
                    <a:pt x="6156" y="15717"/>
                  </a:lnTo>
                  <a:lnTo>
                    <a:pt x="7073" y="14407"/>
                  </a:lnTo>
                  <a:lnTo>
                    <a:pt x="8121" y="12967"/>
                  </a:lnTo>
                  <a:lnTo>
                    <a:pt x="9300" y="11657"/>
                  </a:lnTo>
                  <a:lnTo>
                    <a:pt x="10478" y="10478"/>
                  </a:lnTo>
                  <a:lnTo>
                    <a:pt x="11657" y="9300"/>
                  </a:lnTo>
                  <a:lnTo>
                    <a:pt x="12967" y="8252"/>
                  </a:lnTo>
                  <a:lnTo>
                    <a:pt x="14276" y="7073"/>
                  </a:lnTo>
                  <a:lnTo>
                    <a:pt x="15717" y="6156"/>
                  </a:lnTo>
                  <a:lnTo>
                    <a:pt x="17158" y="5240"/>
                  </a:lnTo>
                  <a:lnTo>
                    <a:pt x="18598" y="4323"/>
                  </a:lnTo>
                  <a:lnTo>
                    <a:pt x="20170" y="3537"/>
                  </a:lnTo>
                  <a:lnTo>
                    <a:pt x="21742" y="2882"/>
                  </a:lnTo>
                  <a:lnTo>
                    <a:pt x="23313" y="2227"/>
                  </a:lnTo>
                  <a:lnTo>
                    <a:pt x="25016" y="1703"/>
                  </a:lnTo>
                  <a:lnTo>
                    <a:pt x="26718" y="1180"/>
                  </a:lnTo>
                  <a:lnTo>
                    <a:pt x="28421" y="787"/>
                  </a:lnTo>
                  <a:lnTo>
                    <a:pt x="30124" y="525"/>
                  </a:lnTo>
                  <a:lnTo>
                    <a:pt x="31957" y="263"/>
                  </a:lnTo>
                  <a:lnTo>
                    <a:pt x="33791" y="132"/>
                  </a:lnTo>
                  <a:lnTo>
                    <a:pt x="35624" y="1"/>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1" name="Google Shape;21;p2"/>
            <p:cNvSpPr/>
            <p:nvPr/>
          </p:nvSpPr>
          <p:spPr>
            <a:xfrm>
              <a:off x="1838900" y="3937975"/>
              <a:ext cx="890625" cy="887350"/>
            </a:xfrm>
            <a:custGeom>
              <a:avLst/>
              <a:gdLst/>
              <a:ahLst/>
              <a:cxnLst/>
              <a:rect l="l" t="t" r="r" b="b"/>
              <a:pathLst>
                <a:path w="35625" h="35494" extrusionOk="0">
                  <a:moveTo>
                    <a:pt x="1" y="1"/>
                  </a:moveTo>
                  <a:lnTo>
                    <a:pt x="132" y="1834"/>
                  </a:lnTo>
                  <a:lnTo>
                    <a:pt x="263" y="3668"/>
                  </a:lnTo>
                  <a:lnTo>
                    <a:pt x="394" y="5501"/>
                  </a:lnTo>
                  <a:lnTo>
                    <a:pt x="787" y="7204"/>
                  </a:lnTo>
                  <a:lnTo>
                    <a:pt x="1180" y="8907"/>
                  </a:lnTo>
                  <a:lnTo>
                    <a:pt x="1572" y="10609"/>
                  </a:lnTo>
                  <a:lnTo>
                    <a:pt x="2227" y="12181"/>
                  </a:lnTo>
                  <a:lnTo>
                    <a:pt x="2882" y="13883"/>
                  </a:lnTo>
                  <a:lnTo>
                    <a:pt x="3537" y="15455"/>
                  </a:lnTo>
                  <a:lnTo>
                    <a:pt x="4323" y="17027"/>
                  </a:lnTo>
                  <a:lnTo>
                    <a:pt x="5240" y="18467"/>
                  </a:lnTo>
                  <a:lnTo>
                    <a:pt x="6156" y="19908"/>
                  </a:lnTo>
                  <a:lnTo>
                    <a:pt x="7073" y="21349"/>
                  </a:lnTo>
                  <a:lnTo>
                    <a:pt x="8121" y="22658"/>
                  </a:lnTo>
                  <a:lnTo>
                    <a:pt x="9300" y="23968"/>
                  </a:lnTo>
                  <a:lnTo>
                    <a:pt x="10478" y="25147"/>
                  </a:lnTo>
                  <a:lnTo>
                    <a:pt x="11657" y="26325"/>
                  </a:lnTo>
                  <a:lnTo>
                    <a:pt x="12967" y="27373"/>
                  </a:lnTo>
                  <a:lnTo>
                    <a:pt x="14276" y="28552"/>
                  </a:lnTo>
                  <a:lnTo>
                    <a:pt x="15717" y="29469"/>
                  </a:lnTo>
                  <a:lnTo>
                    <a:pt x="17158" y="30385"/>
                  </a:lnTo>
                  <a:lnTo>
                    <a:pt x="18598" y="31302"/>
                  </a:lnTo>
                  <a:lnTo>
                    <a:pt x="20170" y="32088"/>
                  </a:lnTo>
                  <a:lnTo>
                    <a:pt x="21742" y="32743"/>
                  </a:lnTo>
                  <a:lnTo>
                    <a:pt x="23313" y="33398"/>
                  </a:lnTo>
                  <a:lnTo>
                    <a:pt x="25016" y="33922"/>
                  </a:lnTo>
                  <a:lnTo>
                    <a:pt x="26718" y="34445"/>
                  </a:lnTo>
                  <a:lnTo>
                    <a:pt x="28421" y="34838"/>
                  </a:lnTo>
                  <a:lnTo>
                    <a:pt x="30124" y="35100"/>
                  </a:lnTo>
                  <a:lnTo>
                    <a:pt x="31957" y="35362"/>
                  </a:lnTo>
                  <a:lnTo>
                    <a:pt x="33791" y="35493"/>
                  </a:lnTo>
                  <a:lnTo>
                    <a:pt x="35624" y="35493"/>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2" name="Google Shape;22;p2"/>
            <p:cNvSpPr/>
            <p:nvPr/>
          </p:nvSpPr>
          <p:spPr>
            <a:xfrm>
              <a:off x="5970975" y="2052025"/>
              <a:ext cx="458400" cy="1610950"/>
            </a:xfrm>
            <a:custGeom>
              <a:avLst/>
              <a:gdLst/>
              <a:ahLst/>
              <a:cxnLst/>
              <a:rect l="l" t="t" r="r" b="b"/>
              <a:pathLst>
                <a:path w="18336" h="64438" extrusionOk="0">
                  <a:moveTo>
                    <a:pt x="0" y="1"/>
                  </a:moveTo>
                  <a:lnTo>
                    <a:pt x="0" y="64437"/>
                  </a:lnTo>
                  <a:lnTo>
                    <a:pt x="2096" y="63128"/>
                  </a:lnTo>
                  <a:lnTo>
                    <a:pt x="3929" y="61687"/>
                  </a:lnTo>
                  <a:lnTo>
                    <a:pt x="5763" y="60115"/>
                  </a:lnTo>
                  <a:lnTo>
                    <a:pt x="7466" y="58544"/>
                  </a:lnTo>
                  <a:lnTo>
                    <a:pt x="9168" y="56841"/>
                  </a:lnTo>
                  <a:lnTo>
                    <a:pt x="10609" y="55008"/>
                  </a:lnTo>
                  <a:lnTo>
                    <a:pt x="12050" y="53043"/>
                  </a:lnTo>
                  <a:lnTo>
                    <a:pt x="13359" y="50948"/>
                  </a:lnTo>
                  <a:lnTo>
                    <a:pt x="14407" y="48852"/>
                  </a:lnTo>
                  <a:lnTo>
                    <a:pt x="15455" y="46626"/>
                  </a:lnTo>
                  <a:lnTo>
                    <a:pt x="16241" y="44399"/>
                  </a:lnTo>
                  <a:lnTo>
                    <a:pt x="17026" y="42042"/>
                  </a:lnTo>
                  <a:lnTo>
                    <a:pt x="17550" y="39684"/>
                  </a:lnTo>
                  <a:lnTo>
                    <a:pt x="17943" y="37196"/>
                  </a:lnTo>
                  <a:lnTo>
                    <a:pt x="18205" y="34707"/>
                  </a:lnTo>
                  <a:lnTo>
                    <a:pt x="18336" y="32219"/>
                  </a:lnTo>
                  <a:lnTo>
                    <a:pt x="18205" y="29731"/>
                  </a:lnTo>
                  <a:lnTo>
                    <a:pt x="17943" y="27111"/>
                  </a:lnTo>
                  <a:lnTo>
                    <a:pt x="17550" y="24754"/>
                  </a:lnTo>
                  <a:lnTo>
                    <a:pt x="17026" y="22396"/>
                  </a:lnTo>
                  <a:lnTo>
                    <a:pt x="16241" y="20039"/>
                  </a:lnTo>
                  <a:lnTo>
                    <a:pt x="15455" y="17681"/>
                  </a:lnTo>
                  <a:lnTo>
                    <a:pt x="14407" y="15586"/>
                  </a:lnTo>
                  <a:lnTo>
                    <a:pt x="13359" y="13490"/>
                  </a:lnTo>
                  <a:lnTo>
                    <a:pt x="12050" y="11395"/>
                  </a:lnTo>
                  <a:lnTo>
                    <a:pt x="10609" y="9430"/>
                  </a:lnTo>
                  <a:lnTo>
                    <a:pt x="9168" y="7597"/>
                  </a:lnTo>
                  <a:lnTo>
                    <a:pt x="7466" y="5894"/>
                  </a:lnTo>
                  <a:lnTo>
                    <a:pt x="5763" y="4323"/>
                  </a:lnTo>
                  <a:lnTo>
                    <a:pt x="3929" y="2751"/>
                  </a:lnTo>
                  <a:lnTo>
                    <a:pt x="2096" y="1310"/>
                  </a:lnTo>
                  <a:lnTo>
                    <a:pt x="0"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3" name="Google Shape;23;p2"/>
            <p:cNvSpPr/>
            <p:nvPr/>
          </p:nvSpPr>
          <p:spPr>
            <a:xfrm>
              <a:off x="3004525" y="238125"/>
              <a:ext cx="1610950" cy="458400"/>
            </a:xfrm>
            <a:custGeom>
              <a:avLst/>
              <a:gdLst/>
              <a:ahLst/>
              <a:cxnLst/>
              <a:rect l="l" t="t" r="r" b="b"/>
              <a:pathLst>
                <a:path w="64438" h="18336" extrusionOk="0">
                  <a:moveTo>
                    <a:pt x="32219" y="0"/>
                  </a:moveTo>
                  <a:lnTo>
                    <a:pt x="29731" y="131"/>
                  </a:lnTo>
                  <a:lnTo>
                    <a:pt x="27242" y="393"/>
                  </a:lnTo>
                  <a:lnTo>
                    <a:pt x="24754" y="786"/>
                  </a:lnTo>
                  <a:lnTo>
                    <a:pt x="22396" y="1310"/>
                  </a:lnTo>
                  <a:lnTo>
                    <a:pt x="20039" y="2096"/>
                  </a:lnTo>
                  <a:lnTo>
                    <a:pt x="17812" y="2881"/>
                  </a:lnTo>
                  <a:lnTo>
                    <a:pt x="15586" y="3929"/>
                  </a:lnTo>
                  <a:lnTo>
                    <a:pt x="13490" y="4977"/>
                  </a:lnTo>
                  <a:lnTo>
                    <a:pt x="11395" y="6287"/>
                  </a:lnTo>
                  <a:lnTo>
                    <a:pt x="9430" y="7727"/>
                  </a:lnTo>
                  <a:lnTo>
                    <a:pt x="7597" y="9168"/>
                  </a:lnTo>
                  <a:lnTo>
                    <a:pt x="5894" y="10870"/>
                  </a:lnTo>
                  <a:lnTo>
                    <a:pt x="4323" y="12573"/>
                  </a:lnTo>
                  <a:lnTo>
                    <a:pt x="2751" y="14407"/>
                  </a:lnTo>
                  <a:lnTo>
                    <a:pt x="1310" y="16240"/>
                  </a:lnTo>
                  <a:lnTo>
                    <a:pt x="1" y="18336"/>
                  </a:lnTo>
                  <a:lnTo>
                    <a:pt x="64437" y="18336"/>
                  </a:lnTo>
                  <a:lnTo>
                    <a:pt x="63128" y="16240"/>
                  </a:lnTo>
                  <a:lnTo>
                    <a:pt x="61687" y="14407"/>
                  </a:lnTo>
                  <a:lnTo>
                    <a:pt x="60115" y="12573"/>
                  </a:lnTo>
                  <a:lnTo>
                    <a:pt x="58544" y="10870"/>
                  </a:lnTo>
                  <a:lnTo>
                    <a:pt x="56841" y="9168"/>
                  </a:lnTo>
                  <a:lnTo>
                    <a:pt x="55008" y="7727"/>
                  </a:lnTo>
                  <a:lnTo>
                    <a:pt x="53043" y="6287"/>
                  </a:lnTo>
                  <a:lnTo>
                    <a:pt x="50948" y="4977"/>
                  </a:lnTo>
                  <a:lnTo>
                    <a:pt x="48852" y="3929"/>
                  </a:lnTo>
                  <a:lnTo>
                    <a:pt x="46757" y="2881"/>
                  </a:lnTo>
                  <a:lnTo>
                    <a:pt x="44399" y="2096"/>
                  </a:lnTo>
                  <a:lnTo>
                    <a:pt x="42042" y="1310"/>
                  </a:lnTo>
                  <a:lnTo>
                    <a:pt x="39684" y="786"/>
                  </a:lnTo>
                  <a:lnTo>
                    <a:pt x="37327" y="393"/>
                  </a:lnTo>
                  <a:lnTo>
                    <a:pt x="34707" y="131"/>
                  </a:lnTo>
                  <a:lnTo>
                    <a:pt x="32219"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4" name="Google Shape;24;p2"/>
            <p:cNvSpPr/>
            <p:nvPr/>
          </p:nvSpPr>
          <p:spPr>
            <a:xfrm>
              <a:off x="2994700" y="5018475"/>
              <a:ext cx="1607675" cy="458400"/>
            </a:xfrm>
            <a:custGeom>
              <a:avLst/>
              <a:gdLst/>
              <a:ahLst/>
              <a:cxnLst/>
              <a:rect l="l" t="t" r="r" b="b"/>
              <a:pathLst>
                <a:path w="64307" h="18336" extrusionOk="0">
                  <a:moveTo>
                    <a:pt x="1" y="0"/>
                  </a:moveTo>
                  <a:lnTo>
                    <a:pt x="1180" y="2096"/>
                  </a:lnTo>
                  <a:lnTo>
                    <a:pt x="2620" y="3929"/>
                  </a:lnTo>
                  <a:lnTo>
                    <a:pt x="4192" y="5763"/>
                  </a:lnTo>
                  <a:lnTo>
                    <a:pt x="5763" y="7466"/>
                  </a:lnTo>
                  <a:lnTo>
                    <a:pt x="7597" y="9168"/>
                  </a:lnTo>
                  <a:lnTo>
                    <a:pt x="9431" y="10609"/>
                  </a:lnTo>
                  <a:lnTo>
                    <a:pt x="11395" y="12050"/>
                  </a:lnTo>
                  <a:lnTo>
                    <a:pt x="13360" y="13228"/>
                  </a:lnTo>
                  <a:lnTo>
                    <a:pt x="15455" y="14407"/>
                  </a:lnTo>
                  <a:lnTo>
                    <a:pt x="17682" y="15455"/>
                  </a:lnTo>
                  <a:lnTo>
                    <a:pt x="19908" y="16241"/>
                  </a:lnTo>
                  <a:lnTo>
                    <a:pt x="22265" y="17026"/>
                  </a:lnTo>
                  <a:lnTo>
                    <a:pt x="24623" y="17550"/>
                  </a:lnTo>
                  <a:lnTo>
                    <a:pt x="27111" y="17943"/>
                  </a:lnTo>
                  <a:lnTo>
                    <a:pt x="29600" y="18205"/>
                  </a:lnTo>
                  <a:lnTo>
                    <a:pt x="32088" y="18336"/>
                  </a:lnTo>
                  <a:lnTo>
                    <a:pt x="34708" y="18205"/>
                  </a:lnTo>
                  <a:lnTo>
                    <a:pt x="37196" y="17943"/>
                  </a:lnTo>
                  <a:lnTo>
                    <a:pt x="39553" y="17550"/>
                  </a:lnTo>
                  <a:lnTo>
                    <a:pt x="42042" y="17026"/>
                  </a:lnTo>
                  <a:lnTo>
                    <a:pt x="44399" y="16241"/>
                  </a:lnTo>
                  <a:lnTo>
                    <a:pt x="46626" y="15455"/>
                  </a:lnTo>
                  <a:lnTo>
                    <a:pt x="48721" y="14407"/>
                  </a:lnTo>
                  <a:lnTo>
                    <a:pt x="50948" y="13359"/>
                  </a:lnTo>
                  <a:lnTo>
                    <a:pt x="52912" y="12050"/>
                  </a:lnTo>
                  <a:lnTo>
                    <a:pt x="54877" y="10609"/>
                  </a:lnTo>
                  <a:lnTo>
                    <a:pt x="56710" y="9168"/>
                  </a:lnTo>
                  <a:lnTo>
                    <a:pt x="58413" y="7466"/>
                  </a:lnTo>
                  <a:lnTo>
                    <a:pt x="60115" y="5763"/>
                  </a:lnTo>
                  <a:lnTo>
                    <a:pt x="61556" y="3929"/>
                  </a:lnTo>
                  <a:lnTo>
                    <a:pt x="62997" y="2096"/>
                  </a:lnTo>
                  <a:lnTo>
                    <a:pt x="64306"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5" name="Google Shape;25;p2"/>
            <p:cNvSpPr/>
            <p:nvPr/>
          </p:nvSpPr>
          <p:spPr>
            <a:xfrm>
              <a:off x="2873550" y="3937975"/>
              <a:ext cx="1872900" cy="936450"/>
            </a:xfrm>
            <a:custGeom>
              <a:avLst/>
              <a:gdLst/>
              <a:ahLst/>
              <a:cxnLst/>
              <a:rect l="l" t="t" r="r" b="b"/>
              <a:pathLst>
                <a:path w="74916" h="37458" extrusionOk="0">
                  <a:moveTo>
                    <a:pt x="1" y="1"/>
                  </a:moveTo>
                  <a:lnTo>
                    <a:pt x="1" y="1965"/>
                  </a:lnTo>
                  <a:lnTo>
                    <a:pt x="132" y="3799"/>
                  </a:lnTo>
                  <a:lnTo>
                    <a:pt x="394" y="5763"/>
                  </a:lnTo>
                  <a:lnTo>
                    <a:pt x="787" y="7597"/>
                  </a:lnTo>
                  <a:lnTo>
                    <a:pt x="1180" y="9430"/>
                  </a:lnTo>
                  <a:lnTo>
                    <a:pt x="1704" y="11133"/>
                  </a:lnTo>
                  <a:lnTo>
                    <a:pt x="2227" y="12836"/>
                  </a:lnTo>
                  <a:lnTo>
                    <a:pt x="2882" y="14538"/>
                  </a:lnTo>
                  <a:lnTo>
                    <a:pt x="3668" y="16241"/>
                  </a:lnTo>
                  <a:lnTo>
                    <a:pt x="4585" y="17812"/>
                  </a:lnTo>
                  <a:lnTo>
                    <a:pt x="5371" y="19384"/>
                  </a:lnTo>
                  <a:lnTo>
                    <a:pt x="6418" y="20956"/>
                  </a:lnTo>
                  <a:lnTo>
                    <a:pt x="7466" y="22396"/>
                  </a:lnTo>
                  <a:lnTo>
                    <a:pt x="8514" y="23837"/>
                  </a:lnTo>
                  <a:lnTo>
                    <a:pt x="9693" y="25147"/>
                  </a:lnTo>
                  <a:lnTo>
                    <a:pt x="11002" y="26456"/>
                  </a:lnTo>
                  <a:lnTo>
                    <a:pt x="12312" y="27766"/>
                  </a:lnTo>
                  <a:lnTo>
                    <a:pt x="13622" y="28945"/>
                  </a:lnTo>
                  <a:lnTo>
                    <a:pt x="15062" y="29993"/>
                  </a:lnTo>
                  <a:lnTo>
                    <a:pt x="16503" y="31040"/>
                  </a:lnTo>
                  <a:lnTo>
                    <a:pt x="18075" y="32088"/>
                  </a:lnTo>
                  <a:lnTo>
                    <a:pt x="19646" y="33005"/>
                  </a:lnTo>
                  <a:lnTo>
                    <a:pt x="21218" y="33791"/>
                  </a:lnTo>
                  <a:lnTo>
                    <a:pt x="22920" y="34576"/>
                  </a:lnTo>
                  <a:lnTo>
                    <a:pt x="24623" y="35231"/>
                  </a:lnTo>
                  <a:lnTo>
                    <a:pt x="26326" y="35755"/>
                  </a:lnTo>
                  <a:lnTo>
                    <a:pt x="28159" y="36279"/>
                  </a:lnTo>
                  <a:lnTo>
                    <a:pt x="29862" y="36672"/>
                  </a:lnTo>
                  <a:lnTo>
                    <a:pt x="31695" y="37065"/>
                  </a:lnTo>
                  <a:lnTo>
                    <a:pt x="33660" y="37327"/>
                  </a:lnTo>
                  <a:lnTo>
                    <a:pt x="35493" y="37458"/>
                  </a:lnTo>
                  <a:lnTo>
                    <a:pt x="39423" y="37458"/>
                  </a:lnTo>
                  <a:lnTo>
                    <a:pt x="41256" y="37327"/>
                  </a:lnTo>
                  <a:lnTo>
                    <a:pt x="43221" y="37065"/>
                  </a:lnTo>
                  <a:lnTo>
                    <a:pt x="45054" y="36672"/>
                  </a:lnTo>
                  <a:lnTo>
                    <a:pt x="46757" y="36279"/>
                  </a:lnTo>
                  <a:lnTo>
                    <a:pt x="48590" y="35755"/>
                  </a:lnTo>
                  <a:lnTo>
                    <a:pt x="50293" y="35231"/>
                  </a:lnTo>
                  <a:lnTo>
                    <a:pt x="51996" y="34576"/>
                  </a:lnTo>
                  <a:lnTo>
                    <a:pt x="53698" y="33791"/>
                  </a:lnTo>
                  <a:lnTo>
                    <a:pt x="55270" y="33005"/>
                  </a:lnTo>
                  <a:lnTo>
                    <a:pt x="56841" y="32088"/>
                  </a:lnTo>
                  <a:lnTo>
                    <a:pt x="58413" y="31040"/>
                  </a:lnTo>
                  <a:lnTo>
                    <a:pt x="59854" y="29993"/>
                  </a:lnTo>
                  <a:lnTo>
                    <a:pt x="61294" y="28945"/>
                  </a:lnTo>
                  <a:lnTo>
                    <a:pt x="62604" y="27766"/>
                  </a:lnTo>
                  <a:lnTo>
                    <a:pt x="63914" y="26456"/>
                  </a:lnTo>
                  <a:lnTo>
                    <a:pt x="65223" y="25147"/>
                  </a:lnTo>
                  <a:lnTo>
                    <a:pt x="66402" y="23837"/>
                  </a:lnTo>
                  <a:lnTo>
                    <a:pt x="67450" y="22396"/>
                  </a:lnTo>
                  <a:lnTo>
                    <a:pt x="68498" y="20956"/>
                  </a:lnTo>
                  <a:lnTo>
                    <a:pt x="69414" y="19384"/>
                  </a:lnTo>
                  <a:lnTo>
                    <a:pt x="70331" y="17812"/>
                  </a:lnTo>
                  <a:lnTo>
                    <a:pt x="71248" y="16241"/>
                  </a:lnTo>
                  <a:lnTo>
                    <a:pt x="71903" y="14538"/>
                  </a:lnTo>
                  <a:lnTo>
                    <a:pt x="72558" y="12836"/>
                  </a:lnTo>
                  <a:lnTo>
                    <a:pt x="73212" y="11133"/>
                  </a:lnTo>
                  <a:lnTo>
                    <a:pt x="73736" y="9430"/>
                  </a:lnTo>
                  <a:lnTo>
                    <a:pt x="74129" y="7597"/>
                  </a:lnTo>
                  <a:lnTo>
                    <a:pt x="74522" y="5763"/>
                  </a:lnTo>
                  <a:lnTo>
                    <a:pt x="74653" y="3799"/>
                  </a:lnTo>
                  <a:lnTo>
                    <a:pt x="74784" y="1965"/>
                  </a:lnTo>
                  <a:lnTo>
                    <a:pt x="7491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6" name="Google Shape;26;p2"/>
            <p:cNvSpPr/>
            <p:nvPr/>
          </p:nvSpPr>
          <p:spPr>
            <a:xfrm>
              <a:off x="4890475" y="1921050"/>
              <a:ext cx="936450" cy="1872900"/>
            </a:xfrm>
            <a:custGeom>
              <a:avLst/>
              <a:gdLst/>
              <a:ahLst/>
              <a:cxnLst/>
              <a:rect l="l" t="t" r="r" b="b"/>
              <a:pathLst>
                <a:path w="37458" h="74916" extrusionOk="0">
                  <a:moveTo>
                    <a:pt x="1" y="1"/>
                  </a:moveTo>
                  <a:lnTo>
                    <a:pt x="1" y="74915"/>
                  </a:lnTo>
                  <a:lnTo>
                    <a:pt x="1965" y="74784"/>
                  </a:lnTo>
                  <a:lnTo>
                    <a:pt x="3799" y="74653"/>
                  </a:lnTo>
                  <a:lnTo>
                    <a:pt x="5763" y="74522"/>
                  </a:lnTo>
                  <a:lnTo>
                    <a:pt x="7597" y="74129"/>
                  </a:lnTo>
                  <a:lnTo>
                    <a:pt x="9430" y="73736"/>
                  </a:lnTo>
                  <a:lnTo>
                    <a:pt x="11133" y="73212"/>
                  </a:lnTo>
                  <a:lnTo>
                    <a:pt x="12836" y="72689"/>
                  </a:lnTo>
                  <a:lnTo>
                    <a:pt x="14538" y="71903"/>
                  </a:lnTo>
                  <a:lnTo>
                    <a:pt x="16241" y="71248"/>
                  </a:lnTo>
                  <a:lnTo>
                    <a:pt x="17812" y="70331"/>
                  </a:lnTo>
                  <a:lnTo>
                    <a:pt x="19384" y="69414"/>
                  </a:lnTo>
                  <a:lnTo>
                    <a:pt x="20956" y="68498"/>
                  </a:lnTo>
                  <a:lnTo>
                    <a:pt x="22396" y="67450"/>
                  </a:lnTo>
                  <a:lnTo>
                    <a:pt x="23837" y="66402"/>
                  </a:lnTo>
                  <a:lnTo>
                    <a:pt x="25147" y="65223"/>
                  </a:lnTo>
                  <a:lnTo>
                    <a:pt x="26456" y="63914"/>
                  </a:lnTo>
                  <a:lnTo>
                    <a:pt x="27766" y="62604"/>
                  </a:lnTo>
                  <a:lnTo>
                    <a:pt x="28945" y="61294"/>
                  </a:lnTo>
                  <a:lnTo>
                    <a:pt x="29993" y="59854"/>
                  </a:lnTo>
                  <a:lnTo>
                    <a:pt x="31040" y="58413"/>
                  </a:lnTo>
                  <a:lnTo>
                    <a:pt x="32088" y="56841"/>
                  </a:lnTo>
                  <a:lnTo>
                    <a:pt x="33005" y="55270"/>
                  </a:lnTo>
                  <a:lnTo>
                    <a:pt x="33791" y="53698"/>
                  </a:lnTo>
                  <a:lnTo>
                    <a:pt x="34576" y="51996"/>
                  </a:lnTo>
                  <a:lnTo>
                    <a:pt x="35231" y="50293"/>
                  </a:lnTo>
                  <a:lnTo>
                    <a:pt x="35755" y="48590"/>
                  </a:lnTo>
                  <a:lnTo>
                    <a:pt x="36279" y="46757"/>
                  </a:lnTo>
                  <a:lnTo>
                    <a:pt x="36672" y="45054"/>
                  </a:lnTo>
                  <a:lnTo>
                    <a:pt x="37065" y="43221"/>
                  </a:lnTo>
                  <a:lnTo>
                    <a:pt x="37327" y="41256"/>
                  </a:lnTo>
                  <a:lnTo>
                    <a:pt x="37458" y="39423"/>
                  </a:lnTo>
                  <a:lnTo>
                    <a:pt x="37458" y="37458"/>
                  </a:lnTo>
                  <a:lnTo>
                    <a:pt x="37458" y="35493"/>
                  </a:lnTo>
                  <a:lnTo>
                    <a:pt x="37327" y="33660"/>
                  </a:lnTo>
                  <a:lnTo>
                    <a:pt x="37065" y="31695"/>
                  </a:lnTo>
                  <a:lnTo>
                    <a:pt x="36672" y="29862"/>
                  </a:lnTo>
                  <a:lnTo>
                    <a:pt x="36279" y="28159"/>
                  </a:lnTo>
                  <a:lnTo>
                    <a:pt x="35755" y="26326"/>
                  </a:lnTo>
                  <a:lnTo>
                    <a:pt x="35231" y="24623"/>
                  </a:lnTo>
                  <a:lnTo>
                    <a:pt x="34576" y="22920"/>
                  </a:lnTo>
                  <a:lnTo>
                    <a:pt x="33791" y="21218"/>
                  </a:lnTo>
                  <a:lnTo>
                    <a:pt x="33005" y="19646"/>
                  </a:lnTo>
                  <a:lnTo>
                    <a:pt x="32088" y="18075"/>
                  </a:lnTo>
                  <a:lnTo>
                    <a:pt x="31040" y="16503"/>
                  </a:lnTo>
                  <a:lnTo>
                    <a:pt x="29993" y="15062"/>
                  </a:lnTo>
                  <a:lnTo>
                    <a:pt x="28945" y="13622"/>
                  </a:lnTo>
                  <a:lnTo>
                    <a:pt x="27766" y="12312"/>
                  </a:lnTo>
                  <a:lnTo>
                    <a:pt x="26456" y="11002"/>
                  </a:lnTo>
                  <a:lnTo>
                    <a:pt x="25147" y="9693"/>
                  </a:lnTo>
                  <a:lnTo>
                    <a:pt x="23837" y="8514"/>
                  </a:lnTo>
                  <a:lnTo>
                    <a:pt x="22396" y="7466"/>
                  </a:lnTo>
                  <a:lnTo>
                    <a:pt x="20956" y="6418"/>
                  </a:lnTo>
                  <a:lnTo>
                    <a:pt x="19384" y="5371"/>
                  </a:lnTo>
                  <a:lnTo>
                    <a:pt x="17812" y="4585"/>
                  </a:lnTo>
                  <a:lnTo>
                    <a:pt x="16241" y="3668"/>
                  </a:lnTo>
                  <a:lnTo>
                    <a:pt x="14538" y="2882"/>
                  </a:lnTo>
                  <a:lnTo>
                    <a:pt x="12836" y="2227"/>
                  </a:lnTo>
                  <a:lnTo>
                    <a:pt x="11133" y="1704"/>
                  </a:lnTo>
                  <a:lnTo>
                    <a:pt x="9430" y="1180"/>
                  </a:lnTo>
                  <a:lnTo>
                    <a:pt x="7597" y="787"/>
                  </a:lnTo>
                  <a:lnTo>
                    <a:pt x="5763" y="394"/>
                  </a:lnTo>
                  <a:lnTo>
                    <a:pt x="3799" y="132"/>
                  </a:lnTo>
                  <a:lnTo>
                    <a:pt x="196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7" name="Google Shape;27;p2"/>
            <p:cNvSpPr/>
            <p:nvPr/>
          </p:nvSpPr>
          <p:spPr>
            <a:xfrm>
              <a:off x="2873550" y="840575"/>
              <a:ext cx="1872900" cy="936450"/>
            </a:xfrm>
            <a:custGeom>
              <a:avLst/>
              <a:gdLst/>
              <a:ahLst/>
              <a:cxnLst/>
              <a:rect l="l" t="t" r="r" b="b"/>
              <a:pathLst>
                <a:path w="74916" h="37458" extrusionOk="0">
                  <a:moveTo>
                    <a:pt x="37458" y="0"/>
                  </a:moveTo>
                  <a:lnTo>
                    <a:pt x="35493" y="131"/>
                  </a:lnTo>
                  <a:lnTo>
                    <a:pt x="33660" y="262"/>
                  </a:lnTo>
                  <a:lnTo>
                    <a:pt x="31695" y="524"/>
                  </a:lnTo>
                  <a:lnTo>
                    <a:pt x="29862" y="786"/>
                  </a:lnTo>
                  <a:lnTo>
                    <a:pt x="28159" y="1179"/>
                  </a:lnTo>
                  <a:lnTo>
                    <a:pt x="26326" y="1703"/>
                  </a:lnTo>
                  <a:lnTo>
                    <a:pt x="24623" y="2358"/>
                  </a:lnTo>
                  <a:lnTo>
                    <a:pt x="22920" y="3013"/>
                  </a:lnTo>
                  <a:lnTo>
                    <a:pt x="21218" y="3798"/>
                  </a:lnTo>
                  <a:lnTo>
                    <a:pt x="19646" y="4584"/>
                  </a:lnTo>
                  <a:lnTo>
                    <a:pt x="18075" y="5501"/>
                  </a:lnTo>
                  <a:lnTo>
                    <a:pt x="16503" y="6418"/>
                  </a:lnTo>
                  <a:lnTo>
                    <a:pt x="15062" y="7465"/>
                  </a:lnTo>
                  <a:lnTo>
                    <a:pt x="13622" y="8644"/>
                  </a:lnTo>
                  <a:lnTo>
                    <a:pt x="12312" y="9823"/>
                  </a:lnTo>
                  <a:lnTo>
                    <a:pt x="11002" y="11002"/>
                  </a:lnTo>
                  <a:lnTo>
                    <a:pt x="9693" y="12311"/>
                  </a:lnTo>
                  <a:lnTo>
                    <a:pt x="8514" y="13752"/>
                  </a:lnTo>
                  <a:lnTo>
                    <a:pt x="7466" y="15062"/>
                  </a:lnTo>
                  <a:lnTo>
                    <a:pt x="6418" y="16633"/>
                  </a:lnTo>
                  <a:lnTo>
                    <a:pt x="5371" y="18074"/>
                  </a:lnTo>
                  <a:lnTo>
                    <a:pt x="4585" y="19646"/>
                  </a:lnTo>
                  <a:lnTo>
                    <a:pt x="3668" y="21217"/>
                  </a:lnTo>
                  <a:lnTo>
                    <a:pt x="2882" y="22920"/>
                  </a:lnTo>
                  <a:lnTo>
                    <a:pt x="2227" y="24622"/>
                  </a:lnTo>
                  <a:lnTo>
                    <a:pt x="1704" y="26325"/>
                  </a:lnTo>
                  <a:lnTo>
                    <a:pt x="1180" y="28159"/>
                  </a:lnTo>
                  <a:lnTo>
                    <a:pt x="787" y="29992"/>
                  </a:lnTo>
                  <a:lnTo>
                    <a:pt x="394" y="31826"/>
                  </a:lnTo>
                  <a:lnTo>
                    <a:pt x="132" y="33659"/>
                  </a:lnTo>
                  <a:lnTo>
                    <a:pt x="1" y="35624"/>
                  </a:lnTo>
                  <a:lnTo>
                    <a:pt x="1" y="37457"/>
                  </a:lnTo>
                  <a:lnTo>
                    <a:pt x="74915" y="37457"/>
                  </a:lnTo>
                  <a:lnTo>
                    <a:pt x="74784" y="35624"/>
                  </a:lnTo>
                  <a:lnTo>
                    <a:pt x="74653" y="33659"/>
                  </a:lnTo>
                  <a:lnTo>
                    <a:pt x="74522" y="31826"/>
                  </a:lnTo>
                  <a:lnTo>
                    <a:pt x="74129" y="29992"/>
                  </a:lnTo>
                  <a:lnTo>
                    <a:pt x="73736" y="28159"/>
                  </a:lnTo>
                  <a:lnTo>
                    <a:pt x="73212" y="26325"/>
                  </a:lnTo>
                  <a:lnTo>
                    <a:pt x="72558" y="24622"/>
                  </a:lnTo>
                  <a:lnTo>
                    <a:pt x="71903" y="22920"/>
                  </a:lnTo>
                  <a:lnTo>
                    <a:pt x="71248" y="21217"/>
                  </a:lnTo>
                  <a:lnTo>
                    <a:pt x="70331" y="19646"/>
                  </a:lnTo>
                  <a:lnTo>
                    <a:pt x="69414" y="18074"/>
                  </a:lnTo>
                  <a:lnTo>
                    <a:pt x="68498" y="16633"/>
                  </a:lnTo>
                  <a:lnTo>
                    <a:pt x="67450" y="15062"/>
                  </a:lnTo>
                  <a:lnTo>
                    <a:pt x="66402" y="13752"/>
                  </a:lnTo>
                  <a:lnTo>
                    <a:pt x="65223" y="12311"/>
                  </a:lnTo>
                  <a:lnTo>
                    <a:pt x="63914" y="11002"/>
                  </a:lnTo>
                  <a:lnTo>
                    <a:pt x="62604" y="9823"/>
                  </a:lnTo>
                  <a:lnTo>
                    <a:pt x="61294" y="8644"/>
                  </a:lnTo>
                  <a:lnTo>
                    <a:pt x="59854" y="7465"/>
                  </a:lnTo>
                  <a:lnTo>
                    <a:pt x="58413" y="6418"/>
                  </a:lnTo>
                  <a:lnTo>
                    <a:pt x="56841" y="5501"/>
                  </a:lnTo>
                  <a:lnTo>
                    <a:pt x="55270" y="4584"/>
                  </a:lnTo>
                  <a:lnTo>
                    <a:pt x="53698" y="3798"/>
                  </a:lnTo>
                  <a:lnTo>
                    <a:pt x="51996" y="3013"/>
                  </a:lnTo>
                  <a:lnTo>
                    <a:pt x="50293" y="2358"/>
                  </a:lnTo>
                  <a:lnTo>
                    <a:pt x="48590" y="1703"/>
                  </a:lnTo>
                  <a:lnTo>
                    <a:pt x="46757" y="1179"/>
                  </a:lnTo>
                  <a:lnTo>
                    <a:pt x="45054" y="786"/>
                  </a:lnTo>
                  <a:lnTo>
                    <a:pt x="43221" y="524"/>
                  </a:lnTo>
                  <a:lnTo>
                    <a:pt x="41256" y="262"/>
                  </a:lnTo>
                  <a:lnTo>
                    <a:pt x="39423" y="131"/>
                  </a:lnTo>
                  <a:lnTo>
                    <a:pt x="37458"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8" name="Google Shape;28;p2"/>
            <p:cNvSpPr/>
            <p:nvPr/>
          </p:nvSpPr>
          <p:spPr>
            <a:xfrm>
              <a:off x="1190625" y="2052025"/>
              <a:ext cx="458400" cy="1610950"/>
            </a:xfrm>
            <a:custGeom>
              <a:avLst/>
              <a:gdLst/>
              <a:ahLst/>
              <a:cxnLst/>
              <a:rect l="l" t="t" r="r" b="b"/>
              <a:pathLst>
                <a:path w="18336" h="64438" extrusionOk="0">
                  <a:moveTo>
                    <a:pt x="18336" y="1"/>
                  </a:moveTo>
                  <a:lnTo>
                    <a:pt x="16240" y="1310"/>
                  </a:lnTo>
                  <a:lnTo>
                    <a:pt x="14407" y="2751"/>
                  </a:lnTo>
                  <a:lnTo>
                    <a:pt x="12573" y="4323"/>
                  </a:lnTo>
                  <a:lnTo>
                    <a:pt x="10870" y="5894"/>
                  </a:lnTo>
                  <a:lnTo>
                    <a:pt x="9168" y="7597"/>
                  </a:lnTo>
                  <a:lnTo>
                    <a:pt x="7727" y="9430"/>
                  </a:lnTo>
                  <a:lnTo>
                    <a:pt x="6287" y="11395"/>
                  </a:lnTo>
                  <a:lnTo>
                    <a:pt x="4977" y="13490"/>
                  </a:lnTo>
                  <a:lnTo>
                    <a:pt x="3929" y="15586"/>
                  </a:lnTo>
                  <a:lnTo>
                    <a:pt x="2881" y="17681"/>
                  </a:lnTo>
                  <a:lnTo>
                    <a:pt x="2096" y="20039"/>
                  </a:lnTo>
                  <a:lnTo>
                    <a:pt x="1310" y="22396"/>
                  </a:lnTo>
                  <a:lnTo>
                    <a:pt x="786" y="24754"/>
                  </a:lnTo>
                  <a:lnTo>
                    <a:pt x="393" y="27111"/>
                  </a:lnTo>
                  <a:lnTo>
                    <a:pt x="131" y="29731"/>
                  </a:lnTo>
                  <a:lnTo>
                    <a:pt x="0" y="32219"/>
                  </a:lnTo>
                  <a:lnTo>
                    <a:pt x="131" y="34707"/>
                  </a:lnTo>
                  <a:lnTo>
                    <a:pt x="393" y="37196"/>
                  </a:lnTo>
                  <a:lnTo>
                    <a:pt x="786" y="39684"/>
                  </a:lnTo>
                  <a:lnTo>
                    <a:pt x="1310" y="42042"/>
                  </a:lnTo>
                  <a:lnTo>
                    <a:pt x="2096" y="44399"/>
                  </a:lnTo>
                  <a:lnTo>
                    <a:pt x="2881" y="46626"/>
                  </a:lnTo>
                  <a:lnTo>
                    <a:pt x="3929" y="48852"/>
                  </a:lnTo>
                  <a:lnTo>
                    <a:pt x="4977" y="50948"/>
                  </a:lnTo>
                  <a:lnTo>
                    <a:pt x="6287" y="53043"/>
                  </a:lnTo>
                  <a:lnTo>
                    <a:pt x="7727" y="55008"/>
                  </a:lnTo>
                  <a:lnTo>
                    <a:pt x="9168" y="56841"/>
                  </a:lnTo>
                  <a:lnTo>
                    <a:pt x="10870" y="58544"/>
                  </a:lnTo>
                  <a:lnTo>
                    <a:pt x="12573" y="60115"/>
                  </a:lnTo>
                  <a:lnTo>
                    <a:pt x="14407" y="61687"/>
                  </a:lnTo>
                  <a:lnTo>
                    <a:pt x="16240" y="63128"/>
                  </a:lnTo>
                  <a:lnTo>
                    <a:pt x="18336" y="64437"/>
                  </a:lnTo>
                  <a:lnTo>
                    <a:pt x="18336"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9" name="Google Shape;29;p2"/>
            <p:cNvSpPr/>
            <p:nvPr/>
          </p:nvSpPr>
          <p:spPr>
            <a:xfrm>
              <a:off x="4890475" y="889675"/>
              <a:ext cx="890625" cy="887350"/>
            </a:xfrm>
            <a:custGeom>
              <a:avLst/>
              <a:gdLst/>
              <a:ahLst/>
              <a:cxnLst/>
              <a:rect l="l" t="t" r="r" b="b"/>
              <a:pathLst>
                <a:path w="35625" h="35494" extrusionOk="0">
                  <a:moveTo>
                    <a:pt x="1" y="1"/>
                  </a:moveTo>
                  <a:lnTo>
                    <a:pt x="1" y="35493"/>
                  </a:lnTo>
                  <a:lnTo>
                    <a:pt x="35624" y="35493"/>
                  </a:lnTo>
                  <a:lnTo>
                    <a:pt x="35493" y="33660"/>
                  </a:lnTo>
                  <a:lnTo>
                    <a:pt x="35362" y="31826"/>
                  </a:lnTo>
                  <a:lnTo>
                    <a:pt x="35100" y="30124"/>
                  </a:lnTo>
                  <a:lnTo>
                    <a:pt x="34838" y="28290"/>
                  </a:lnTo>
                  <a:lnTo>
                    <a:pt x="34445" y="26587"/>
                  </a:lnTo>
                  <a:lnTo>
                    <a:pt x="33922" y="24885"/>
                  </a:lnTo>
                  <a:lnTo>
                    <a:pt x="33398" y="23313"/>
                  </a:lnTo>
                  <a:lnTo>
                    <a:pt x="32743" y="21611"/>
                  </a:lnTo>
                  <a:lnTo>
                    <a:pt x="32088" y="20039"/>
                  </a:lnTo>
                  <a:lnTo>
                    <a:pt x="31302" y="18598"/>
                  </a:lnTo>
                  <a:lnTo>
                    <a:pt x="30385" y="17027"/>
                  </a:lnTo>
                  <a:lnTo>
                    <a:pt x="29469" y="15586"/>
                  </a:lnTo>
                  <a:lnTo>
                    <a:pt x="28552" y="14276"/>
                  </a:lnTo>
                  <a:lnTo>
                    <a:pt x="27504" y="12836"/>
                  </a:lnTo>
                  <a:lnTo>
                    <a:pt x="26325" y="11657"/>
                  </a:lnTo>
                  <a:lnTo>
                    <a:pt x="25147" y="10347"/>
                  </a:lnTo>
                  <a:lnTo>
                    <a:pt x="23968" y="9169"/>
                  </a:lnTo>
                  <a:lnTo>
                    <a:pt x="22658" y="8121"/>
                  </a:lnTo>
                  <a:lnTo>
                    <a:pt x="21349" y="7073"/>
                  </a:lnTo>
                  <a:lnTo>
                    <a:pt x="19908" y="6025"/>
                  </a:lnTo>
                  <a:lnTo>
                    <a:pt x="18467" y="5109"/>
                  </a:lnTo>
                  <a:lnTo>
                    <a:pt x="16896" y="4192"/>
                  </a:lnTo>
                  <a:lnTo>
                    <a:pt x="15455" y="3406"/>
                  </a:lnTo>
                  <a:lnTo>
                    <a:pt x="13883" y="2751"/>
                  </a:lnTo>
                  <a:lnTo>
                    <a:pt x="12181" y="2096"/>
                  </a:lnTo>
                  <a:lnTo>
                    <a:pt x="10609" y="1572"/>
                  </a:lnTo>
                  <a:lnTo>
                    <a:pt x="8907" y="1049"/>
                  </a:lnTo>
                  <a:lnTo>
                    <a:pt x="7204" y="656"/>
                  </a:lnTo>
                  <a:lnTo>
                    <a:pt x="5370" y="394"/>
                  </a:lnTo>
                  <a:lnTo>
                    <a:pt x="3668" y="132"/>
                  </a:lnTo>
                  <a:lnTo>
                    <a:pt x="183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0" name="Google Shape;30;p2"/>
            <p:cNvSpPr/>
            <p:nvPr/>
          </p:nvSpPr>
          <p:spPr>
            <a:xfrm>
              <a:off x="4890475" y="889675"/>
              <a:ext cx="890625" cy="887350"/>
            </a:xfrm>
            <a:custGeom>
              <a:avLst/>
              <a:gdLst/>
              <a:ahLst/>
              <a:cxnLst/>
              <a:rect l="l" t="t" r="r" b="b"/>
              <a:pathLst>
                <a:path w="35625" h="35494" fill="none" extrusionOk="0">
                  <a:moveTo>
                    <a:pt x="35624" y="35493"/>
                  </a:moveTo>
                  <a:lnTo>
                    <a:pt x="1" y="35493"/>
                  </a:lnTo>
                  <a:lnTo>
                    <a:pt x="1" y="1"/>
                  </a:lnTo>
                  <a:lnTo>
                    <a:pt x="1" y="1"/>
                  </a:lnTo>
                  <a:lnTo>
                    <a:pt x="1834" y="1"/>
                  </a:lnTo>
                  <a:lnTo>
                    <a:pt x="3668" y="132"/>
                  </a:lnTo>
                  <a:lnTo>
                    <a:pt x="5370" y="394"/>
                  </a:lnTo>
                  <a:lnTo>
                    <a:pt x="7204" y="656"/>
                  </a:lnTo>
                  <a:lnTo>
                    <a:pt x="8907" y="1049"/>
                  </a:lnTo>
                  <a:lnTo>
                    <a:pt x="10609" y="1572"/>
                  </a:lnTo>
                  <a:lnTo>
                    <a:pt x="12181" y="2096"/>
                  </a:lnTo>
                  <a:lnTo>
                    <a:pt x="13883" y="2751"/>
                  </a:lnTo>
                  <a:lnTo>
                    <a:pt x="15455" y="3406"/>
                  </a:lnTo>
                  <a:lnTo>
                    <a:pt x="16896" y="4192"/>
                  </a:lnTo>
                  <a:lnTo>
                    <a:pt x="18467" y="5109"/>
                  </a:lnTo>
                  <a:lnTo>
                    <a:pt x="19908" y="6025"/>
                  </a:lnTo>
                  <a:lnTo>
                    <a:pt x="21349" y="7073"/>
                  </a:lnTo>
                  <a:lnTo>
                    <a:pt x="22658" y="8121"/>
                  </a:lnTo>
                  <a:lnTo>
                    <a:pt x="23968" y="9169"/>
                  </a:lnTo>
                  <a:lnTo>
                    <a:pt x="25147" y="10347"/>
                  </a:lnTo>
                  <a:lnTo>
                    <a:pt x="26325" y="11657"/>
                  </a:lnTo>
                  <a:lnTo>
                    <a:pt x="27504" y="12836"/>
                  </a:lnTo>
                  <a:lnTo>
                    <a:pt x="28552" y="14276"/>
                  </a:lnTo>
                  <a:lnTo>
                    <a:pt x="29469" y="15586"/>
                  </a:lnTo>
                  <a:lnTo>
                    <a:pt x="30385" y="17027"/>
                  </a:lnTo>
                  <a:lnTo>
                    <a:pt x="31302" y="18598"/>
                  </a:lnTo>
                  <a:lnTo>
                    <a:pt x="32088" y="20039"/>
                  </a:lnTo>
                  <a:lnTo>
                    <a:pt x="32743" y="21611"/>
                  </a:lnTo>
                  <a:lnTo>
                    <a:pt x="33398" y="23313"/>
                  </a:lnTo>
                  <a:lnTo>
                    <a:pt x="33922" y="24885"/>
                  </a:lnTo>
                  <a:lnTo>
                    <a:pt x="34445" y="26587"/>
                  </a:lnTo>
                  <a:lnTo>
                    <a:pt x="34838" y="28290"/>
                  </a:lnTo>
                  <a:lnTo>
                    <a:pt x="35100" y="30124"/>
                  </a:lnTo>
                  <a:lnTo>
                    <a:pt x="35362" y="31826"/>
                  </a:lnTo>
                  <a:lnTo>
                    <a:pt x="35493" y="33660"/>
                  </a:lnTo>
                  <a:lnTo>
                    <a:pt x="35624" y="35493"/>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grpSp>
      <p:sp>
        <p:nvSpPr>
          <p:cNvPr id="31" name="Google Shape;31;p2"/>
          <p:cNvSpPr txBox="1"/>
          <p:nvPr/>
        </p:nvSpPr>
        <p:spPr>
          <a:xfrm>
            <a:off x="8643000" y="4953000"/>
            <a:ext cx="501000" cy="190500"/>
          </a:xfrm>
          <a:prstGeom prst="rect">
            <a:avLst/>
          </a:prstGeom>
          <a:noFill/>
          <a:ln>
            <a:noFill/>
          </a:ln>
        </p:spPr>
        <p:txBody>
          <a:bodyPr spcFirstLastPara="1" wrap="square" lIns="0" tIns="45700" rIns="45700" bIns="0" anchor="t" anchorCtr="0">
            <a:noAutofit/>
          </a:bodyPr>
          <a:lstStyle/>
          <a:p>
            <a:pPr marL="0" lvl="0" indent="0" algn="r" rtl="0">
              <a:spcBef>
                <a:spcPts val="0"/>
              </a:spcBef>
              <a:spcAft>
                <a:spcPts val="0"/>
              </a:spcAft>
              <a:buNone/>
            </a:pPr>
            <a:fld id="{00000000-1234-1234-1234-123412341234}" type="slidenum">
              <a:rPr lang="fr-CA" sz="700">
                <a:latin typeface="Radio Canada"/>
                <a:ea typeface="Radio Canada"/>
                <a:cs typeface="Radio Canada"/>
                <a:sym typeface="Radio Canada"/>
              </a:rPr>
              <a:t>‹N°›</a:t>
            </a:fld>
            <a:endParaRPr sz="700">
              <a:latin typeface="Radio Canada"/>
              <a:ea typeface="Radio Canada"/>
              <a:cs typeface="Radio Canada"/>
              <a:sym typeface="Radio Canada"/>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ocials / Instagram 6">
  <p:cSld name="10_Custom Layout">
    <p:spTree>
      <p:nvGrpSpPr>
        <p:cNvPr id="1" name="Shape 228"/>
        <p:cNvGrpSpPr/>
        <p:nvPr/>
      </p:nvGrpSpPr>
      <p:grpSpPr>
        <a:xfrm>
          <a:off x="0" y="0"/>
          <a:ext cx="0" cy="0"/>
          <a:chOff x="0" y="0"/>
          <a:chExt cx="0" cy="0"/>
        </a:xfrm>
      </p:grpSpPr>
      <p:sp>
        <p:nvSpPr>
          <p:cNvPr id="229" name="Google Shape;229;p11"/>
          <p:cNvSpPr/>
          <p:nvPr/>
        </p:nvSpPr>
        <p:spPr>
          <a:xfrm>
            <a:off x="3370064" y="190500"/>
            <a:ext cx="5574000" cy="4762500"/>
          </a:xfrm>
          <a:prstGeom prst="roundRect">
            <a:avLst>
              <a:gd name="adj" fmla="val 1546"/>
            </a:avLst>
          </a:prstGeom>
          <a:solidFill>
            <a:srgbClr val="000000">
              <a:alpha val="431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a:buNone/>
            </a:pPr>
            <a:endParaRPr sz="1200" b="0" i="0" u="none" strike="noStrike" cap="none">
              <a:solidFill>
                <a:srgbClr val="FFFFFF"/>
              </a:solidFill>
              <a:latin typeface="Helvetica Neue"/>
              <a:ea typeface="Helvetica Neue"/>
              <a:cs typeface="Helvetica Neue"/>
              <a:sym typeface="Helvetica Neue"/>
            </a:endParaRPr>
          </a:p>
        </p:txBody>
      </p:sp>
      <p:pic>
        <p:nvPicPr>
          <p:cNvPr id="230" name="Google Shape;230;p11" descr="IG_POST.png"/>
          <p:cNvPicPr preferRelativeResize="0"/>
          <p:nvPr/>
        </p:nvPicPr>
        <p:blipFill rotWithShape="1">
          <a:blip r:embed="rId2">
            <a:alphaModFix/>
          </a:blip>
          <a:srcRect r="109" b="14581"/>
          <a:stretch/>
        </p:blipFill>
        <p:spPr>
          <a:xfrm>
            <a:off x="4914762" y="525911"/>
            <a:ext cx="2491506" cy="4610682"/>
          </a:xfrm>
          <a:custGeom>
            <a:avLst/>
            <a:gdLst/>
            <a:ahLst/>
            <a:cxnLst/>
            <a:rect l="l" t="t" r="r" b="b"/>
            <a:pathLst>
              <a:path w="21600" h="21600" extrusionOk="0">
                <a:moveTo>
                  <a:pt x="1040" y="0"/>
                </a:moveTo>
                <a:cubicBezTo>
                  <a:pt x="1011" y="5"/>
                  <a:pt x="976" y="8"/>
                  <a:pt x="950" y="14"/>
                </a:cubicBezTo>
                <a:cubicBezTo>
                  <a:pt x="535" y="95"/>
                  <a:pt x="209" y="272"/>
                  <a:pt x="58" y="496"/>
                </a:cubicBezTo>
                <a:cubicBezTo>
                  <a:pt x="33" y="528"/>
                  <a:pt x="16" y="566"/>
                  <a:pt x="0" y="606"/>
                </a:cubicBezTo>
                <a:lnTo>
                  <a:pt x="0" y="20943"/>
                </a:lnTo>
                <a:cubicBezTo>
                  <a:pt x="16" y="20983"/>
                  <a:pt x="33" y="21020"/>
                  <a:pt x="58" y="21053"/>
                </a:cubicBezTo>
                <a:cubicBezTo>
                  <a:pt x="209" y="21277"/>
                  <a:pt x="535" y="21454"/>
                  <a:pt x="950" y="21535"/>
                </a:cubicBezTo>
                <a:cubicBezTo>
                  <a:pt x="1237" y="21600"/>
                  <a:pt x="1668" y="21600"/>
                  <a:pt x="2387" y="21600"/>
                </a:cubicBezTo>
                <a:lnTo>
                  <a:pt x="19151" y="21600"/>
                </a:lnTo>
                <a:cubicBezTo>
                  <a:pt x="19870" y="21600"/>
                  <a:pt x="20301" y="21600"/>
                  <a:pt x="20588" y="21535"/>
                </a:cubicBezTo>
                <a:cubicBezTo>
                  <a:pt x="21003" y="21454"/>
                  <a:pt x="21329" y="21277"/>
                  <a:pt x="21480" y="21053"/>
                </a:cubicBezTo>
                <a:cubicBezTo>
                  <a:pt x="21600" y="20897"/>
                  <a:pt x="21600" y="20664"/>
                  <a:pt x="21600" y="20276"/>
                </a:cubicBezTo>
                <a:lnTo>
                  <a:pt x="21600" y="1272"/>
                </a:lnTo>
                <a:cubicBezTo>
                  <a:pt x="21600" y="884"/>
                  <a:pt x="21600" y="651"/>
                  <a:pt x="21480" y="496"/>
                </a:cubicBezTo>
                <a:cubicBezTo>
                  <a:pt x="21329" y="272"/>
                  <a:pt x="21003" y="95"/>
                  <a:pt x="20588" y="14"/>
                </a:cubicBezTo>
                <a:cubicBezTo>
                  <a:pt x="20562" y="8"/>
                  <a:pt x="20527" y="5"/>
                  <a:pt x="20498" y="0"/>
                </a:cubicBezTo>
                <a:lnTo>
                  <a:pt x="1040" y="0"/>
                </a:lnTo>
                <a:close/>
              </a:path>
            </a:pathLst>
          </a:custGeom>
          <a:noFill/>
          <a:ln>
            <a:noFill/>
          </a:ln>
        </p:spPr>
      </p:pic>
      <p:pic>
        <p:nvPicPr>
          <p:cNvPr id="231" name="Google Shape;231;p11" descr="Image"/>
          <p:cNvPicPr preferRelativeResize="0"/>
          <p:nvPr/>
        </p:nvPicPr>
        <p:blipFill rotWithShape="1">
          <a:blip r:embed="rId3">
            <a:alphaModFix/>
          </a:blip>
          <a:srcRect b="19335"/>
          <a:stretch/>
        </p:blipFill>
        <p:spPr>
          <a:xfrm>
            <a:off x="4784527" y="417314"/>
            <a:ext cx="2744392" cy="4535685"/>
          </a:xfrm>
          <a:prstGeom prst="rect">
            <a:avLst/>
          </a:prstGeom>
          <a:noFill/>
          <a:ln>
            <a:noFill/>
          </a:ln>
        </p:spPr>
      </p:pic>
      <p:pic>
        <p:nvPicPr>
          <p:cNvPr id="232" name="Google Shape;232;p11" descr="Image"/>
          <p:cNvPicPr preferRelativeResize="0"/>
          <p:nvPr/>
        </p:nvPicPr>
        <p:blipFill rotWithShape="1">
          <a:blip r:embed="rId4">
            <a:alphaModFix/>
          </a:blip>
          <a:srcRect r="19" b="19"/>
          <a:stretch/>
        </p:blipFill>
        <p:spPr>
          <a:xfrm>
            <a:off x="4977144" y="1176087"/>
            <a:ext cx="208494" cy="208494"/>
          </a:xfrm>
          <a:custGeom>
            <a:avLst/>
            <a:gdLst/>
            <a:ahLst/>
            <a:cxnLst/>
            <a:rect l="l" t="t" r="r" b="b"/>
            <a:pathLst>
              <a:path w="21600" h="21600" extrusionOk="0">
                <a:moveTo>
                  <a:pt x="10808" y="0"/>
                </a:moveTo>
                <a:cubicBezTo>
                  <a:pt x="8043" y="0"/>
                  <a:pt x="5270" y="1051"/>
                  <a:pt x="3161" y="3161"/>
                </a:cubicBezTo>
                <a:cubicBezTo>
                  <a:pt x="1051" y="5270"/>
                  <a:pt x="0" y="8043"/>
                  <a:pt x="0" y="10808"/>
                </a:cubicBezTo>
                <a:cubicBezTo>
                  <a:pt x="0" y="13572"/>
                  <a:pt x="1051" y="16330"/>
                  <a:pt x="3161" y="18439"/>
                </a:cubicBezTo>
                <a:cubicBezTo>
                  <a:pt x="5270" y="20549"/>
                  <a:pt x="8043" y="21600"/>
                  <a:pt x="10808" y="21600"/>
                </a:cubicBezTo>
                <a:cubicBezTo>
                  <a:pt x="13572" y="21600"/>
                  <a:pt x="16330" y="20549"/>
                  <a:pt x="18439" y="18439"/>
                </a:cubicBezTo>
                <a:cubicBezTo>
                  <a:pt x="20549" y="16330"/>
                  <a:pt x="21600" y="13572"/>
                  <a:pt x="21600" y="10808"/>
                </a:cubicBezTo>
                <a:cubicBezTo>
                  <a:pt x="21600" y="8043"/>
                  <a:pt x="20549" y="5270"/>
                  <a:pt x="18439" y="3161"/>
                </a:cubicBezTo>
                <a:cubicBezTo>
                  <a:pt x="16330" y="1051"/>
                  <a:pt x="13572" y="0"/>
                  <a:pt x="10808" y="0"/>
                </a:cubicBezTo>
                <a:close/>
              </a:path>
            </a:pathLst>
          </a:custGeom>
          <a:noFill/>
          <a:ln>
            <a:noFill/>
          </a:ln>
        </p:spPr>
      </p:pic>
      <p:sp>
        <p:nvSpPr>
          <p:cNvPr id="233" name="Google Shape;233;p11"/>
          <p:cNvSpPr>
            <a:spLocks noGrp="1"/>
          </p:cNvSpPr>
          <p:nvPr>
            <p:ph type="pic" idx="2"/>
          </p:nvPr>
        </p:nvSpPr>
        <p:spPr>
          <a:xfrm>
            <a:off x="4911329" y="1457325"/>
            <a:ext cx="2491500" cy="3114000"/>
          </a:xfrm>
          <a:prstGeom prst="rect">
            <a:avLst/>
          </a:prstGeom>
          <a:solidFill>
            <a:srgbClr val="ACB2BB"/>
          </a:solidFill>
          <a:ln>
            <a:noFill/>
          </a:ln>
        </p:spPr>
      </p:sp>
      <p:sp>
        <p:nvSpPr>
          <p:cNvPr id="234" name="Google Shape;234;p11"/>
          <p:cNvSpPr txBox="1">
            <a:spLocks noGrp="1"/>
          </p:cNvSpPr>
          <p:nvPr>
            <p:ph type="body" idx="1"/>
          </p:nvPr>
        </p:nvSpPr>
        <p:spPr>
          <a:xfrm>
            <a:off x="5211263" y="1228231"/>
            <a:ext cx="12237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800"/>
              </a:spcBef>
              <a:spcAft>
                <a:spcPts val="0"/>
              </a:spcAft>
              <a:buClr>
                <a:schemeClr val="dk1"/>
              </a:buClr>
              <a:buSzPts val="600"/>
              <a:buNone/>
              <a:defRPr>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235" name="Google Shape;235;p11"/>
          <p:cNvSpPr>
            <a:spLocks noGrp="1"/>
          </p:cNvSpPr>
          <p:nvPr>
            <p:ph type="pic" idx="3"/>
          </p:nvPr>
        </p:nvSpPr>
        <p:spPr>
          <a:xfrm>
            <a:off x="4974625" y="1172629"/>
            <a:ext cx="215400" cy="215400"/>
          </a:xfrm>
          <a:prstGeom prst="ellipse">
            <a:avLst/>
          </a:prstGeom>
          <a:noFill/>
          <a:ln>
            <a:noFill/>
          </a:ln>
        </p:spPr>
      </p:sp>
      <p:grpSp>
        <p:nvGrpSpPr>
          <p:cNvPr id="236" name="Google Shape;236;p11"/>
          <p:cNvGrpSpPr/>
          <p:nvPr/>
        </p:nvGrpSpPr>
        <p:grpSpPr>
          <a:xfrm>
            <a:off x="190503" y="228596"/>
            <a:ext cx="304371" cy="304371"/>
            <a:chOff x="1190625" y="238125"/>
            <a:chExt cx="5238750" cy="5238750"/>
          </a:xfrm>
        </p:grpSpPr>
        <p:sp>
          <p:nvSpPr>
            <p:cNvPr id="237" name="Google Shape;237;p11"/>
            <p:cNvSpPr/>
            <p:nvPr/>
          </p:nvSpPr>
          <p:spPr>
            <a:xfrm>
              <a:off x="2873550" y="1921050"/>
              <a:ext cx="1872900" cy="1872900"/>
            </a:xfrm>
            <a:custGeom>
              <a:avLst/>
              <a:gdLst/>
              <a:ahLst/>
              <a:cxnLst/>
              <a:rect l="l" t="t" r="r" b="b"/>
              <a:pathLst>
                <a:path w="74916" h="74916" extrusionOk="0">
                  <a:moveTo>
                    <a:pt x="35493" y="1"/>
                  </a:moveTo>
                  <a:lnTo>
                    <a:pt x="33660" y="263"/>
                  </a:lnTo>
                  <a:lnTo>
                    <a:pt x="31695" y="394"/>
                  </a:lnTo>
                  <a:lnTo>
                    <a:pt x="29862" y="787"/>
                  </a:lnTo>
                  <a:lnTo>
                    <a:pt x="28159" y="1180"/>
                  </a:lnTo>
                  <a:lnTo>
                    <a:pt x="26326" y="1704"/>
                  </a:lnTo>
                  <a:lnTo>
                    <a:pt x="24623" y="2227"/>
                  </a:lnTo>
                  <a:lnTo>
                    <a:pt x="22920" y="3013"/>
                  </a:lnTo>
                  <a:lnTo>
                    <a:pt x="21218" y="3668"/>
                  </a:lnTo>
                  <a:lnTo>
                    <a:pt x="19646" y="4585"/>
                  </a:lnTo>
                  <a:lnTo>
                    <a:pt x="18075" y="5371"/>
                  </a:lnTo>
                  <a:lnTo>
                    <a:pt x="16503" y="6418"/>
                  </a:lnTo>
                  <a:lnTo>
                    <a:pt x="15062" y="7466"/>
                  </a:lnTo>
                  <a:lnTo>
                    <a:pt x="13622" y="8514"/>
                  </a:lnTo>
                  <a:lnTo>
                    <a:pt x="12312" y="9693"/>
                  </a:lnTo>
                  <a:lnTo>
                    <a:pt x="11002" y="11002"/>
                  </a:lnTo>
                  <a:lnTo>
                    <a:pt x="9693" y="12312"/>
                  </a:lnTo>
                  <a:lnTo>
                    <a:pt x="8514" y="13622"/>
                  </a:lnTo>
                  <a:lnTo>
                    <a:pt x="7466" y="15062"/>
                  </a:lnTo>
                  <a:lnTo>
                    <a:pt x="6418" y="16503"/>
                  </a:lnTo>
                  <a:lnTo>
                    <a:pt x="5371" y="18075"/>
                  </a:lnTo>
                  <a:lnTo>
                    <a:pt x="4585" y="19646"/>
                  </a:lnTo>
                  <a:lnTo>
                    <a:pt x="3668" y="21218"/>
                  </a:lnTo>
                  <a:lnTo>
                    <a:pt x="3013" y="22920"/>
                  </a:lnTo>
                  <a:lnTo>
                    <a:pt x="2227" y="24623"/>
                  </a:lnTo>
                  <a:lnTo>
                    <a:pt x="1704" y="26326"/>
                  </a:lnTo>
                  <a:lnTo>
                    <a:pt x="1180" y="28159"/>
                  </a:lnTo>
                  <a:lnTo>
                    <a:pt x="787" y="29862"/>
                  </a:lnTo>
                  <a:lnTo>
                    <a:pt x="394" y="31695"/>
                  </a:lnTo>
                  <a:lnTo>
                    <a:pt x="263" y="33660"/>
                  </a:lnTo>
                  <a:lnTo>
                    <a:pt x="1" y="35493"/>
                  </a:lnTo>
                  <a:lnTo>
                    <a:pt x="1" y="37458"/>
                  </a:lnTo>
                  <a:lnTo>
                    <a:pt x="1" y="39423"/>
                  </a:lnTo>
                  <a:lnTo>
                    <a:pt x="263" y="41256"/>
                  </a:lnTo>
                  <a:lnTo>
                    <a:pt x="394" y="43221"/>
                  </a:lnTo>
                  <a:lnTo>
                    <a:pt x="787" y="45054"/>
                  </a:lnTo>
                  <a:lnTo>
                    <a:pt x="1180" y="46757"/>
                  </a:lnTo>
                  <a:lnTo>
                    <a:pt x="1704" y="48590"/>
                  </a:lnTo>
                  <a:lnTo>
                    <a:pt x="2227" y="50293"/>
                  </a:lnTo>
                  <a:lnTo>
                    <a:pt x="3013" y="51996"/>
                  </a:lnTo>
                  <a:lnTo>
                    <a:pt x="3668" y="53698"/>
                  </a:lnTo>
                  <a:lnTo>
                    <a:pt x="4585" y="55270"/>
                  </a:lnTo>
                  <a:lnTo>
                    <a:pt x="5371" y="56841"/>
                  </a:lnTo>
                  <a:lnTo>
                    <a:pt x="6418" y="58413"/>
                  </a:lnTo>
                  <a:lnTo>
                    <a:pt x="7466" y="59854"/>
                  </a:lnTo>
                  <a:lnTo>
                    <a:pt x="8514" y="61294"/>
                  </a:lnTo>
                  <a:lnTo>
                    <a:pt x="9693" y="62604"/>
                  </a:lnTo>
                  <a:lnTo>
                    <a:pt x="11002" y="63914"/>
                  </a:lnTo>
                  <a:lnTo>
                    <a:pt x="12312" y="65223"/>
                  </a:lnTo>
                  <a:lnTo>
                    <a:pt x="13622" y="66402"/>
                  </a:lnTo>
                  <a:lnTo>
                    <a:pt x="15062" y="67450"/>
                  </a:lnTo>
                  <a:lnTo>
                    <a:pt x="16503" y="68498"/>
                  </a:lnTo>
                  <a:lnTo>
                    <a:pt x="18075" y="69545"/>
                  </a:lnTo>
                  <a:lnTo>
                    <a:pt x="19646" y="70331"/>
                  </a:lnTo>
                  <a:lnTo>
                    <a:pt x="21218" y="71248"/>
                  </a:lnTo>
                  <a:lnTo>
                    <a:pt x="22920" y="71903"/>
                  </a:lnTo>
                  <a:lnTo>
                    <a:pt x="24623" y="72689"/>
                  </a:lnTo>
                  <a:lnTo>
                    <a:pt x="26326" y="73212"/>
                  </a:lnTo>
                  <a:lnTo>
                    <a:pt x="28159" y="73736"/>
                  </a:lnTo>
                  <a:lnTo>
                    <a:pt x="29862" y="74129"/>
                  </a:lnTo>
                  <a:lnTo>
                    <a:pt x="31695" y="74522"/>
                  </a:lnTo>
                  <a:lnTo>
                    <a:pt x="33660" y="74653"/>
                  </a:lnTo>
                  <a:lnTo>
                    <a:pt x="35493" y="74915"/>
                  </a:lnTo>
                  <a:lnTo>
                    <a:pt x="39423" y="74915"/>
                  </a:lnTo>
                  <a:lnTo>
                    <a:pt x="41256" y="74653"/>
                  </a:lnTo>
                  <a:lnTo>
                    <a:pt x="43221" y="74522"/>
                  </a:lnTo>
                  <a:lnTo>
                    <a:pt x="45054" y="74129"/>
                  </a:lnTo>
                  <a:lnTo>
                    <a:pt x="46757" y="73736"/>
                  </a:lnTo>
                  <a:lnTo>
                    <a:pt x="48590" y="73212"/>
                  </a:lnTo>
                  <a:lnTo>
                    <a:pt x="50293" y="72689"/>
                  </a:lnTo>
                  <a:lnTo>
                    <a:pt x="51996" y="71903"/>
                  </a:lnTo>
                  <a:lnTo>
                    <a:pt x="53698" y="71248"/>
                  </a:lnTo>
                  <a:lnTo>
                    <a:pt x="55270" y="70331"/>
                  </a:lnTo>
                  <a:lnTo>
                    <a:pt x="56841" y="69545"/>
                  </a:lnTo>
                  <a:lnTo>
                    <a:pt x="58413" y="68498"/>
                  </a:lnTo>
                  <a:lnTo>
                    <a:pt x="59854" y="67450"/>
                  </a:lnTo>
                  <a:lnTo>
                    <a:pt x="61294" y="66402"/>
                  </a:lnTo>
                  <a:lnTo>
                    <a:pt x="62604" y="65223"/>
                  </a:lnTo>
                  <a:lnTo>
                    <a:pt x="63914" y="63914"/>
                  </a:lnTo>
                  <a:lnTo>
                    <a:pt x="65223" y="62604"/>
                  </a:lnTo>
                  <a:lnTo>
                    <a:pt x="66402" y="61294"/>
                  </a:lnTo>
                  <a:lnTo>
                    <a:pt x="67450" y="59854"/>
                  </a:lnTo>
                  <a:lnTo>
                    <a:pt x="68498" y="58413"/>
                  </a:lnTo>
                  <a:lnTo>
                    <a:pt x="69414" y="56841"/>
                  </a:lnTo>
                  <a:lnTo>
                    <a:pt x="70331" y="55270"/>
                  </a:lnTo>
                  <a:lnTo>
                    <a:pt x="71248" y="53698"/>
                  </a:lnTo>
                  <a:lnTo>
                    <a:pt x="71903" y="51996"/>
                  </a:lnTo>
                  <a:lnTo>
                    <a:pt x="72689" y="50293"/>
                  </a:lnTo>
                  <a:lnTo>
                    <a:pt x="73212" y="48590"/>
                  </a:lnTo>
                  <a:lnTo>
                    <a:pt x="73736" y="46757"/>
                  </a:lnTo>
                  <a:lnTo>
                    <a:pt x="74129" y="45054"/>
                  </a:lnTo>
                  <a:lnTo>
                    <a:pt x="74522" y="43221"/>
                  </a:lnTo>
                  <a:lnTo>
                    <a:pt x="74653" y="41256"/>
                  </a:lnTo>
                  <a:lnTo>
                    <a:pt x="74784" y="39423"/>
                  </a:lnTo>
                  <a:lnTo>
                    <a:pt x="74915" y="37458"/>
                  </a:lnTo>
                  <a:lnTo>
                    <a:pt x="74784" y="35493"/>
                  </a:lnTo>
                  <a:lnTo>
                    <a:pt x="74653" y="33660"/>
                  </a:lnTo>
                  <a:lnTo>
                    <a:pt x="74522" y="31695"/>
                  </a:lnTo>
                  <a:lnTo>
                    <a:pt x="74129" y="29862"/>
                  </a:lnTo>
                  <a:lnTo>
                    <a:pt x="73736" y="28159"/>
                  </a:lnTo>
                  <a:lnTo>
                    <a:pt x="73212" y="26326"/>
                  </a:lnTo>
                  <a:lnTo>
                    <a:pt x="72689" y="24623"/>
                  </a:lnTo>
                  <a:lnTo>
                    <a:pt x="71903" y="22920"/>
                  </a:lnTo>
                  <a:lnTo>
                    <a:pt x="71248" y="21218"/>
                  </a:lnTo>
                  <a:lnTo>
                    <a:pt x="70331" y="19646"/>
                  </a:lnTo>
                  <a:lnTo>
                    <a:pt x="69414" y="18075"/>
                  </a:lnTo>
                  <a:lnTo>
                    <a:pt x="68498" y="16503"/>
                  </a:lnTo>
                  <a:lnTo>
                    <a:pt x="67450" y="15062"/>
                  </a:lnTo>
                  <a:lnTo>
                    <a:pt x="66402" y="13622"/>
                  </a:lnTo>
                  <a:lnTo>
                    <a:pt x="65223" y="12312"/>
                  </a:lnTo>
                  <a:lnTo>
                    <a:pt x="63914" y="11002"/>
                  </a:lnTo>
                  <a:lnTo>
                    <a:pt x="62604" y="9693"/>
                  </a:lnTo>
                  <a:lnTo>
                    <a:pt x="61294" y="8514"/>
                  </a:lnTo>
                  <a:lnTo>
                    <a:pt x="59854" y="7466"/>
                  </a:lnTo>
                  <a:lnTo>
                    <a:pt x="58413" y="6418"/>
                  </a:lnTo>
                  <a:lnTo>
                    <a:pt x="56841" y="5371"/>
                  </a:lnTo>
                  <a:lnTo>
                    <a:pt x="55270" y="4585"/>
                  </a:lnTo>
                  <a:lnTo>
                    <a:pt x="53698" y="3668"/>
                  </a:lnTo>
                  <a:lnTo>
                    <a:pt x="51996" y="3013"/>
                  </a:lnTo>
                  <a:lnTo>
                    <a:pt x="50293" y="2227"/>
                  </a:lnTo>
                  <a:lnTo>
                    <a:pt x="48590" y="1704"/>
                  </a:lnTo>
                  <a:lnTo>
                    <a:pt x="46757" y="1180"/>
                  </a:lnTo>
                  <a:lnTo>
                    <a:pt x="45054" y="787"/>
                  </a:lnTo>
                  <a:lnTo>
                    <a:pt x="43221" y="394"/>
                  </a:lnTo>
                  <a:lnTo>
                    <a:pt x="41256" y="263"/>
                  </a:lnTo>
                  <a:lnTo>
                    <a:pt x="39423"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38" name="Google Shape;238;p11"/>
            <p:cNvSpPr/>
            <p:nvPr/>
          </p:nvSpPr>
          <p:spPr>
            <a:xfrm>
              <a:off x="3810000" y="2857500"/>
              <a:ext cx="0" cy="0"/>
            </a:xfrm>
            <a:custGeom>
              <a:avLst/>
              <a:gdLst/>
              <a:ahLst/>
              <a:cxnLst/>
              <a:rect l="l" t="t" r="r" b="b"/>
              <a:pathLst>
                <a:path extrusionOk="0">
                  <a:moveTo>
                    <a:pt x="0" y="0"/>
                  </a:moveTo>
                  <a:lnTo>
                    <a:pt x="0"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39" name="Google Shape;239;p11"/>
            <p:cNvSpPr/>
            <p:nvPr/>
          </p:nvSpPr>
          <p:spPr>
            <a:xfrm>
              <a:off x="3810000" y="2857500"/>
              <a:ext cx="0" cy="0"/>
            </a:xfrm>
            <a:custGeom>
              <a:avLst/>
              <a:gdLst/>
              <a:ahLst/>
              <a:cxnLst/>
              <a:rect l="l" t="t" r="r" b="b"/>
              <a:pathLst>
                <a:path fill="none" extrusionOk="0">
                  <a:moveTo>
                    <a:pt x="0" y="0"/>
                  </a:moveTo>
                  <a:lnTo>
                    <a:pt x="0" y="0"/>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40" name="Google Shape;240;p11"/>
            <p:cNvSpPr/>
            <p:nvPr/>
          </p:nvSpPr>
          <p:spPr>
            <a:xfrm>
              <a:off x="1793075" y="1921050"/>
              <a:ext cx="936450" cy="1872900"/>
            </a:xfrm>
            <a:custGeom>
              <a:avLst/>
              <a:gdLst/>
              <a:ahLst/>
              <a:cxnLst/>
              <a:rect l="l" t="t" r="r" b="b"/>
              <a:pathLst>
                <a:path w="37458" h="74916" extrusionOk="0">
                  <a:moveTo>
                    <a:pt x="35493" y="1"/>
                  </a:moveTo>
                  <a:lnTo>
                    <a:pt x="33659" y="132"/>
                  </a:lnTo>
                  <a:lnTo>
                    <a:pt x="31695" y="394"/>
                  </a:lnTo>
                  <a:lnTo>
                    <a:pt x="29861" y="787"/>
                  </a:lnTo>
                  <a:lnTo>
                    <a:pt x="28028" y="1180"/>
                  </a:lnTo>
                  <a:lnTo>
                    <a:pt x="26325" y="1704"/>
                  </a:lnTo>
                  <a:lnTo>
                    <a:pt x="24622" y="2227"/>
                  </a:lnTo>
                  <a:lnTo>
                    <a:pt x="22920" y="2882"/>
                  </a:lnTo>
                  <a:lnTo>
                    <a:pt x="21217" y="3668"/>
                  </a:lnTo>
                  <a:lnTo>
                    <a:pt x="19646" y="4585"/>
                  </a:lnTo>
                  <a:lnTo>
                    <a:pt x="18074" y="5371"/>
                  </a:lnTo>
                  <a:lnTo>
                    <a:pt x="16502" y="6418"/>
                  </a:lnTo>
                  <a:lnTo>
                    <a:pt x="15062" y="7466"/>
                  </a:lnTo>
                  <a:lnTo>
                    <a:pt x="13621" y="8514"/>
                  </a:lnTo>
                  <a:lnTo>
                    <a:pt x="12311" y="9693"/>
                  </a:lnTo>
                  <a:lnTo>
                    <a:pt x="11002" y="11002"/>
                  </a:lnTo>
                  <a:lnTo>
                    <a:pt x="9692" y="12312"/>
                  </a:lnTo>
                  <a:lnTo>
                    <a:pt x="8513" y="13622"/>
                  </a:lnTo>
                  <a:lnTo>
                    <a:pt x="7465" y="15062"/>
                  </a:lnTo>
                  <a:lnTo>
                    <a:pt x="6418" y="16503"/>
                  </a:lnTo>
                  <a:lnTo>
                    <a:pt x="5370" y="18075"/>
                  </a:lnTo>
                  <a:lnTo>
                    <a:pt x="4453" y="19646"/>
                  </a:lnTo>
                  <a:lnTo>
                    <a:pt x="3667" y="21218"/>
                  </a:lnTo>
                  <a:lnTo>
                    <a:pt x="2882" y="22920"/>
                  </a:lnTo>
                  <a:lnTo>
                    <a:pt x="2227" y="24623"/>
                  </a:lnTo>
                  <a:lnTo>
                    <a:pt x="1703" y="26326"/>
                  </a:lnTo>
                  <a:lnTo>
                    <a:pt x="1179" y="28159"/>
                  </a:lnTo>
                  <a:lnTo>
                    <a:pt x="786" y="29862"/>
                  </a:lnTo>
                  <a:lnTo>
                    <a:pt x="393" y="31695"/>
                  </a:lnTo>
                  <a:lnTo>
                    <a:pt x="131" y="33660"/>
                  </a:lnTo>
                  <a:lnTo>
                    <a:pt x="0" y="35493"/>
                  </a:lnTo>
                  <a:lnTo>
                    <a:pt x="0" y="37458"/>
                  </a:lnTo>
                  <a:lnTo>
                    <a:pt x="0" y="39423"/>
                  </a:lnTo>
                  <a:lnTo>
                    <a:pt x="131" y="41256"/>
                  </a:lnTo>
                  <a:lnTo>
                    <a:pt x="393" y="43221"/>
                  </a:lnTo>
                  <a:lnTo>
                    <a:pt x="786" y="45054"/>
                  </a:lnTo>
                  <a:lnTo>
                    <a:pt x="1179" y="46757"/>
                  </a:lnTo>
                  <a:lnTo>
                    <a:pt x="1703" y="48590"/>
                  </a:lnTo>
                  <a:lnTo>
                    <a:pt x="2227" y="50293"/>
                  </a:lnTo>
                  <a:lnTo>
                    <a:pt x="2882" y="51996"/>
                  </a:lnTo>
                  <a:lnTo>
                    <a:pt x="3667" y="53698"/>
                  </a:lnTo>
                  <a:lnTo>
                    <a:pt x="4453" y="55270"/>
                  </a:lnTo>
                  <a:lnTo>
                    <a:pt x="5370" y="56841"/>
                  </a:lnTo>
                  <a:lnTo>
                    <a:pt x="6418" y="58413"/>
                  </a:lnTo>
                  <a:lnTo>
                    <a:pt x="7465" y="59854"/>
                  </a:lnTo>
                  <a:lnTo>
                    <a:pt x="8513" y="61294"/>
                  </a:lnTo>
                  <a:lnTo>
                    <a:pt x="9692" y="62604"/>
                  </a:lnTo>
                  <a:lnTo>
                    <a:pt x="11002" y="63914"/>
                  </a:lnTo>
                  <a:lnTo>
                    <a:pt x="12311" y="65223"/>
                  </a:lnTo>
                  <a:lnTo>
                    <a:pt x="13621" y="66402"/>
                  </a:lnTo>
                  <a:lnTo>
                    <a:pt x="15062" y="67450"/>
                  </a:lnTo>
                  <a:lnTo>
                    <a:pt x="16502" y="68498"/>
                  </a:lnTo>
                  <a:lnTo>
                    <a:pt x="18074" y="69414"/>
                  </a:lnTo>
                  <a:lnTo>
                    <a:pt x="19646" y="70331"/>
                  </a:lnTo>
                  <a:lnTo>
                    <a:pt x="21217" y="71248"/>
                  </a:lnTo>
                  <a:lnTo>
                    <a:pt x="22920" y="71903"/>
                  </a:lnTo>
                  <a:lnTo>
                    <a:pt x="24622" y="72689"/>
                  </a:lnTo>
                  <a:lnTo>
                    <a:pt x="26325" y="73212"/>
                  </a:lnTo>
                  <a:lnTo>
                    <a:pt x="28028" y="73736"/>
                  </a:lnTo>
                  <a:lnTo>
                    <a:pt x="29861" y="74129"/>
                  </a:lnTo>
                  <a:lnTo>
                    <a:pt x="31695" y="74522"/>
                  </a:lnTo>
                  <a:lnTo>
                    <a:pt x="33659" y="74653"/>
                  </a:lnTo>
                  <a:lnTo>
                    <a:pt x="35493" y="74784"/>
                  </a:lnTo>
                  <a:lnTo>
                    <a:pt x="37457" y="74915"/>
                  </a:lnTo>
                  <a:lnTo>
                    <a:pt x="37457"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41" name="Google Shape;241;p11"/>
            <p:cNvSpPr/>
            <p:nvPr/>
          </p:nvSpPr>
          <p:spPr>
            <a:xfrm>
              <a:off x="4890475" y="3937975"/>
              <a:ext cx="890625" cy="887350"/>
            </a:xfrm>
            <a:custGeom>
              <a:avLst/>
              <a:gdLst/>
              <a:ahLst/>
              <a:cxnLst/>
              <a:rect l="l" t="t" r="r" b="b"/>
              <a:pathLst>
                <a:path w="35625" h="35494" extrusionOk="0">
                  <a:moveTo>
                    <a:pt x="1" y="1"/>
                  </a:moveTo>
                  <a:lnTo>
                    <a:pt x="1" y="35493"/>
                  </a:lnTo>
                  <a:lnTo>
                    <a:pt x="1834" y="35493"/>
                  </a:lnTo>
                  <a:lnTo>
                    <a:pt x="3668" y="35362"/>
                  </a:lnTo>
                  <a:lnTo>
                    <a:pt x="5370" y="35100"/>
                  </a:lnTo>
                  <a:lnTo>
                    <a:pt x="7204" y="34838"/>
                  </a:lnTo>
                  <a:lnTo>
                    <a:pt x="8907" y="34445"/>
                  </a:lnTo>
                  <a:lnTo>
                    <a:pt x="10609" y="33922"/>
                  </a:lnTo>
                  <a:lnTo>
                    <a:pt x="12181" y="33398"/>
                  </a:lnTo>
                  <a:lnTo>
                    <a:pt x="13883" y="32743"/>
                  </a:lnTo>
                  <a:lnTo>
                    <a:pt x="15455" y="32088"/>
                  </a:lnTo>
                  <a:lnTo>
                    <a:pt x="16896" y="31302"/>
                  </a:lnTo>
                  <a:lnTo>
                    <a:pt x="18467" y="30385"/>
                  </a:lnTo>
                  <a:lnTo>
                    <a:pt x="19908" y="29469"/>
                  </a:lnTo>
                  <a:lnTo>
                    <a:pt x="21349" y="28552"/>
                  </a:lnTo>
                  <a:lnTo>
                    <a:pt x="22658" y="27373"/>
                  </a:lnTo>
                  <a:lnTo>
                    <a:pt x="23968" y="26325"/>
                  </a:lnTo>
                  <a:lnTo>
                    <a:pt x="25147" y="25147"/>
                  </a:lnTo>
                  <a:lnTo>
                    <a:pt x="26325" y="23968"/>
                  </a:lnTo>
                  <a:lnTo>
                    <a:pt x="27504" y="22658"/>
                  </a:lnTo>
                  <a:lnTo>
                    <a:pt x="28552" y="21349"/>
                  </a:lnTo>
                  <a:lnTo>
                    <a:pt x="29469" y="19908"/>
                  </a:lnTo>
                  <a:lnTo>
                    <a:pt x="30385" y="18467"/>
                  </a:lnTo>
                  <a:lnTo>
                    <a:pt x="31302" y="17027"/>
                  </a:lnTo>
                  <a:lnTo>
                    <a:pt x="32088" y="15455"/>
                  </a:lnTo>
                  <a:lnTo>
                    <a:pt x="32743" y="13883"/>
                  </a:lnTo>
                  <a:lnTo>
                    <a:pt x="33398" y="12181"/>
                  </a:lnTo>
                  <a:lnTo>
                    <a:pt x="33922" y="10609"/>
                  </a:lnTo>
                  <a:lnTo>
                    <a:pt x="34445" y="8907"/>
                  </a:lnTo>
                  <a:lnTo>
                    <a:pt x="34838" y="7204"/>
                  </a:lnTo>
                  <a:lnTo>
                    <a:pt x="35100" y="5501"/>
                  </a:lnTo>
                  <a:lnTo>
                    <a:pt x="35362" y="3668"/>
                  </a:lnTo>
                  <a:lnTo>
                    <a:pt x="35493" y="183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42" name="Google Shape;242;p11"/>
            <p:cNvSpPr/>
            <p:nvPr/>
          </p:nvSpPr>
          <p:spPr>
            <a:xfrm>
              <a:off x="1838900" y="886400"/>
              <a:ext cx="890625" cy="890625"/>
            </a:xfrm>
            <a:custGeom>
              <a:avLst/>
              <a:gdLst/>
              <a:ahLst/>
              <a:cxnLst/>
              <a:rect l="l" t="t" r="r" b="b"/>
              <a:pathLst>
                <a:path w="35625" h="35625" extrusionOk="0">
                  <a:moveTo>
                    <a:pt x="35624" y="1"/>
                  </a:moveTo>
                  <a:lnTo>
                    <a:pt x="33791" y="132"/>
                  </a:lnTo>
                  <a:lnTo>
                    <a:pt x="31957" y="263"/>
                  </a:lnTo>
                  <a:lnTo>
                    <a:pt x="30124" y="525"/>
                  </a:lnTo>
                  <a:lnTo>
                    <a:pt x="28421" y="787"/>
                  </a:lnTo>
                  <a:lnTo>
                    <a:pt x="26718" y="1180"/>
                  </a:lnTo>
                  <a:lnTo>
                    <a:pt x="25016" y="1703"/>
                  </a:lnTo>
                  <a:lnTo>
                    <a:pt x="23313" y="2227"/>
                  </a:lnTo>
                  <a:lnTo>
                    <a:pt x="21742" y="2882"/>
                  </a:lnTo>
                  <a:lnTo>
                    <a:pt x="20170" y="3537"/>
                  </a:lnTo>
                  <a:lnTo>
                    <a:pt x="18598" y="4323"/>
                  </a:lnTo>
                  <a:lnTo>
                    <a:pt x="17158" y="5240"/>
                  </a:lnTo>
                  <a:lnTo>
                    <a:pt x="15717" y="6156"/>
                  </a:lnTo>
                  <a:lnTo>
                    <a:pt x="14276" y="7073"/>
                  </a:lnTo>
                  <a:lnTo>
                    <a:pt x="12967" y="8252"/>
                  </a:lnTo>
                  <a:lnTo>
                    <a:pt x="11657" y="9300"/>
                  </a:lnTo>
                  <a:lnTo>
                    <a:pt x="10478" y="10478"/>
                  </a:lnTo>
                  <a:lnTo>
                    <a:pt x="9300" y="11657"/>
                  </a:lnTo>
                  <a:lnTo>
                    <a:pt x="8121" y="12967"/>
                  </a:lnTo>
                  <a:lnTo>
                    <a:pt x="7073" y="14407"/>
                  </a:lnTo>
                  <a:lnTo>
                    <a:pt x="6156" y="15717"/>
                  </a:lnTo>
                  <a:lnTo>
                    <a:pt x="5109" y="17158"/>
                  </a:lnTo>
                  <a:lnTo>
                    <a:pt x="4323" y="18729"/>
                  </a:lnTo>
                  <a:lnTo>
                    <a:pt x="3537" y="20170"/>
                  </a:lnTo>
                  <a:lnTo>
                    <a:pt x="2882" y="21742"/>
                  </a:lnTo>
                  <a:lnTo>
                    <a:pt x="2227" y="23444"/>
                  </a:lnTo>
                  <a:lnTo>
                    <a:pt x="1572" y="25016"/>
                  </a:lnTo>
                  <a:lnTo>
                    <a:pt x="1180" y="26718"/>
                  </a:lnTo>
                  <a:lnTo>
                    <a:pt x="787" y="28421"/>
                  </a:lnTo>
                  <a:lnTo>
                    <a:pt x="394" y="30255"/>
                  </a:lnTo>
                  <a:lnTo>
                    <a:pt x="263" y="31957"/>
                  </a:lnTo>
                  <a:lnTo>
                    <a:pt x="132" y="33791"/>
                  </a:lnTo>
                  <a:lnTo>
                    <a:pt x="1" y="35624"/>
                  </a:lnTo>
                  <a:lnTo>
                    <a:pt x="35624" y="3562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43" name="Google Shape;243;p11"/>
            <p:cNvSpPr/>
            <p:nvPr/>
          </p:nvSpPr>
          <p:spPr>
            <a:xfrm>
              <a:off x="1838900" y="886400"/>
              <a:ext cx="890625" cy="890625"/>
            </a:xfrm>
            <a:custGeom>
              <a:avLst/>
              <a:gdLst/>
              <a:ahLst/>
              <a:cxnLst/>
              <a:rect l="l" t="t" r="r" b="b"/>
              <a:pathLst>
                <a:path w="35625" h="35625" fill="none" extrusionOk="0">
                  <a:moveTo>
                    <a:pt x="35624" y="1"/>
                  </a:moveTo>
                  <a:lnTo>
                    <a:pt x="35624" y="35624"/>
                  </a:lnTo>
                  <a:lnTo>
                    <a:pt x="1" y="35624"/>
                  </a:lnTo>
                  <a:lnTo>
                    <a:pt x="1" y="35624"/>
                  </a:lnTo>
                  <a:lnTo>
                    <a:pt x="132" y="33791"/>
                  </a:lnTo>
                  <a:lnTo>
                    <a:pt x="263" y="31957"/>
                  </a:lnTo>
                  <a:lnTo>
                    <a:pt x="394" y="30255"/>
                  </a:lnTo>
                  <a:lnTo>
                    <a:pt x="787" y="28421"/>
                  </a:lnTo>
                  <a:lnTo>
                    <a:pt x="1180" y="26718"/>
                  </a:lnTo>
                  <a:lnTo>
                    <a:pt x="1572" y="25016"/>
                  </a:lnTo>
                  <a:lnTo>
                    <a:pt x="2227" y="23444"/>
                  </a:lnTo>
                  <a:lnTo>
                    <a:pt x="2882" y="21742"/>
                  </a:lnTo>
                  <a:lnTo>
                    <a:pt x="3537" y="20170"/>
                  </a:lnTo>
                  <a:lnTo>
                    <a:pt x="4323" y="18729"/>
                  </a:lnTo>
                  <a:lnTo>
                    <a:pt x="5109" y="17158"/>
                  </a:lnTo>
                  <a:lnTo>
                    <a:pt x="6156" y="15717"/>
                  </a:lnTo>
                  <a:lnTo>
                    <a:pt x="7073" y="14407"/>
                  </a:lnTo>
                  <a:lnTo>
                    <a:pt x="8121" y="12967"/>
                  </a:lnTo>
                  <a:lnTo>
                    <a:pt x="9300" y="11657"/>
                  </a:lnTo>
                  <a:lnTo>
                    <a:pt x="10478" y="10478"/>
                  </a:lnTo>
                  <a:lnTo>
                    <a:pt x="11657" y="9300"/>
                  </a:lnTo>
                  <a:lnTo>
                    <a:pt x="12967" y="8252"/>
                  </a:lnTo>
                  <a:lnTo>
                    <a:pt x="14276" y="7073"/>
                  </a:lnTo>
                  <a:lnTo>
                    <a:pt x="15717" y="6156"/>
                  </a:lnTo>
                  <a:lnTo>
                    <a:pt x="17158" y="5240"/>
                  </a:lnTo>
                  <a:lnTo>
                    <a:pt x="18598" y="4323"/>
                  </a:lnTo>
                  <a:lnTo>
                    <a:pt x="20170" y="3537"/>
                  </a:lnTo>
                  <a:lnTo>
                    <a:pt x="21742" y="2882"/>
                  </a:lnTo>
                  <a:lnTo>
                    <a:pt x="23313" y="2227"/>
                  </a:lnTo>
                  <a:lnTo>
                    <a:pt x="25016" y="1703"/>
                  </a:lnTo>
                  <a:lnTo>
                    <a:pt x="26718" y="1180"/>
                  </a:lnTo>
                  <a:lnTo>
                    <a:pt x="28421" y="787"/>
                  </a:lnTo>
                  <a:lnTo>
                    <a:pt x="30124" y="525"/>
                  </a:lnTo>
                  <a:lnTo>
                    <a:pt x="31957" y="263"/>
                  </a:lnTo>
                  <a:lnTo>
                    <a:pt x="33791" y="132"/>
                  </a:lnTo>
                  <a:lnTo>
                    <a:pt x="35624" y="1"/>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44" name="Google Shape;244;p11"/>
            <p:cNvSpPr/>
            <p:nvPr/>
          </p:nvSpPr>
          <p:spPr>
            <a:xfrm>
              <a:off x="1838900" y="3937975"/>
              <a:ext cx="890625" cy="887350"/>
            </a:xfrm>
            <a:custGeom>
              <a:avLst/>
              <a:gdLst/>
              <a:ahLst/>
              <a:cxnLst/>
              <a:rect l="l" t="t" r="r" b="b"/>
              <a:pathLst>
                <a:path w="35625" h="35494" extrusionOk="0">
                  <a:moveTo>
                    <a:pt x="1" y="1"/>
                  </a:moveTo>
                  <a:lnTo>
                    <a:pt x="132" y="1834"/>
                  </a:lnTo>
                  <a:lnTo>
                    <a:pt x="263" y="3668"/>
                  </a:lnTo>
                  <a:lnTo>
                    <a:pt x="394" y="5501"/>
                  </a:lnTo>
                  <a:lnTo>
                    <a:pt x="787" y="7204"/>
                  </a:lnTo>
                  <a:lnTo>
                    <a:pt x="1180" y="8907"/>
                  </a:lnTo>
                  <a:lnTo>
                    <a:pt x="1572" y="10609"/>
                  </a:lnTo>
                  <a:lnTo>
                    <a:pt x="2227" y="12181"/>
                  </a:lnTo>
                  <a:lnTo>
                    <a:pt x="2882" y="13883"/>
                  </a:lnTo>
                  <a:lnTo>
                    <a:pt x="3537" y="15455"/>
                  </a:lnTo>
                  <a:lnTo>
                    <a:pt x="4323" y="17027"/>
                  </a:lnTo>
                  <a:lnTo>
                    <a:pt x="5240" y="18467"/>
                  </a:lnTo>
                  <a:lnTo>
                    <a:pt x="6156" y="19908"/>
                  </a:lnTo>
                  <a:lnTo>
                    <a:pt x="7073" y="21349"/>
                  </a:lnTo>
                  <a:lnTo>
                    <a:pt x="8121" y="22658"/>
                  </a:lnTo>
                  <a:lnTo>
                    <a:pt x="9300" y="23968"/>
                  </a:lnTo>
                  <a:lnTo>
                    <a:pt x="10478" y="25147"/>
                  </a:lnTo>
                  <a:lnTo>
                    <a:pt x="11657" y="26325"/>
                  </a:lnTo>
                  <a:lnTo>
                    <a:pt x="12967" y="27373"/>
                  </a:lnTo>
                  <a:lnTo>
                    <a:pt x="14276" y="28552"/>
                  </a:lnTo>
                  <a:lnTo>
                    <a:pt x="15717" y="29469"/>
                  </a:lnTo>
                  <a:lnTo>
                    <a:pt x="17158" y="30385"/>
                  </a:lnTo>
                  <a:lnTo>
                    <a:pt x="18598" y="31302"/>
                  </a:lnTo>
                  <a:lnTo>
                    <a:pt x="20170" y="32088"/>
                  </a:lnTo>
                  <a:lnTo>
                    <a:pt x="21742" y="32743"/>
                  </a:lnTo>
                  <a:lnTo>
                    <a:pt x="23313" y="33398"/>
                  </a:lnTo>
                  <a:lnTo>
                    <a:pt x="25016" y="33922"/>
                  </a:lnTo>
                  <a:lnTo>
                    <a:pt x="26718" y="34445"/>
                  </a:lnTo>
                  <a:lnTo>
                    <a:pt x="28421" y="34838"/>
                  </a:lnTo>
                  <a:lnTo>
                    <a:pt x="30124" y="35100"/>
                  </a:lnTo>
                  <a:lnTo>
                    <a:pt x="31957" y="35362"/>
                  </a:lnTo>
                  <a:lnTo>
                    <a:pt x="33791" y="35493"/>
                  </a:lnTo>
                  <a:lnTo>
                    <a:pt x="35624" y="35493"/>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45" name="Google Shape;245;p11"/>
            <p:cNvSpPr/>
            <p:nvPr/>
          </p:nvSpPr>
          <p:spPr>
            <a:xfrm>
              <a:off x="5970975" y="2052025"/>
              <a:ext cx="458400" cy="1610950"/>
            </a:xfrm>
            <a:custGeom>
              <a:avLst/>
              <a:gdLst/>
              <a:ahLst/>
              <a:cxnLst/>
              <a:rect l="l" t="t" r="r" b="b"/>
              <a:pathLst>
                <a:path w="18336" h="64438" extrusionOk="0">
                  <a:moveTo>
                    <a:pt x="0" y="1"/>
                  </a:moveTo>
                  <a:lnTo>
                    <a:pt x="0" y="64437"/>
                  </a:lnTo>
                  <a:lnTo>
                    <a:pt x="2096" y="63128"/>
                  </a:lnTo>
                  <a:lnTo>
                    <a:pt x="3929" y="61687"/>
                  </a:lnTo>
                  <a:lnTo>
                    <a:pt x="5763" y="60115"/>
                  </a:lnTo>
                  <a:lnTo>
                    <a:pt x="7466" y="58544"/>
                  </a:lnTo>
                  <a:lnTo>
                    <a:pt x="9168" y="56841"/>
                  </a:lnTo>
                  <a:lnTo>
                    <a:pt x="10609" y="55008"/>
                  </a:lnTo>
                  <a:lnTo>
                    <a:pt x="12050" y="53043"/>
                  </a:lnTo>
                  <a:lnTo>
                    <a:pt x="13359" y="50948"/>
                  </a:lnTo>
                  <a:lnTo>
                    <a:pt x="14407" y="48852"/>
                  </a:lnTo>
                  <a:lnTo>
                    <a:pt x="15455" y="46626"/>
                  </a:lnTo>
                  <a:lnTo>
                    <a:pt x="16241" y="44399"/>
                  </a:lnTo>
                  <a:lnTo>
                    <a:pt x="17026" y="42042"/>
                  </a:lnTo>
                  <a:lnTo>
                    <a:pt x="17550" y="39684"/>
                  </a:lnTo>
                  <a:lnTo>
                    <a:pt x="17943" y="37196"/>
                  </a:lnTo>
                  <a:lnTo>
                    <a:pt x="18205" y="34707"/>
                  </a:lnTo>
                  <a:lnTo>
                    <a:pt x="18336" y="32219"/>
                  </a:lnTo>
                  <a:lnTo>
                    <a:pt x="18205" y="29731"/>
                  </a:lnTo>
                  <a:lnTo>
                    <a:pt x="17943" y="27111"/>
                  </a:lnTo>
                  <a:lnTo>
                    <a:pt x="17550" y="24754"/>
                  </a:lnTo>
                  <a:lnTo>
                    <a:pt x="17026" y="22396"/>
                  </a:lnTo>
                  <a:lnTo>
                    <a:pt x="16241" y="20039"/>
                  </a:lnTo>
                  <a:lnTo>
                    <a:pt x="15455" y="17681"/>
                  </a:lnTo>
                  <a:lnTo>
                    <a:pt x="14407" y="15586"/>
                  </a:lnTo>
                  <a:lnTo>
                    <a:pt x="13359" y="13490"/>
                  </a:lnTo>
                  <a:lnTo>
                    <a:pt x="12050" y="11395"/>
                  </a:lnTo>
                  <a:lnTo>
                    <a:pt x="10609" y="9430"/>
                  </a:lnTo>
                  <a:lnTo>
                    <a:pt x="9168" y="7597"/>
                  </a:lnTo>
                  <a:lnTo>
                    <a:pt x="7466" y="5894"/>
                  </a:lnTo>
                  <a:lnTo>
                    <a:pt x="5763" y="4323"/>
                  </a:lnTo>
                  <a:lnTo>
                    <a:pt x="3929" y="2751"/>
                  </a:lnTo>
                  <a:lnTo>
                    <a:pt x="2096" y="1310"/>
                  </a:lnTo>
                  <a:lnTo>
                    <a:pt x="0"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46" name="Google Shape;246;p11"/>
            <p:cNvSpPr/>
            <p:nvPr/>
          </p:nvSpPr>
          <p:spPr>
            <a:xfrm>
              <a:off x="3004525" y="238125"/>
              <a:ext cx="1610950" cy="458400"/>
            </a:xfrm>
            <a:custGeom>
              <a:avLst/>
              <a:gdLst/>
              <a:ahLst/>
              <a:cxnLst/>
              <a:rect l="l" t="t" r="r" b="b"/>
              <a:pathLst>
                <a:path w="64438" h="18336" extrusionOk="0">
                  <a:moveTo>
                    <a:pt x="32219" y="0"/>
                  </a:moveTo>
                  <a:lnTo>
                    <a:pt x="29731" y="131"/>
                  </a:lnTo>
                  <a:lnTo>
                    <a:pt x="27242" y="393"/>
                  </a:lnTo>
                  <a:lnTo>
                    <a:pt x="24754" y="786"/>
                  </a:lnTo>
                  <a:lnTo>
                    <a:pt x="22396" y="1310"/>
                  </a:lnTo>
                  <a:lnTo>
                    <a:pt x="20039" y="2096"/>
                  </a:lnTo>
                  <a:lnTo>
                    <a:pt x="17812" y="2881"/>
                  </a:lnTo>
                  <a:lnTo>
                    <a:pt x="15586" y="3929"/>
                  </a:lnTo>
                  <a:lnTo>
                    <a:pt x="13490" y="4977"/>
                  </a:lnTo>
                  <a:lnTo>
                    <a:pt x="11395" y="6287"/>
                  </a:lnTo>
                  <a:lnTo>
                    <a:pt x="9430" y="7727"/>
                  </a:lnTo>
                  <a:lnTo>
                    <a:pt x="7597" y="9168"/>
                  </a:lnTo>
                  <a:lnTo>
                    <a:pt x="5894" y="10870"/>
                  </a:lnTo>
                  <a:lnTo>
                    <a:pt x="4323" y="12573"/>
                  </a:lnTo>
                  <a:lnTo>
                    <a:pt x="2751" y="14407"/>
                  </a:lnTo>
                  <a:lnTo>
                    <a:pt x="1310" y="16240"/>
                  </a:lnTo>
                  <a:lnTo>
                    <a:pt x="1" y="18336"/>
                  </a:lnTo>
                  <a:lnTo>
                    <a:pt x="64437" y="18336"/>
                  </a:lnTo>
                  <a:lnTo>
                    <a:pt x="63128" y="16240"/>
                  </a:lnTo>
                  <a:lnTo>
                    <a:pt x="61687" y="14407"/>
                  </a:lnTo>
                  <a:lnTo>
                    <a:pt x="60115" y="12573"/>
                  </a:lnTo>
                  <a:lnTo>
                    <a:pt x="58544" y="10870"/>
                  </a:lnTo>
                  <a:lnTo>
                    <a:pt x="56841" y="9168"/>
                  </a:lnTo>
                  <a:lnTo>
                    <a:pt x="55008" y="7727"/>
                  </a:lnTo>
                  <a:lnTo>
                    <a:pt x="53043" y="6287"/>
                  </a:lnTo>
                  <a:lnTo>
                    <a:pt x="50948" y="4977"/>
                  </a:lnTo>
                  <a:lnTo>
                    <a:pt x="48852" y="3929"/>
                  </a:lnTo>
                  <a:lnTo>
                    <a:pt x="46757" y="2881"/>
                  </a:lnTo>
                  <a:lnTo>
                    <a:pt x="44399" y="2096"/>
                  </a:lnTo>
                  <a:lnTo>
                    <a:pt x="42042" y="1310"/>
                  </a:lnTo>
                  <a:lnTo>
                    <a:pt x="39684" y="786"/>
                  </a:lnTo>
                  <a:lnTo>
                    <a:pt x="37327" y="393"/>
                  </a:lnTo>
                  <a:lnTo>
                    <a:pt x="34707" y="131"/>
                  </a:lnTo>
                  <a:lnTo>
                    <a:pt x="32219"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47" name="Google Shape;247;p11"/>
            <p:cNvSpPr/>
            <p:nvPr/>
          </p:nvSpPr>
          <p:spPr>
            <a:xfrm>
              <a:off x="2994700" y="5018475"/>
              <a:ext cx="1607675" cy="458400"/>
            </a:xfrm>
            <a:custGeom>
              <a:avLst/>
              <a:gdLst/>
              <a:ahLst/>
              <a:cxnLst/>
              <a:rect l="l" t="t" r="r" b="b"/>
              <a:pathLst>
                <a:path w="64307" h="18336" extrusionOk="0">
                  <a:moveTo>
                    <a:pt x="1" y="0"/>
                  </a:moveTo>
                  <a:lnTo>
                    <a:pt x="1180" y="2096"/>
                  </a:lnTo>
                  <a:lnTo>
                    <a:pt x="2620" y="3929"/>
                  </a:lnTo>
                  <a:lnTo>
                    <a:pt x="4192" y="5763"/>
                  </a:lnTo>
                  <a:lnTo>
                    <a:pt x="5763" y="7466"/>
                  </a:lnTo>
                  <a:lnTo>
                    <a:pt x="7597" y="9168"/>
                  </a:lnTo>
                  <a:lnTo>
                    <a:pt x="9431" y="10609"/>
                  </a:lnTo>
                  <a:lnTo>
                    <a:pt x="11395" y="12050"/>
                  </a:lnTo>
                  <a:lnTo>
                    <a:pt x="13360" y="13228"/>
                  </a:lnTo>
                  <a:lnTo>
                    <a:pt x="15455" y="14407"/>
                  </a:lnTo>
                  <a:lnTo>
                    <a:pt x="17682" y="15455"/>
                  </a:lnTo>
                  <a:lnTo>
                    <a:pt x="19908" y="16241"/>
                  </a:lnTo>
                  <a:lnTo>
                    <a:pt x="22265" y="17026"/>
                  </a:lnTo>
                  <a:lnTo>
                    <a:pt x="24623" y="17550"/>
                  </a:lnTo>
                  <a:lnTo>
                    <a:pt x="27111" y="17943"/>
                  </a:lnTo>
                  <a:lnTo>
                    <a:pt x="29600" y="18205"/>
                  </a:lnTo>
                  <a:lnTo>
                    <a:pt x="32088" y="18336"/>
                  </a:lnTo>
                  <a:lnTo>
                    <a:pt x="34708" y="18205"/>
                  </a:lnTo>
                  <a:lnTo>
                    <a:pt x="37196" y="17943"/>
                  </a:lnTo>
                  <a:lnTo>
                    <a:pt x="39553" y="17550"/>
                  </a:lnTo>
                  <a:lnTo>
                    <a:pt x="42042" y="17026"/>
                  </a:lnTo>
                  <a:lnTo>
                    <a:pt x="44399" y="16241"/>
                  </a:lnTo>
                  <a:lnTo>
                    <a:pt x="46626" y="15455"/>
                  </a:lnTo>
                  <a:lnTo>
                    <a:pt x="48721" y="14407"/>
                  </a:lnTo>
                  <a:lnTo>
                    <a:pt x="50948" y="13359"/>
                  </a:lnTo>
                  <a:lnTo>
                    <a:pt x="52912" y="12050"/>
                  </a:lnTo>
                  <a:lnTo>
                    <a:pt x="54877" y="10609"/>
                  </a:lnTo>
                  <a:lnTo>
                    <a:pt x="56710" y="9168"/>
                  </a:lnTo>
                  <a:lnTo>
                    <a:pt x="58413" y="7466"/>
                  </a:lnTo>
                  <a:lnTo>
                    <a:pt x="60115" y="5763"/>
                  </a:lnTo>
                  <a:lnTo>
                    <a:pt x="61556" y="3929"/>
                  </a:lnTo>
                  <a:lnTo>
                    <a:pt x="62997" y="2096"/>
                  </a:lnTo>
                  <a:lnTo>
                    <a:pt x="64306"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48" name="Google Shape;248;p11"/>
            <p:cNvSpPr/>
            <p:nvPr/>
          </p:nvSpPr>
          <p:spPr>
            <a:xfrm>
              <a:off x="2873550" y="3937975"/>
              <a:ext cx="1872900" cy="936450"/>
            </a:xfrm>
            <a:custGeom>
              <a:avLst/>
              <a:gdLst/>
              <a:ahLst/>
              <a:cxnLst/>
              <a:rect l="l" t="t" r="r" b="b"/>
              <a:pathLst>
                <a:path w="74916" h="37458" extrusionOk="0">
                  <a:moveTo>
                    <a:pt x="1" y="1"/>
                  </a:moveTo>
                  <a:lnTo>
                    <a:pt x="1" y="1965"/>
                  </a:lnTo>
                  <a:lnTo>
                    <a:pt x="132" y="3799"/>
                  </a:lnTo>
                  <a:lnTo>
                    <a:pt x="394" y="5763"/>
                  </a:lnTo>
                  <a:lnTo>
                    <a:pt x="787" y="7597"/>
                  </a:lnTo>
                  <a:lnTo>
                    <a:pt x="1180" y="9430"/>
                  </a:lnTo>
                  <a:lnTo>
                    <a:pt x="1704" y="11133"/>
                  </a:lnTo>
                  <a:lnTo>
                    <a:pt x="2227" y="12836"/>
                  </a:lnTo>
                  <a:lnTo>
                    <a:pt x="2882" y="14538"/>
                  </a:lnTo>
                  <a:lnTo>
                    <a:pt x="3668" y="16241"/>
                  </a:lnTo>
                  <a:lnTo>
                    <a:pt x="4585" y="17812"/>
                  </a:lnTo>
                  <a:lnTo>
                    <a:pt x="5371" y="19384"/>
                  </a:lnTo>
                  <a:lnTo>
                    <a:pt x="6418" y="20956"/>
                  </a:lnTo>
                  <a:lnTo>
                    <a:pt x="7466" y="22396"/>
                  </a:lnTo>
                  <a:lnTo>
                    <a:pt x="8514" y="23837"/>
                  </a:lnTo>
                  <a:lnTo>
                    <a:pt x="9693" y="25147"/>
                  </a:lnTo>
                  <a:lnTo>
                    <a:pt x="11002" y="26456"/>
                  </a:lnTo>
                  <a:lnTo>
                    <a:pt x="12312" y="27766"/>
                  </a:lnTo>
                  <a:lnTo>
                    <a:pt x="13622" y="28945"/>
                  </a:lnTo>
                  <a:lnTo>
                    <a:pt x="15062" y="29993"/>
                  </a:lnTo>
                  <a:lnTo>
                    <a:pt x="16503" y="31040"/>
                  </a:lnTo>
                  <a:lnTo>
                    <a:pt x="18075" y="32088"/>
                  </a:lnTo>
                  <a:lnTo>
                    <a:pt x="19646" y="33005"/>
                  </a:lnTo>
                  <a:lnTo>
                    <a:pt x="21218" y="33791"/>
                  </a:lnTo>
                  <a:lnTo>
                    <a:pt x="22920" y="34576"/>
                  </a:lnTo>
                  <a:lnTo>
                    <a:pt x="24623" y="35231"/>
                  </a:lnTo>
                  <a:lnTo>
                    <a:pt x="26326" y="35755"/>
                  </a:lnTo>
                  <a:lnTo>
                    <a:pt x="28159" y="36279"/>
                  </a:lnTo>
                  <a:lnTo>
                    <a:pt x="29862" y="36672"/>
                  </a:lnTo>
                  <a:lnTo>
                    <a:pt x="31695" y="37065"/>
                  </a:lnTo>
                  <a:lnTo>
                    <a:pt x="33660" y="37327"/>
                  </a:lnTo>
                  <a:lnTo>
                    <a:pt x="35493" y="37458"/>
                  </a:lnTo>
                  <a:lnTo>
                    <a:pt x="39423" y="37458"/>
                  </a:lnTo>
                  <a:lnTo>
                    <a:pt x="41256" y="37327"/>
                  </a:lnTo>
                  <a:lnTo>
                    <a:pt x="43221" y="37065"/>
                  </a:lnTo>
                  <a:lnTo>
                    <a:pt x="45054" y="36672"/>
                  </a:lnTo>
                  <a:lnTo>
                    <a:pt x="46757" y="36279"/>
                  </a:lnTo>
                  <a:lnTo>
                    <a:pt x="48590" y="35755"/>
                  </a:lnTo>
                  <a:lnTo>
                    <a:pt x="50293" y="35231"/>
                  </a:lnTo>
                  <a:lnTo>
                    <a:pt x="51996" y="34576"/>
                  </a:lnTo>
                  <a:lnTo>
                    <a:pt x="53698" y="33791"/>
                  </a:lnTo>
                  <a:lnTo>
                    <a:pt x="55270" y="33005"/>
                  </a:lnTo>
                  <a:lnTo>
                    <a:pt x="56841" y="32088"/>
                  </a:lnTo>
                  <a:lnTo>
                    <a:pt x="58413" y="31040"/>
                  </a:lnTo>
                  <a:lnTo>
                    <a:pt x="59854" y="29993"/>
                  </a:lnTo>
                  <a:lnTo>
                    <a:pt x="61294" y="28945"/>
                  </a:lnTo>
                  <a:lnTo>
                    <a:pt x="62604" y="27766"/>
                  </a:lnTo>
                  <a:lnTo>
                    <a:pt x="63914" y="26456"/>
                  </a:lnTo>
                  <a:lnTo>
                    <a:pt x="65223" y="25147"/>
                  </a:lnTo>
                  <a:lnTo>
                    <a:pt x="66402" y="23837"/>
                  </a:lnTo>
                  <a:lnTo>
                    <a:pt x="67450" y="22396"/>
                  </a:lnTo>
                  <a:lnTo>
                    <a:pt x="68498" y="20956"/>
                  </a:lnTo>
                  <a:lnTo>
                    <a:pt x="69414" y="19384"/>
                  </a:lnTo>
                  <a:lnTo>
                    <a:pt x="70331" y="17812"/>
                  </a:lnTo>
                  <a:lnTo>
                    <a:pt x="71248" y="16241"/>
                  </a:lnTo>
                  <a:lnTo>
                    <a:pt x="71903" y="14538"/>
                  </a:lnTo>
                  <a:lnTo>
                    <a:pt x="72558" y="12836"/>
                  </a:lnTo>
                  <a:lnTo>
                    <a:pt x="73212" y="11133"/>
                  </a:lnTo>
                  <a:lnTo>
                    <a:pt x="73736" y="9430"/>
                  </a:lnTo>
                  <a:lnTo>
                    <a:pt x="74129" y="7597"/>
                  </a:lnTo>
                  <a:lnTo>
                    <a:pt x="74522" y="5763"/>
                  </a:lnTo>
                  <a:lnTo>
                    <a:pt x="74653" y="3799"/>
                  </a:lnTo>
                  <a:lnTo>
                    <a:pt x="74784" y="1965"/>
                  </a:lnTo>
                  <a:lnTo>
                    <a:pt x="7491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49" name="Google Shape;249;p11"/>
            <p:cNvSpPr/>
            <p:nvPr/>
          </p:nvSpPr>
          <p:spPr>
            <a:xfrm>
              <a:off x="4890475" y="1921050"/>
              <a:ext cx="936450" cy="1872900"/>
            </a:xfrm>
            <a:custGeom>
              <a:avLst/>
              <a:gdLst/>
              <a:ahLst/>
              <a:cxnLst/>
              <a:rect l="l" t="t" r="r" b="b"/>
              <a:pathLst>
                <a:path w="37458" h="74916" extrusionOk="0">
                  <a:moveTo>
                    <a:pt x="1" y="1"/>
                  </a:moveTo>
                  <a:lnTo>
                    <a:pt x="1" y="74915"/>
                  </a:lnTo>
                  <a:lnTo>
                    <a:pt x="1965" y="74784"/>
                  </a:lnTo>
                  <a:lnTo>
                    <a:pt x="3799" y="74653"/>
                  </a:lnTo>
                  <a:lnTo>
                    <a:pt x="5763" y="74522"/>
                  </a:lnTo>
                  <a:lnTo>
                    <a:pt x="7597" y="74129"/>
                  </a:lnTo>
                  <a:lnTo>
                    <a:pt x="9430" y="73736"/>
                  </a:lnTo>
                  <a:lnTo>
                    <a:pt x="11133" y="73212"/>
                  </a:lnTo>
                  <a:lnTo>
                    <a:pt x="12836" y="72689"/>
                  </a:lnTo>
                  <a:lnTo>
                    <a:pt x="14538" y="71903"/>
                  </a:lnTo>
                  <a:lnTo>
                    <a:pt x="16241" y="71248"/>
                  </a:lnTo>
                  <a:lnTo>
                    <a:pt x="17812" y="70331"/>
                  </a:lnTo>
                  <a:lnTo>
                    <a:pt x="19384" y="69414"/>
                  </a:lnTo>
                  <a:lnTo>
                    <a:pt x="20956" y="68498"/>
                  </a:lnTo>
                  <a:lnTo>
                    <a:pt x="22396" y="67450"/>
                  </a:lnTo>
                  <a:lnTo>
                    <a:pt x="23837" y="66402"/>
                  </a:lnTo>
                  <a:lnTo>
                    <a:pt x="25147" y="65223"/>
                  </a:lnTo>
                  <a:lnTo>
                    <a:pt x="26456" y="63914"/>
                  </a:lnTo>
                  <a:lnTo>
                    <a:pt x="27766" y="62604"/>
                  </a:lnTo>
                  <a:lnTo>
                    <a:pt x="28945" y="61294"/>
                  </a:lnTo>
                  <a:lnTo>
                    <a:pt x="29993" y="59854"/>
                  </a:lnTo>
                  <a:lnTo>
                    <a:pt x="31040" y="58413"/>
                  </a:lnTo>
                  <a:lnTo>
                    <a:pt x="32088" y="56841"/>
                  </a:lnTo>
                  <a:lnTo>
                    <a:pt x="33005" y="55270"/>
                  </a:lnTo>
                  <a:lnTo>
                    <a:pt x="33791" y="53698"/>
                  </a:lnTo>
                  <a:lnTo>
                    <a:pt x="34576" y="51996"/>
                  </a:lnTo>
                  <a:lnTo>
                    <a:pt x="35231" y="50293"/>
                  </a:lnTo>
                  <a:lnTo>
                    <a:pt x="35755" y="48590"/>
                  </a:lnTo>
                  <a:lnTo>
                    <a:pt x="36279" y="46757"/>
                  </a:lnTo>
                  <a:lnTo>
                    <a:pt x="36672" y="45054"/>
                  </a:lnTo>
                  <a:lnTo>
                    <a:pt x="37065" y="43221"/>
                  </a:lnTo>
                  <a:lnTo>
                    <a:pt x="37327" y="41256"/>
                  </a:lnTo>
                  <a:lnTo>
                    <a:pt x="37458" y="39423"/>
                  </a:lnTo>
                  <a:lnTo>
                    <a:pt x="37458" y="37458"/>
                  </a:lnTo>
                  <a:lnTo>
                    <a:pt x="37458" y="35493"/>
                  </a:lnTo>
                  <a:lnTo>
                    <a:pt x="37327" y="33660"/>
                  </a:lnTo>
                  <a:lnTo>
                    <a:pt x="37065" y="31695"/>
                  </a:lnTo>
                  <a:lnTo>
                    <a:pt x="36672" y="29862"/>
                  </a:lnTo>
                  <a:lnTo>
                    <a:pt x="36279" y="28159"/>
                  </a:lnTo>
                  <a:lnTo>
                    <a:pt x="35755" y="26326"/>
                  </a:lnTo>
                  <a:lnTo>
                    <a:pt x="35231" y="24623"/>
                  </a:lnTo>
                  <a:lnTo>
                    <a:pt x="34576" y="22920"/>
                  </a:lnTo>
                  <a:lnTo>
                    <a:pt x="33791" y="21218"/>
                  </a:lnTo>
                  <a:lnTo>
                    <a:pt x="33005" y="19646"/>
                  </a:lnTo>
                  <a:lnTo>
                    <a:pt x="32088" y="18075"/>
                  </a:lnTo>
                  <a:lnTo>
                    <a:pt x="31040" y="16503"/>
                  </a:lnTo>
                  <a:lnTo>
                    <a:pt x="29993" y="15062"/>
                  </a:lnTo>
                  <a:lnTo>
                    <a:pt x="28945" y="13622"/>
                  </a:lnTo>
                  <a:lnTo>
                    <a:pt x="27766" y="12312"/>
                  </a:lnTo>
                  <a:lnTo>
                    <a:pt x="26456" y="11002"/>
                  </a:lnTo>
                  <a:lnTo>
                    <a:pt x="25147" y="9693"/>
                  </a:lnTo>
                  <a:lnTo>
                    <a:pt x="23837" y="8514"/>
                  </a:lnTo>
                  <a:lnTo>
                    <a:pt x="22396" y="7466"/>
                  </a:lnTo>
                  <a:lnTo>
                    <a:pt x="20956" y="6418"/>
                  </a:lnTo>
                  <a:lnTo>
                    <a:pt x="19384" y="5371"/>
                  </a:lnTo>
                  <a:lnTo>
                    <a:pt x="17812" y="4585"/>
                  </a:lnTo>
                  <a:lnTo>
                    <a:pt x="16241" y="3668"/>
                  </a:lnTo>
                  <a:lnTo>
                    <a:pt x="14538" y="2882"/>
                  </a:lnTo>
                  <a:lnTo>
                    <a:pt x="12836" y="2227"/>
                  </a:lnTo>
                  <a:lnTo>
                    <a:pt x="11133" y="1704"/>
                  </a:lnTo>
                  <a:lnTo>
                    <a:pt x="9430" y="1180"/>
                  </a:lnTo>
                  <a:lnTo>
                    <a:pt x="7597" y="787"/>
                  </a:lnTo>
                  <a:lnTo>
                    <a:pt x="5763" y="394"/>
                  </a:lnTo>
                  <a:lnTo>
                    <a:pt x="3799" y="132"/>
                  </a:lnTo>
                  <a:lnTo>
                    <a:pt x="196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50" name="Google Shape;250;p11"/>
            <p:cNvSpPr/>
            <p:nvPr/>
          </p:nvSpPr>
          <p:spPr>
            <a:xfrm>
              <a:off x="2873550" y="840575"/>
              <a:ext cx="1872900" cy="936450"/>
            </a:xfrm>
            <a:custGeom>
              <a:avLst/>
              <a:gdLst/>
              <a:ahLst/>
              <a:cxnLst/>
              <a:rect l="l" t="t" r="r" b="b"/>
              <a:pathLst>
                <a:path w="74916" h="37458" extrusionOk="0">
                  <a:moveTo>
                    <a:pt x="37458" y="0"/>
                  </a:moveTo>
                  <a:lnTo>
                    <a:pt x="35493" y="131"/>
                  </a:lnTo>
                  <a:lnTo>
                    <a:pt x="33660" y="262"/>
                  </a:lnTo>
                  <a:lnTo>
                    <a:pt x="31695" y="524"/>
                  </a:lnTo>
                  <a:lnTo>
                    <a:pt x="29862" y="786"/>
                  </a:lnTo>
                  <a:lnTo>
                    <a:pt x="28159" y="1179"/>
                  </a:lnTo>
                  <a:lnTo>
                    <a:pt x="26326" y="1703"/>
                  </a:lnTo>
                  <a:lnTo>
                    <a:pt x="24623" y="2358"/>
                  </a:lnTo>
                  <a:lnTo>
                    <a:pt x="22920" y="3013"/>
                  </a:lnTo>
                  <a:lnTo>
                    <a:pt x="21218" y="3798"/>
                  </a:lnTo>
                  <a:lnTo>
                    <a:pt x="19646" y="4584"/>
                  </a:lnTo>
                  <a:lnTo>
                    <a:pt x="18075" y="5501"/>
                  </a:lnTo>
                  <a:lnTo>
                    <a:pt x="16503" y="6418"/>
                  </a:lnTo>
                  <a:lnTo>
                    <a:pt x="15062" y="7465"/>
                  </a:lnTo>
                  <a:lnTo>
                    <a:pt x="13622" y="8644"/>
                  </a:lnTo>
                  <a:lnTo>
                    <a:pt x="12312" y="9823"/>
                  </a:lnTo>
                  <a:lnTo>
                    <a:pt x="11002" y="11002"/>
                  </a:lnTo>
                  <a:lnTo>
                    <a:pt x="9693" y="12311"/>
                  </a:lnTo>
                  <a:lnTo>
                    <a:pt x="8514" y="13752"/>
                  </a:lnTo>
                  <a:lnTo>
                    <a:pt x="7466" y="15062"/>
                  </a:lnTo>
                  <a:lnTo>
                    <a:pt x="6418" y="16633"/>
                  </a:lnTo>
                  <a:lnTo>
                    <a:pt x="5371" y="18074"/>
                  </a:lnTo>
                  <a:lnTo>
                    <a:pt x="4585" y="19646"/>
                  </a:lnTo>
                  <a:lnTo>
                    <a:pt x="3668" y="21217"/>
                  </a:lnTo>
                  <a:lnTo>
                    <a:pt x="2882" y="22920"/>
                  </a:lnTo>
                  <a:lnTo>
                    <a:pt x="2227" y="24622"/>
                  </a:lnTo>
                  <a:lnTo>
                    <a:pt x="1704" y="26325"/>
                  </a:lnTo>
                  <a:lnTo>
                    <a:pt x="1180" y="28159"/>
                  </a:lnTo>
                  <a:lnTo>
                    <a:pt x="787" y="29992"/>
                  </a:lnTo>
                  <a:lnTo>
                    <a:pt x="394" y="31826"/>
                  </a:lnTo>
                  <a:lnTo>
                    <a:pt x="132" y="33659"/>
                  </a:lnTo>
                  <a:lnTo>
                    <a:pt x="1" y="35624"/>
                  </a:lnTo>
                  <a:lnTo>
                    <a:pt x="1" y="37457"/>
                  </a:lnTo>
                  <a:lnTo>
                    <a:pt x="74915" y="37457"/>
                  </a:lnTo>
                  <a:lnTo>
                    <a:pt x="74784" y="35624"/>
                  </a:lnTo>
                  <a:lnTo>
                    <a:pt x="74653" y="33659"/>
                  </a:lnTo>
                  <a:lnTo>
                    <a:pt x="74522" y="31826"/>
                  </a:lnTo>
                  <a:lnTo>
                    <a:pt x="74129" y="29992"/>
                  </a:lnTo>
                  <a:lnTo>
                    <a:pt x="73736" y="28159"/>
                  </a:lnTo>
                  <a:lnTo>
                    <a:pt x="73212" y="26325"/>
                  </a:lnTo>
                  <a:lnTo>
                    <a:pt x="72558" y="24622"/>
                  </a:lnTo>
                  <a:lnTo>
                    <a:pt x="71903" y="22920"/>
                  </a:lnTo>
                  <a:lnTo>
                    <a:pt x="71248" y="21217"/>
                  </a:lnTo>
                  <a:lnTo>
                    <a:pt x="70331" y="19646"/>
                  </a:lnTo>
                  <a:lnTo>
                    <a:pt x="69414" y="18074"/>
                  </a:lnTo>
                  <a:lnTo>
                    <a:pt x="68498" y="16633"/>
                  </a:lnTo>
                  <a:lnTo>
                    <a:pt x="67450" y="15062"/>
                  </a:lnTo>
                  <a:lnTo>
                    <a:pt x="66402" y="13752"/>
                  </a:lnTo>
                  <a:lnTo>
                    <a:pt x="65223" y="12311"/>
                  </a:lnTo>
                  <a:lnTo>
                    <a:pt x="63914" y="11002"/>
                  </a:lnTo>
                  <a:lnTo>
                    <a:pt x="62604" y="9823"/>
                  </a:lnTo>
                  <a:lnTo>
                    <a:pt x="61294" y="8644"/>
                  </a:lnTo>
                  <a:lnTo>
                    <a:pt x="59854" y="7465"/>
                  </a:lnTo>
                  <a:lnTo>
                    <a:pt x="58413" y="6418"/>
                  </a:lnTo>
                  <a:lnTo>
                    <a:pt x="56841" y="5501"/>
                  </a:lnTo>
                  <a:lnTo>
                    <a:pt x="55270" y="4584"/>
                  </a:lnTo>
                  <a:lnTo>
                    <a:pt x="53698" y="3798"/>
                  </a:lnTo>
                  <a:lnTo>
                    <a:pt x="51996" y="3013"/>
                  </a:lnTo>
                  <a:lnTo>
                    <a:pt x="50293" y="2358"/>
                  </a:lnTo>
                  <a:lnTo>
                    <a:pt x="48590" y="1703"/>
                  </a:lnTo>
                  <a:lnTo>
                    <a:pt x="46757" y="1179"/>
                  </a:lnTo>
                  <a:lnTo>
                    <a:pt x="45054" y="786"/>
                  </a:lnTo>
                  <a:lnTo>
                    <a:pt x="43221" y="524"/>
                  </a:lnTo>
                  <a:lnTo>
                    <a:pt x="41256" y="262"/>
                  </a:lnTo>
                  <a:lnTo>
                    <a:pt x="39423" y="131"/>
                  </a:lnTo>
                  <a:lnTo>
                    <a:pt x="37458"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51" name="Google Shape;251;p11"/>
            <p:cNvSpPr/>
            <p:nvPr/>
          </p:nvSpPr>
          <p:spPr>
            <a:xfrm>
              <a:off x="1190625" y="2052025"/>
              <a:ext cx="458400" cy="1610950"/>
            </a:xfrm>
            <a:custGeom>
              <a:avLst/>
              <a:gdLst/>
              <a:ahLst/>
              <a:cxnLst/>
              <a:rect l="l" t="t" r="r" b="b"/>
              <a:pathLst>
                <a:path w="18336" h="64438" extrusionOk="0">
                  <a:moveTo>
                    <a:pt x="18336" y="1"/>
                  </a:moveTo>
                  <a:lnTo>
                    <a:pt x="16240" y="1310"/>
                  </a:lnTo>
                  <a:lnTo>
                    <a:pt x="14407" y="2751"/>
                  </a:lnTo>
                  <a:lnTo>
                    <a:pt x="12573" y="4323"/>
                  </a:lnTo>
                  <a:lnTo>
                    <a:pt x="10870" y="5894"/>
                  </a:lnTo>
                  <a:lnTo>
                    <a:pt x="9168" y="7597"/>
                  </a:lnTo>
                  <a:lnTo>
                    <a:pt x="7727" y="9430"/>
                  </a:lnTo>
                  <a:lnTo>
                    <a:pt x="6287" y="11395"/>
                  </a:lnTo>
                  <a:lnTo>
                    <a:pt x="4977" y="13490"/>
                  </a:lnTo>
                  <a:lnTo>
                    <a:pt x="3929" y="15586"/>
                  </a:lnTo>
                  <a:lnTo>
                    <a:pt x="2881" y="17681"/>
                  </a:lnTo>
                  <a:lnTo>
                    <a:pt x="2096" y="20039"/>
                  </a:lnTo>
                  <a:lnTo>
                    <a:pt x="1310" y="22396"/>
                  </a:lnTo>
                  <a:lnTo>
                    <a:pt x="786" y="24754"/>
                  </a:lnTo>
                  <a:lnTo>
                    <a:pt x="393" y="27111"/>
                  </a:lnTo>
                  <a:lnTo>
                    <a:pt x="131" y="29731"/>
                  </a:lnTo>
                  <a:lnTo>
                    <a:pt x="0" y="32219"/>
                  </a:lnTo>
                  <a:lnTo>
                    <a:pt x="131" y="34707"/>
                  </a:lnTo>
                  <a:lnTo>
                    <a:pt x="393" y="37196"/>
                  </a:lnTo>
                  <a:lnTo>
                    <a:pt x="786" y="39684"/>
                  </a:lnTo>
                  <a:lnTo>
                    <a:pt x="1310" y="42042"/>
                  </a:lnTo>
                  <a:lnTo>
                    <a:pt x="2096" y="44399"/>
                  </a:lnTo>
                  <a:lnTo>
                    <a:pt x="2881" y="46626"/>
                  </a:lnTo>
                  <a:lnTo>
                    <a:pt x="3929" y="48852"/>
                  </a:lnTo>
                  <a:lnTo>
                    <a:pt x="4977" y="50948"/>
                  </a:lnTo>
                  <a:lnTo>
                    <a:pt x="6287" y="53043"/>
                  </a:lnTo>
                  <a:lnTo>
                    <a:pt x="7727" y="55008"/>
                  </a:lnTo>
                  <a:lnTo>
                    <a:pt x="9168" y="56841"/>
                  </a:lnTo>
                  <a:lnTo>
                    <a:pt x="10870" y="58544"/>
                  </a:lnTo>
                  <a:lnTo>
                    <a:pt x="12573" y="60115"/>
                  </a:lnTo>
                  <a:lnTo>
                    <a:pt x="14407" y="61687"/>
                  </a:lnTo>
                  <a:lnTo>
                    <a:pt x="16240" y="63128"/>
                  </a:lnTo>
                  <a:lnTo>
                    <a:pt x="18336" y="64437"/>
                  </a:lnTo>
                  <a:lnTo>
                    <a:pt x="18336"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52" name="Google Shape;252;p11"/>
            <p:cNvSpPr/>
            <p:nvPr/>
          </p:nvSpPr>
          <p:spPr>
            <a:xfrm>
              <a:off x="4890475" y="889675"/>
              <a:ext cx="890625" cy="887350"/>
            </a:xfrm>
            <a:custGeom>
              <a:avLst/>
              <a:gdLst/>
              <a:ahLst/>
              <a:cxnLst/>
              <a:rect l="l" t="t" r="r" b="b"/>
              <a:pathLst>
                <a:path w="35625" h="35494" extrusionOk="0">
                  <a:moveTo>
                    <a:pt x="1" y="1"/>
                  </a:moveTo>
                  <a:lnTo>
                    <a:pt x="1" y="35493"/>
                  </a:lnTo>
                  <a:lnTo>
                    <a:pt x="35624" y="35493"/>
                  </a:lnTo>
                  <a:lnTo>
                    <a:pt x="35493" y="33660"/>
                  </a:lnTo>
                  <a:lnTo>
                    <a:pt x="35362" y="31826"/>
                  </a:lnTo>
                  <a:lnTo>
                    <a:pt x="35100" y="30124"/>
                  </a:lnTo>
                  <a:lnTo>
                    <a:pt x="34838" y="28290"/>
                  </a:lnTo>
                  <a:lnTo>
                    <a:pt x="34445" y="26587"/>
                  </a:lnTo>
                  <a:lnTo>
                    <a:pt x="33922" y="24885"/>
                  </a:lnTo>
                  <a:lnTo>
                    <a:pt x="33398" y="23313"/>
                  </a:lnTo>
                  <a:lnTo>
                    <a:pt x="32743" y="21611"/>
                  </a:lnTo>
                  <a:lnTo>
                    <a:pt x="32088" y="20039"/>
                  </a:lnTo>
                  <a:lnTo>
                    <a:pt x="31302" y="18598"/>
                  </a:lnTo>
                  <a:lnTo>
                    <a:pt x="30385" y="17027"/>
                  </a:lnTo>
                  <a:lnTo>
                    <a:pt x="29469" y="15586"/>
                  </a:lnTo>
                  <a:lnTo>
                    <a:pt x="28552" y="14276"/>
                  </a:lnTo>
                  <a:lnTo>
                    <a:pt x="27504" y="12836"/>
                  </a:lnTo>
                  <a:lnTo>
                    <a:pt x="26325" y="11657"/>
                  </a:lnTo>
                  <a:lnTo>
                    <a:pt x="25147" y="10347"/>
                  </a:lnTo>
                  <a:lnTo>
                    <a:pt x="23968" y="9169"/>
                  </a:lnTo>
                  <a:lnTo>
                    <a:pt x="22658" y="8121"/>
                  </a:lnTo>
                  <a:lnTo>
                    <a:pt x="21349" y="7073"/>
                  </a:lnTo>
                  <a:lnTo>
                    <a:pt x="19908" y="6025"/>
                  </a:lnTo>
                  <a:lnTo>
                    <a:pt x="18467" y="5109"/>
                  </a:lnTo>
                  <a:lnTo>
                    <a:pt x="16896" y="4192"/>
                  </a:lnTo>
                  <a:lnTo>
                    <a:pt x="15455" y="3406"/>
                  </a:lnTo>
                  <a:lnTo>
                    <a:pt x="13883" y="2751"/>
                  </a:lnTo>
                  <a:lnTo>
                    <a:pt x="12181" y="2096"/>
                  </a:lnTo>
                  <a:lnTo>
                    <a:pt x="10609" y="1572"/>
                  </a:lnTo>
                  <a:lnTo>
                    <a:pt x="8907" y="1049"/>
                  </a:lnTo>
                  <a:lnTo>
                    <a:pt x="7204" y="656"/>
                  </a:lnTo>
                  <a:lnTo>
                    <a:pt x="5370" y="394"/>
                  </a:lnTo>
                  <a:lnTo>
                    <a:pt x="3668" y="132"/>
                  </a:lnTo>
                  <a:lnTo>
                    <a:pt x="183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53" name="Google Shape;253;p11"/>
            <p:cNvSpPr/>
            <p:nvPr/>
          </p:nvSpPr>
          <p:spPr>
            <a:xfrm>
              <a:off x="4890475" y="889675"/>
              <a:ext cx="890625" cy="887350"/>
            </a:xfrm>
            <a:custGeom>
              <a:avLst/>
              <a:gdLst/>
              <a:ahLst/>
              <a:cxnLst/>
              <a:rect l="l" t="t" r="r" b="b"/>
              <a:pathLst>
                <a:path w="35625" h="35494" fill="none" extrusionOk="0">
                  <a:moveTo>
                    <a:pt x="35624" y="35493"/>
                  </a:moveTo>
                  <a:lnTo>
                    <a:pt x="1" y="35493"/>
                  </a:lnTo>
                  <a:lnTo>
                    <a:pt x="1" y="1"/>
                  </a:lnTo>
                  <a:lnTo>
                    <a:pt x="1" y="1"/>
                  </a:lnTo>
                  <a:lnTo>
                    <a:pt x="1834" y="1"/>
                  </a:lnTo>
                  <a:lnTo>
                    <a:pt x="3668" y="132"/>
                  </a:lnTo>
                  <a:lnTo>
                    <a:pt x="5370" y="394"/>
                  </a:lnTo>
                  <a:lnTo>
                    <a:pt x="7204" y="656"/>
                  </a:lnTo>
                  <a:lnTo>
                    <a:pt x="8907" y="1049"/>
                  </a:lnTo>
                  <a:lnTo>
                    <a:pt x="10609" y="1572"/>
                  </a:lnTo>
                  <a:lnTo>
                    <a:pt x="12181" y="2096"/>
                  </a:lnTo>
                  <a:lnTo>
                    <a:pt x="13883" y="2751"/>
                  </a:lnTo>
                  <a:lnTo>
                    <a:pt x="15455" y="3406"/>
                  </a:lnTo>
                  <a:lnTo>
                    <a:pt x="16896" y="4192"/>
                  </a:lnTo>
                  <a:lnTo>
                    <a:pt x="18467" y="5109"/>
                  </a:lnTo>
                  <a:lnTo>
                    <a:pt x="19908" y="6025"/>
                  </a:lnTo>
                  <a:lnTo>
                    <a:pt x="21349" y="7073"/>
                  </a:lnTo>
                  <a:lnTo>
                    <a:pt x="22658" y="8121"/>
                  </a:lnTo>
                  <a:lnTo>
                    <a:pt x="23968" y="9169"/>
                  </a:lnTo>
                  <a:lnTo>
                    <a:pt x="25147" y="10347"/>
                  </a:lnTo>
                  <a:lnTo>
                    <a:pt x="26325" y="11657"/>
                  </a:lnTo>
                  <a:lnTo>
                    <a:pt x="27504" y="12836"/>
                  </a:lnTo>
                  <a:lnTo>
                    <a:pt x="28552" y="14276"/>
                  </a:lnTo>
                  <a:lnTo>
                    <a:pt x="29469" y="15586"/>
                  </a:lnTo>
                  <a:lnTo>
                    <a:pt x="30385" y="17027"/>
                  </a:lnTo>
                  <a:lnTo>
                    <a:pt x="31302" y="18598"/>
                  </a:lnTo>
                  <a:lnTo>
                    <a:pt x="32088" y="20039"/>
                  </a:lnTo>
                  <a:lnTo>
                    <a:pt x="32743" y="21611"/>
                  </a:lnTo>
                  <a:lnTo>
                    <a:pt x="33398" y="23313"/>
                  </a:lnTo>
                  <a:lnTo>
                    <a:pt x="33922" y="24885"/>
                  </a:lnTo>
                  <a:lnTo>
                    <a:pt x="34445" y="26587"/>
                  </a:lnTo>
                  <a:lnTo>
                    <a:pt x="34838" y="28290"/>
                  </a:lnTo>
                  <a:lnTo>
                    <a:pt x="35100" y="30124"/>
                  </a:lnTo>
                  <a:lnTo>
                    <a:pt x="35362" y="31826"/>
                  </a:lnTo>
                  <a:lnTo>
                    <a:pt x="35493" y="33660"/>
                  </a:lnTo>
                  <a:lnTo>
                    <a:pt x="35624" y="35493"/>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grpSp>
      <p:sp>
        <p:nvSpPr>
          <p:cNvPr id="254" name="Google Shape;254;p11"/>
          <p:cNvSpPr txBox="1"/>
          <p:nvPr/>
        </p:nvSpPr>
        <p:spPr>
          <a:xfrm>
            <a:off x="8643000" y="4953000"/>
            <a:ext cx="501000" cy="190500"/>
          </a:xfrm>
          <a:prstGeom prst="rect">
            <a:avLst/>
          </a:prstGeom>
          <a:noFill/>
          <a:ln>
            <a:noFill/>
          </a:ln>
        </p:spPr>
        <p:txBody>
          <a:bodyPr spcFirstLastPara="1" wrap="square" lIns="0" tIns="45700" rIns="45700" bIns="0" anchor="t" anchorCtr="0">
            <a:noAutofit/>
          </a:bodyPr>
          <a:lstStyle/>
          <a:p>
            <a:pPr marL="0" lvl="0" indent="0" algn="r" rtl="0">
              <a:spcBef>
                <a:spcPts val="0"/>
              </a:spcBef>
              <a:spcAft>
                <a:spcPts val="0"/>
              </a:spcAft>
              <a:buNone/>
            </a:pPr>
            <a:fld id="{00000000-1234-1234-1234-123412341234}" type="slidenum">
              <a:rPr lang="fr-CA" sz="700">
                <a:latin typeface="Radio Canada"/>
                <a:ea typeface="Radio Canada"/>
                <a:cs typeface="Radio Canada"/>
                <a:sym typeface="Radio Canada"/>
              </a:rPr>
              <a:t>‹N°›</a:t>
            </a:fld>
            <a:endParaRPr sz="700">
              <a:latin typeface="Radio Canada"/>
              <a:ea typeface="Radio Canada"/>
              <a:cs typeface="Radio Canada"/>
              <a:sym typeface="Radio Canada"/>
            </a:endParaRPr>
          </a:p>
        </p:txBody>
      </p:sp>
      <p:sp>
        <p:nvSpPr>
          <p:cNvPr id="255" name="Google Shape;255;p11"/>
          <p:cNvSpPr/>
          <p:nvPr/>
        </p:nvSpPr>
        <p:spPr>
          <a:xfrm>
            <a:off x="4326000" y="4953575"/>
            <a:ext cx="3705000" cy="190500"/>
          </a:xfrm>
          <a:prstGeom prst="rect">
            <a:avLst/>
          </a:prstGeom>
          <a:solidFill>
            <a:srgbClr val="F6F6F6"/>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a:buNone/>
            </a:pPr>
            <a:endParaRPr sz="1200" b="0" i="0" u="none" strike="noStrike" cap="none">
              <a:solidFill>
                <a:srgbClr val="FFFFFF"/>
              </a:solidFill>
              <a:latin typeface="Helvetica Neue"/>
              <a:ea typeface="Helvetica Neue"/>
              <a:cs typeface="Helvetica Neue"/>
              <a:sym typeface="Helvetica Neue"/>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ocials / Instagram 7">
  <p:cSld name="12_Custom Layout">
    <p:spTree>
      <p:nvGrpSpPr>
        <p:cNvPr id="1" name="Shape 256"/>
        <p:cNvGrpSpPr/>
        <p:nvPr/>
      </p:nvGrpSpPr>
      <p:grpSpPr>
        <a:xfrm>
          <a:off x="0" y="0"/>
          <a:ext cx="0" cy="0"/>
          <a:chOff x="0" y="0"/>
          <a:chExt cx="0" cy="0"/>
        </a:xfrm>
      </p:grpSpPr>
      <p:sp>
        <p:nvSpPr>
          <p:cNvPr id="257" name="Google Shape;257;p12"/>
          <p:cNvSpPr/>
          <p:nvPr/>
        </p:nvSpPr>
        <p:spPr>
          <a:xfrm>
            <a:off x="3370064" y="190500"/>
            <a:ext cx="5574000" cy="4762500"/>
          </a:xfrm>
          <a:prstGeom prst="roundRect">
            <a:avLst>
              <a:gd name="adj" fmla="val 1546"/>
            </a:avLst>
          </a:prstGeom>
          <a:solidFill>
            <a:srgbClr val="000000">
              <a:alpha val="431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a:buNone/>
            </a:pPr>
            <a:endParaRPr sz="1200" b="0" i="0" u="none" strike="noStrike" cap="none">
              <a:solidFill>
                <a:srgbClr val="FFFFFF"/>
              </a:solidFill>
              <a:latin typeface="Helvetica Neue"/>
              <a:ea typeface="Helvetica Neue"/>
              <a:cs typeface="Helvetica Neue"/>
              <a:sym typeface="Helvetica Neue"/>
            </a:endParaRPr>
          </a:p>
        </p:txBody>
      </p:sp>
      <p:pic>
        <p:nvPicPr>
          <p:cNvPr id="258" name="Google Shape;258;p12" descr="IG_POST.png"/>
          <p:cNvPicPr preferRelativeResize="0"/>
          <p:nvPr/>
        </p:nvPicPr>
        <p:blipFill rotWithShape="1">
          <a:blip r:embed="rId2">
            <a:alphaModFix/>
          </a:blip>
          <a:srcRect r="109"/>
          <a:stretch/>
        </p:blipFill>
        <p:spPr>
          <a:xfrm>
            <a:off x="4140194" y="665661"/>
            <a:ext cx="1759617" cy="3812184"/>
          </a:xfrm>
          <a:custGeom>
            <a:avLst/>
            <a:gdLst/>
            <a:ahLst/>
            <a:cxnLst/>
            <a:rect l="l" t="t" r="r" b="b"/>
            <a:pathLst>
              <a:path w="21599" h="21600" extrusionOk="0">
                <a:moveTo>
                  <a:pt x="1047" y="0"/>
                </a:moveTo>
                <a:cubicBezTo>
                  <a:pt x="1015" y="4"/>
                  <a:pt x="978" y="7"/>
                  <a:pt x="950" y="13"/>
                </a:cubicBezTo>
                <a:cubicBezTo>
                  <a:pt x="536" y="82"/>
                  <a:pt x="209" y="233"/>
                  <a:pt x="58" y="424"/>
                </a:cubicBezTo>
                <a:cubicBezTo>
                  <a:pt x="33" y="452"/>
                  <a:pt x="16" y="485"/>
                  <a:pt x="0" y="519"/>
                </a:cubicBezTo>
                <a:lnTo>
                  <a:pt x="0" y="21081"/>
                </a:lnTo>
                <a:cubicBezTo>
                  <a:pt x="16" y="21116"/>
                  <a:pt x="33" y="21149"/>
                  <a:pt x="58" y="21177"/>
                </a:cubicBezTo>
                <a:cubicBezTo>
                  <a:pt x="209" y="21368"/>
                  <a:pt x="536" y="21519"/>
                  <a:pt x="950" y="21588"/>
                </a:cubicBezTo>
                <a:cubicBezTo>
                  <a:pt x="976" y="21593"/>
                  <a:pt x="1011" y="21596"/>
                  <a:pt x="1039" y="21600"/>
                </a:cubicBezTo>
                <a:lnTo>
                  <a:pt x="20499" y="21600"/>
                </a:lnTo>
                <a:cubicBezTo>
                  <a:pt x="20528" y="21596"/>
                  <a:pt x="20562" y="21593"/>
                  <a:pt x="20588" y="21588"/>
                </a:cubicBezTo>
                <a:cubicBezTo>
                  <a:pt x="21003" y="21519"/>
                  <a:pt x="21329" y="21368"/>
                  <a:pt x="21480" y="21177"/>
                </a:cubicBezTo>
                <a:cubicBezTo>
                  <a:pt x="21600" y="21044"/>
                  <a:pt x="21599" y="20845"/>
                  <a:pt x="21599" y="20513"/>
                </a:cubicBezTo>
                <a:lnTo>
                  <a:pt x="21599" y="1088"/>
                </a:lnTo>
                <a:cubicBezTo>
                  <a:pt x="21599" y="756"/>
                  <a:pt x="21600" y="557"/>
                  <a:pt x="21480" y="424"/>
                </a:cubicBezTo>
                <a:cubicBezTo>
                  <a:pt x="21329" y="233"/>
                  <a:pt x="21003" y="82"/>
                  <a:pt x="20588" y="13"/>
                </a:cubicBezTo>
                <a:cubicBezTo>
                  <a:pt x="20560" y="7"/>
                  <a:pt x="20523" y="4"/>
                  <a:pt x="20492" y="0"/>
                </a:cubicBezTo>
                <a:lnTo>
                  <a:pt x="1047" y="0"/>
                </a:lnTo>
                <a:close/>
              </a:path>
            </a:pathLst>
          </a:custGeom>
          <a:noFill/>
          <a:ln>
            <a:noFill/>
          </a:ln>
        </p:spPr>
      </p:pic>
      <p:pic>
        <p:nvPicPr>
          <p:cNvPr id="259" name="Google Shape;259;p12" descr="IG_POST.png"/>
          <p:cNvPicPr preferRelativeResize="0"/>
          <p:nvPr/>
        </p:nvPicPr>
        <p:blipFill rotWithShape="1">
          <a:blip r:embed="rId2">
            <a:alphaModFix/>
          </a:blip>
          <a:srcRect r="109"/>
          <a:stretch/>
        </p:blipFill>
        <p:spPr>
          <a:xfrm>
            <a:off x="6419167" y="665661"/>
            <a:ext cx="1759617" cy="3812184"/>
          </a:xfrm>
          <a:custGeom>
            <a:avLst/>
            <a:gdLst/>
            <a:ahLst/>
            <a:cxnLst/>
            <a:rect l="l" t="t" r="r" b="b"/>
            <a:pathLst>
              <a:path w="21599" h="21600" extrusionOk="0">
                <a:moveTo>
                  <a:pt x="1047" y="0"/>
                </a:moveTo>
                <a:cubicBezTo>
                  <a:pt x="1015" y="4"/>
                  <a:pt x="978" y="7"/>
                  <a:pt x="950" y="13"/>
                </a:cubicBezTo>
                <a:cubicBezTo>
                  <a:pt x="536" y="82"/>
                  <a:pt x="209" y="233"/>
                  <a:pt x="58" y="424"/>
                </a:cubicBezTo>
                <a:cubicBezTo>
                  <a:pt x="33" y="452"/>
                  <a:pt x="16" y="485"/>
                  <a:pt x="0" y="519"/>
                </a:cubicBezTo>
                <a:lnTo>
                  <a:pt x="0" y="21081"/>
                </a:lnTo>
                <a:cubicBezTo>
                  <a:pt x="16" y="21116"/>
                  <a:pt x="33" y="21149"/>
                  <a:pt x="58" y="21177"/>
                </a:cubicBezTo>
                <a:cubicBezTo>
                  <a:pt x="209" y="21368"/>
                  <a:pt x="536" y="21519"/>
                  <a:pt x="950" y="21588"/>
                </a:cubicBezTo>
                <a:cubicBezTo>
                  <a:pt x="976" y="21593"/>
                  <a:pt x="1011" y="21596"/>
                  <a:pt x="1039" y="21600"/>
                </a:cubicBezTo>
                <a:lnTo>
                  <a:pt x="20499" y="21600"/>
                </a:lnTo>
                <a:cubicBezTo>
                  <a:pt x="20528" y="21596"/>
                  <a:pt x="20562" y="21593"/>
                  <a:pt x="20588" y="21588"/>
                </a:cubicBezTo>
                <a:cubicBezTo>
                  <a:pt x="21003" y="21519"/>
                  <a:pt x="21329" y="21368"/>
                  <a:pt x="21480" y="21177"/>
                </a:cubicBezTo>
                <a:cubicBezTo>
                  <a:pt x="21600" y="21044"/>
                  <a:pt x="21599" y="20845"/>
                  <a:pt x="21599" y="20513"/>
                </a:cubicBezTo>
                <a:lnTo>
                  <a:pt x="21599" y="1088"/>
                </a:lnTo>
                <a:cubicBezTo>
                  <a:pt x="21599" y="756"/>
                  <a:pt x="21600" y="557"/>
                  <a:pt x="21480" y="424"/>
                </a:cubicBezTo>
                <a:cubicBezTo>
                  <a:pt x="21329" y="233"/>
                  <a:pt x="21003" y="82"/>
                  <a:pt x="20588" y="13"/>
                </a:cubicBezTo>
                <a:cubicBezTo>
                  <a:pt x="20560" y="7"/>
                  <a:pt x="20523" y="4"/>
                  <a:pt x="20492" y="0"/>
                </a:cubicBezTo>
                <a:lnTo>
                  <a:pt x="1047" y="0"/>
                </a:lnTo>
                <a:close/>
              </a:path>
            </a:pathLst>
          </a:custGeom>
          <a:noFill/>
          <a:ln>
            <a:noFill/>
          </a:ln>
        </p:spPr>
      </p:pic>
      <p:pic>
        <p:nvPicPr>
          <p:cNvPr id="260" name="Google Shape;260;p12" descr="Image"/>
          <p:cNvPicPr preferRelativeResize="0"/>
          <p:nvPr/>
        </p:nvPicPr>
        <p:blipFill rotWithShape="1">
          <a:blip r:embed="rId3">
            <a:alphaModFix/>
          </a:blip>
          <a:srcRect/>
          <a:stretch/>
        </p:blipFill>
        <p:spPr>
          <a:xfrm>
            <a:off x="4048125" y="586383"/>
            <a:ext cx="1938339" cy="3970735"/>
          </a:xfrm>
          <a:prstGeom prst="rect">
            <a:avLst/>
          </a:prstGeom>
          <a:noFill/>
          <a:ln>
            <a:noFill/>
          </a:ln>
        </p:spPr>
      </p:pic>
      <p:pic>
        <p:nvPicPr>
          <p:cNvPr id="261" name="Google Shape;261;p12" descr="Image"/>
          <p:cNvPicPr preferRelativeResize="0"/>
          <p:nvPr/>
        </p:nvPicPr>
        <p:blipFill rotWithShape="1">
          <a:blip r:embed="rId3">
            <a:alphaModFix/>
          </a:blip>
          <a:srcRect/>
          <a:stretch/>
        </p:blipFill>
        <p:spPr>
          <a:xfrm>
            <a:off x="6327577" y="586383"/>
            <a:ext cx="1937742" cy="3970735"/>
          </a:xfrm>
          <a:prstGeom prst="rect">
            <a:avLst/>
          </a:prstGeom>
          <a:noFill/>
          <a:ln>
            <a:noFill/>
          </a:ln>
        </p:spPr>
      </p:pic>
      <p:pic>
        <p:nvPicPr>
          <p:cNvPr id="262" name="Google Shape;262;p12" descr="Image"/>
          <p:cNvPicPr preferRelativeResize="0"/>
          <p:nvPr/>
        </p:nvPicPr>
        <p:blipFill rotWithShape="1">
          <a:blip r:embed="rId4">
            <a:alphaModFix/>
          </a:blip>
          <a:srcRect r="39" b="39"/>
          <a:stretch/>
        </p:blipFill>
        <p:spPr>
          <a:xfrm>
            <a:off x="4181251" y="1120921"/>
            <a:ext cx="154170" cy="154170"/>
          </a:xfrm>
          <a:custGeom>
            <a:avLst/>
            <a:gdLst/>
            <a:ahLst/>
            <a:cxnLst/>
            <a:rect l="l" t="t" r="r" b="b"/>
            <a:pathLst>
              <a:path w="21600" h="21600" extrusionOk="0">
                <a:moveTo>
                  <a:pt x="10800" y="0"/>
                </a:moveTo>
                <a:cubicBezTo>
                  <a:pt x="8035" y="0"/>
                  <a:pt x="5279" y="1059"/>
                  <a:pt x="3169" y="3169"/>
                </a:cubicBezTo>
                <a:cubicBezTo>
                  <a:pt x="1059" y="5279"/>
                  <a:pt x="0" y="8035"/>
                  <a:pt x="0" y="10800"/>
                </a:cubicBezTo>
                <a:cubicBezTo>
                  <a:pt x="0" y="13565"/>
                  <a:pt x="1059" y="16342"/>
                  <a:pt x="3169" y="18452"/>
                </a:cubicBezTo>
                <a:cubicBezTo>
                  <a:pt x="5279" y="20561"/>
                  <a:pt x="8035" y="21600"/>
                  <a:pt x="10800" y="21600"/>
                </a:cubicBezTo>
                <a:cubicBezTo>
                  <a:pt x="13565" y="21600"/>
                  <a:pt x="16342" y="20561"/>
                  <a:pt x="18452" y="18452"/>
                </a:cubicBezTo>
                <a:cubicBezTo>
                  <a:pt x="20561" y="16342"/>
                  <a:pt x="21600" y="13565"/>
                  <a:pt x="21600" y="10800"/>
                </a:cubicBezTo>
                <a:cubicBezTo>
                  <a:pt x="21600" y="8035"/>
                  <a:pt x="20561" y="5279"/>
                  <a:pt x="18452" y="3169"/>
                </a:cubicBezTo>
                <a:cubicBezTo>
                  <a:pt x="16342" y="1059"/>
                  <a:pt x="13565" y="0"/>
                  <a:pt x="10800" y="0"/>
                </a:cubicBezTo>
                <a:close/>
              </a:path>
            </a:pathLst>
          </a:custGeom>
          <a:noFill/>
          <a:ln>
            <a:noFill/>
          </a:ln>
        </p:spPr>
      </p:pic>
      <p:pic>
        <p:nvPicPr>
          <p:cNvPr id="263" name="Google Shape;263;p12" descr="Image"/>
          <p:cNvPicPr preferRelativeResize="0"/>
          <p:nvPr/>
        </p:nvPicPr>
        <p:blipFill rotWithShape="1">
          <a:blip r:embed="rId4">
            <a:alphaModFix/>
          </a:blip>
          <a:srcRect r="39" b="39"/>
          <a:stretch/>
        </p:blipFill>
        <p:spPr>
          <a:xfrm>
            <a:off x="6459795" y="1120921"/>
            <a:ext cx="154170" cy="154170"/>
          </a:xfrm>
          <a:custGeom>
            <a:avLst/>
            <a:gdLst/>
            <a:ahLst/>
            <a:cxnLst/>
            <a:rect l="l" t="t" r="r" b="b"/>
            <a:pathLst>
              <a:path w="21600" h="21600" extrusionOk="0">
                <a:moveTo>
                  <a:pt x="10800" y="0"/>
                </a:moveTo>
                <a:cubicBezTo>
                  <a:pt x="8035" y="0"/>
                  <a:pt x="5279" y="1059"/>
                  <a:pt x="3169" y="3169"/>
                </a:cubicBezTo>
                <a:cubicBezTo>
                  <a:pt x="1059" y="5279"/>
                  <a:pt x="0" y="8035"/>
                  <a:pt x="0" y="10800"/>
                </a:cubicBezTo>
                <a:cubicBezTo>
                  <a:pt x="0" y="13565"/>
                  <a:pt x="1059" y="16342"/>
                  <a:pt x="3169" y="18452"/>
                </a:cubicBezTo>
                <a:cubicBezTo>
                  <a:pt x="5279" y="20561"/>
                  <a:pt x="8035" y="21600"/>
                  <a:pt x="10800" y="21600"/>
                </a:cubicBezTo>
                <a:cubicBezTo>
                  <a:pt x="13565" y="21600"/>
                  <a:pt x="16342" y="20561"/>
                  <a:pt x="18452" y="18452"/>
                </a:cubicBezTo>
                <a:cubicBezTo>
                  <a:pt x="20561" y="16342"/>
                  <a:pt x="21600" y="13565"/>
                  <a:pt x="21600" y="10800"/>
                </a:cubicBezTo>
                <a:cubicBezTo>
                  <a:pt x="21600" y="8035"/>
                  <a:pt x="20561" y="5279"/>
                  <a:pt x="18452" y="3169"/>
                </a:cubicBezTo>
                <a:cubicBezTo>
                  <a:pt x="16342" y="1059"/>
                  <a:pt x="13565" y="0"/>
                  <a:pt x="10800" y="0"/>
                </a:cubicBezTo>
                <a:close/>
              </a:path>
            </a:pathLst>
          </a:custGeom>
          <a:noFill/>
          <a:ln>
            <a:noFill/>
          </a:ln>
        </p:spPr>
      </p:pic>
      <p:sp>
        <p:nvSpPr>
          <p:cNvPr id="264" name="Google Shape;264;p12"/>
          <p:cNvSpPr>
            <a:spLocks noGrp="1"/>
          </p:cNvSpPr>
          <p:nvPr>
            <p:ph type="pic" idx="2"/>
          </p:nvPr>
        </p:nvSpPr>
        <p:spPr>
          <a:xfrm>
            <a:off x="4138613" y="1324571"/>
            <a:ext cx="1757400" cy="2196600"/>
          </a:xfrm>
          <a:prstGeom prst="rect">
            <a:avLst/>
          </a:prstGeom>
          <a:solidFill>
            <a:srgbClr val="ACB2BB"/>
          </a:solidFill>
          <a:ln>
            <a:noFill/>
          </a:ln>
        </p:spPr>
      </p:sp>
      <p:sp>
        <p:nvSpPr>
          <p:cNvPr id="265" name="Google Shape;265;p12"/>
          <p:cNvSpPr>
            <a:spLocks noGrp="1"/>
          </p:cNvSpPr>
          <p:nvPr>
            <p:ph type="pic" idx="3"/>
          </p:nvPr>
        </p:nvSpPr>
        <p:spPr>
          <a:xfrm>
            <a:off x="6417469" y="1324571"/>
            <a:ext cx="1757400" cy="2196600"/>
          </a:xfrm>
          <a:prstGeom prst="rect">
            <a:avLst/>
          </a:prstGeom>
          <a:solidFill>
            <a:srgbClr val="ACB2BB"/>
          </a:solidFill>
          <a:ln>
            <a:noFill/>
          </a:ln>
        </p:spPr>
      </p:sp>
      <p:sp>
        <p:nvSpPr>
          <p:cNvPr id="266" name="Google Shape;266;p12"/>
          <p:cNvSpPr txBox="1">
            <a:spLocks noGrp="1"/>
          </p:cNvSpPr>
          <p:nvPr>
            <p:ph type="body" idx="1"/>
          </p:nvPr>
        </p:nvSpPr>
        <p:spPr>
          <a:xfrm>
            <a:off x="4352226" y="1145904"/>
            <a:ext cx="12237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800"/>
              </a:spcBef>
              <a:spcAft>
                <a:spcPts val="0"/>
              </a:spcAft>
              <a:buClr>
                <a:schemeClr val="dk1"/>
              </a:buClr>
              <a:buSzPts val="600"/>
              <a:buNone/>
              <a:defRPr>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267" name="Google Shape;267;p12"/>
          <p:cNvSpPr txBox="1">
            <a:spLocks noGrp="1"/>
          </p:cNvSpPr>
          <p:nvPr>
            <p:ph type="body" idx="4"/>
          </p:nvPr>
        </p:nvSpPr>
        <p:spPr>
          <a:xfrm>
            <a:off x="6633166" y="1145904"/>
            <a:ext cx="12237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800"/>
              </a:spcBef>
              <a:spcAft>
                <a:spcPts val="0"/>
              </a:spcAft>
              <a:buClr>
                <a:schemeClr val="dk1"/>
              </a:buClr>
              <a:buSzPts val="600"/>
              <a:buNone/>
              <a:defRPr>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268" name="Google Shape;268;p12"/>
          <p:cNvSpPr>
            <a:spLocks noGrp="1"/>
          </p:cNvSpPr>
          <p:nvPr>
            <p:ph type="pic" idx="5"/>
          </p:nvPr>
        </p:nvSpPr>
        <p:spPr>
          <a:xfrm>
            <a:off x="6458800" y="1119575"/>
            <a:ext cx="156900" cy="156900"/>
          </a:xfrm>
          <a:prstGeom prst="ellipse">
            <a:avLst/>
          </a:prstGeom>
          <a:noFill/>
          <a:ln>
            <a:noFill/>
          </a:ln>
        </p:spPr>
      </p:sp>
      <p:sp>
        <p:nvSpPr>
          <p:cNvPr id="269" name="Google Shape;269;p12"/>
          <p:cNvSpPr>
            <a:spLocks noGrp="1"/>
          </p:cNvSpPr>
          <p:nvPr>
            <p:ph type="pic" idx="6"/>
          </p:nvPr>
        </p:nvSpPr>
        <p:spPr>
          <a:xfrm>
            <a:off x="4179650" y="1119563"/>
            <a:ext cx="156900" cy="156900"/>
          </a:xfrm>
          <a:prstGeom prst="ellipse">
            <a:avLst/>
          </a:prstGeom>
          <a:noFill/>
          <a:ln>
            <a:noFill/>
          </a:ln>
        </p:spPr>
      </p:sp>
      <p:grpSp>
        <p:nvGrpSpPr>
          <p:cNvPr id="270" name="Google Shape;270;p12"/>
          <p:cNvGrpSpPr/>
          <p:nvPr/>
        </p:nvGrpSpPr>
        <p:grpSpPr>
          <a:xfrm>
            <a:off x="190503" y="228596"/>
            <a:ext cx="304371" cy="304371"/>
            <a:chOff x="1190625" y="238125"/>
            <a:chExt cx="5238750" cy="5238750"/>
          </a:xfrm>
        </p:grpSpPr>
        <p:sp>
          <p:nvSpPr>
            <p:cNvPr id="271" name="Google Shape;271;p12"/>
            <p:cNvSpPr/>
            <p:nvPr/>
          </p:nvSpPr>
          <p:spPr>
            <a:xfrm>
              <a:off x="2873550" y="1921050"/>
              <a:ext cx="1872900" cy="1872900"/>
            </a:xfrm>
            <a:custGeom>
              <a:avLst/>
              <a:gdLst/>
              <a:ahLst/>
              <a:cxnLst/>
              <a:rect l="l" t="t" r="r" b="b"/>
              <a:pathLst>
                <a:path w="74916" h="74916" extrusionOk="0">
                  <a:moveTo>
                    <a:pt x="35493" y="1"/>
                  </a:moveTo>
                  <a:lnTo>
                    <a:pt x="33660" y="263"/>
                  </a:lnTo>
                  <a:lnTo>
                    <a:pt x="31695" y="394"/>
                  </a:lnTo>
                  <a:lnTo>
                    <a:pt x="29862" y="787"/>
                  </a:lnTo>
                  <a:lnTo>
                    <a:pt x="28159" y="1180"/>
                  </a:lnTo>
                  <a:lnTo>
                    <a:pt x="26326" y="1704"/>
                  </a:lnTo>
                  <a:lnTo>
                    <a:pt x="24623" y="2227"/>
                  </a:lnTo>
                  <a:lnTo>
                    <a:pt x="22920" y="3013"/>
                  </a:lnTo>
                  <a:lnTo>
                    <a:pt x="21218" y="3668"/>
                  </a:lnTo>
                  <a:lnTo>
                    <a:pt x="19646" y="4585"/>
                  </a:lnTo>
                  <a:lnTo>
                    <a:pt x="18075" y="5371"/>
                  </a:lnTo>
                  <a:lnTo>
                    <a:pt x="16503" y="6418"/>
                  </a:lnTo>
                  <a:lnTo>
                    <a:pt x="15062" y="7466"/>
                  </a:lnTo>
                  <a:lnTo>
                    <a:pt x="13622" y="8514"/>
                  </a:lnTo>
                  <a:lnTo>
                    <a:pt x="12312" y="9693"/>
                  </a:lnTo>
                  <a:lnTo>
                    <a:pt x="11002" y="11002"/>
                  </a:lnTo>
                  <a:lnTo>
                    <a:pt x="9693" y="12312"/>
                  </a:lnTo>
                  <a:lnTo>
                    <a:pt x="8514" y="13622"/>
                  </a:lnTo>
                  <a:lnTo>
                    <a:pt x="7466" y="15062"/>
                  </a:lnTo>
                  <a:lnTo>
                    <a:pt x="6418" y="16503"/>
                  </a:lnTo>
                  <a:lnTo>
                    <a:pt x="5371" y="18075"/>
                  </a:lnTo>
                  <a:lnTo>
                    <a:pt x="4585" y="19646"/>
                  </a:lnTo>
                  <a:lnTo>
                    <a:pt x="3668" y="21218"/>
                  </a:lnTo>
                  <a:lnTo>
                    <a:pt x="3013" y="22920"/>
                  </a:lnTo>
                  <a:lnTo>
                    <a:pt x="2227" y="24623"/>
                  </a:lnTo>
                  <a:lnTo>
                    <a:pt x="1704" y="26326"/>
                  </a:lnTo>
                  <a:lnTo>
                    <a:pt x="1180" y="28159"/>
                  </a:lnTo>
                  <a:lnTo>
                    <a:pt x="787" y="29862"/>
                  </a:lnTo>
                  <a:lnTo>
                    <a:pt x="394" y="31695"/>
                  </a:lnTo>
                  <a:lnTo>
                    <a:pt x="263" y="33660"/>
                  </a:lnTo>
                  <a:lnTo>
                    <a:pt x="1" y="35493"/>
                  </a:lnTo>
                  <a:lnTo>
                    <a:pt x="1" y="37458"/>
                  </a:lnTo>
                  <a:lnTo>
                    <a:pt x="1" y="39423"/>
                  </a:lnTo>
                  <a:lnTo>
                    <a:pt x="263" y="41256"/>
                  </a:lnTo>
                  <a:lnTo>
                    <a:pt x="394" y="43221"/>
                  </a:lnTo>
                  <a:lnTo>
                    <a:pt x="787" y="45054"/>
                  </a:lnTo>
                  <a:lnTo>
                    <a:pt x="1180" y="46757"/>
                  </a:lnTo>
                  <a:lnTo>
                    <a:pt x="1704" y="48590"/>
                  </a:lnTo>
                  <a:lnTo>
                    <a:pt x="2227" y="50293"/>
                  </a:lnTo>
                  <a:lnTo>
                    <a:pt x="3013" y="51996"/>
                  </a:lnTo>
                  <a:lnTo>
                    <a:pt x="3668" y="53698"/>
                  </a:lnTo>
                  <a:lnTo>
                    <a:pt x="4585" y="55270"/>
                  </a:lnTo>
                  <a:lnTo>
                    <a:pt x="5371" y="56841"/>
                  </a:lnTo>
                  <a:lnTo>
                    <a:pt x="6418" y="58413"/>
                  </a:lnTo>
                  <a:lnTo>
                    <a:pt x="7466" y="59854"/>
                  </a:lnTo>
                  <a:lnTo>
                    <a:pt x="8514" y="61294"/>
                  </a:lnTo>
                  <a:lnTo>
                    <a:pt x="9693" y="62604"/>
                  </a:lnTo>
                  <a:lnTo>
                    <a:pt x="11002" y="63914"/>
                  </a:lnTo>
                  <a:lnTo>
                    <a:pt x="12312" y="65223"/>
                  </a:lnTo>
                  <a:lnTo>
                    <a:pt x="13622" y="66402"/>
                  </a:lnTo>
                  <a:lnTo>
                    <a:pt x="15062" y="67450"/>
                  </a:lnTo>
                  <a:lnTo>
                    <a:pt x="16503" y="68498"/>
                  </a:lnTo>
                  <a:lnTo>
                    <a:pt x="18075" y="69545"/>
                  </a:lnTo>
                  <a:lnTo>
                    <a:pt x="19646" y="70331"/>
                  </a:lnTo>
                  <a:lnTo>
                    <a:pt x="21218" y="71248"/>
                  </a:lnTo>
                  <a:lnTo>
                    <a:pt x="22920" y="71903"/>
                  </a:lnTo>
                  <a:lnTo>
                    <a:pt x="24623" y="72689"/>
                  </a:lnTo>
                  <a:lnTo>
                    <a:pt x="26326" y="73212"/>
                  </a:lnTo>
                  <a:lnTo>
                    <a:pt x="28159" y="73736"/>
                  </a:lnTo>
                  <a:lnTo>
                    <a:pt x="29862" y="74129"/>
                  </a:lnTo>
                  <a:lnTo>
                    <a:pt x="31695" y="74522"/>
                  </a:lnTo>
                  <a:lnTo>
                    <a:pt x="33660" y="74653"/>
                  </a:lnTo>
                  <a:lnTo>
                    <a:pt x="35493" y="74915"/>
                  </a:lnTo>
                  <a:lnTo>
                    <a:pt x="39423" y="74915"/>
                  </a:lnTo>
                  <a:lnTo>
                    <a:pt x="41256" y="74653"/>
                  </a:lnTo>
                  <a:lnTo>
                    <a:pt x="43221" y="74522"/>
                  </a:lnTo>
                  <a:lnTo>
                    <a:pt x="45054" y="74129"/>
                  </a:lnTo>
                  <a:lnTo>
                    <a:pt x="46757" y="73736"/>
                  </a:lnTo>
                  <a:lnTo>
                    <a:pt x="48590" y="73212"/>
                  </a:lnTo>
                  <a:lnTo>
                    <a:pt x="50293" y="72689"/>
                  </a:lnTo>
                  <a:lnTo>
                    <a:pt x="51996" y="71903"/>
                  </a:lnTo>
                  <a:lnTo>
                    <a:pt x="53698" y="71248"/>
                  </a:lnTo>
                  <a:lnTo>
                    <a:pt x="55270" y="70331"/>
                  </a:lnTo>
                  <a:lnTo>
                    <a:pt x="56841" y="69545"/>
                  </a:lnTo>
                  <a:lnTo>
                    <a:pt x="58413" y="68498"/>
                  </a:lnTo>
                  <a:lnTo>
                    <a:pt x="59854" y="67450"/>
                  </a:lnTo>
                  <a:lnTo>
                    <a:pt x="61294" y="66402"/>
                  </a:lnTo>
                  <a:lnTo>
                    <a:pt x="62604" y="65223"/>
                  </a:lnTo>
                  <a:lnTo>
                    <a:pt x="63914" y="63914"/>
                  </a:lnTo>
                  <a:lnTo>
                    <a:pt x="65223" y="62604"/>
                  </a:lnTo>
                  <a:lnTo>
                    <a:pt x="66402" y="61294"/>
                  </a:lnTo>
                  <a:lnTo>
                    <a:pt x="67450" y="59854"/>
                  </a:lnTo>
                  <a:lnTo>
                    <a:pt x="68498" y="58413"/>
                  </a:lnTo>
                  <a:lnTo>
                    <a:pt x="69414" y="56841"/>
                  </a:lnTo>
                  <a:lnTo>
                    <a:pt x="70331" y="55270"/>
                  </a:lnTo>
                  <a:lnTo>
                    <a:pt x="71248" y="53698"/>
                  </a:lnTo>
                  <a:lnTo>
                    <a:pt x="71903" y="51996"/>
                  </a:lnTo>
                  <a:lnTo>
                    <a:pt x="72689" y="50293"/>
                  </a:lnTo>
                  <a:lnTo>
                    <a:pt x="73212" y="48590"/>
                  </a:lnTo>
                  <a:lnTo>
                    <a:pt x="73736" y="46757"/>
                  </a:lnTo>
                  <a:lnTo>
                    <a:pt x="74129" y="45054"/>
                  </a:lnTo>
                  <a:lnTo>
                    <a:pt x="74522" y="43221"/>
                  </a:lnTo>
                  <a:lnTo>
                    <a:pt x="74653" y="41256"/>
                  </a:lnTo>
                  <a:lnTo>
                    <a:pt x="74784" y="39423"/>
                  </a:lnTo>
                  <a:lnTo>
                    <a:pt x="74915" y="37458"/>
                  </a:lnTo>
                  <a:lnTo>
                    <a:pt x="74784" y="35493"/>
                  </a:lnTo>
                  <a:lnTo>
                    <a:pt x="74653" y="33660"/>
                  </a:lnTo>
                  <a:lnTo>
                    <a:pt x="74522" y="31695"/>
                  </a:lnTo>
                  <a:lnTo>
                    <a:pt x="74129" y="29862"/>
                  </a:lnTo>
                  <a:lnTo>
                    <a:pt x="73736" y="28159"/>
                  </a:lnTo>
                  <a:lnTo>
                    <a:pt x="73212" y="26326"/>
                  </a:lnTo>
                  <a:lnTo>
                    <a:pt x="72689" y="24623"/>
                  </a:lnTo>
                  <a:lnTo>
                    <a:pt x="71903" y="22920"/>
                  </a:lnTo>
                  <a:lnTo>
                    <a:pt x="71248" y="21218"/>
                  </a:lnTo>
                  <a:lnTo>
                    <a:pt x="70331" y="19646"/>
                  </a:lnTo>
                  <a:lnTo>
                    <a:pt x="69414" y="18075"/>
                  </a:lnTo>
                  <a:lnTo>
                    <a:pt x="68498" y="16503"/>
                  </a:lnTo>
                  <a:lnTo>
                    <a:pt x="67450" y="15062"/>
                  </a:lnTo>
                  <a:lnTo>
                    <a:pt x="66402" y="13622"/>
                  </a:lnTo>
                  <a:lnTo>
                    <a:pt x="65223" y="12312"/>
                  </a:lnTo>
                  <a:lnTo>
                    <a:pt x="63914" y="11002"/>
                  </a:lnTo>
                  <a:lnTo>
                    <a:pt x="62604" y="9693"/>
                  </a:lnTo>
                  <a:lnTo>
                    <a:pt x="61294" y="8514"/>
                  </a:lnTo>
                  <a:lnTo>
                    <a:pt x="59854" y="7466"/>
                  </a:lnTo>
                  <a:lnTo>
                    <a:pt x="58413" y="6418"/>
                  </a:lnTo>
                  <a:lnTo>
                    <a:pt x="56841" y="5371"/>
                  </a:lnTo>
                  <a:lnTo>
                    <a:pt x="55270" y="4585"/>
                  </a:lnTo>
                  <a:lnTo>
                    <a:pt x="53698" y="3668"/>
                  </a:lnTo>
                  <a:lnTo>
                    <a:pt x="51996" y="3013"/>
                  </a:lnTo>
                  <a:lnTo>
                    <a:pt x="50293" y="2227"/>
                  </a:lnTo>
                  <a:lnTo>
                    <a:pt x="48590" y="1704"/>
                  </a:lnTo>
                  <a:lnTo>
                    <a:pt x="46757" y="1180"/>
                  </a:lnTo>
                  <a:lnTo>
                    <a:pt x="45054" y="787"/>
                  </a:lnTo>
                  <a:lnTo>
                    <a:pt x="43221" y="394"/>
                  </a:lnTo>
                  <a:lnTo>
                    <a:pt x="41256" y="263"/>
                  </a:lnTo>
                  <a:lnTo>
                    <a:pt x="39423"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72" name="Google Shape;272;p12"/>
            <p:cNvSpPr/>
            <p:nvPr/>
          </p:nvSpPr>
          <p:spPr>
            <a:xfrm>
              <a:off x="3810000" y="2857500"/>
              <a:ext cx="0" cy="0"/>
            </a:xfrm>
            <a:custGeom>
              <a:avLst/>
              <a:gdLst/>
              <a:ahLst/>
              <a:cxnLst/>
              <a:rect l="l" t="t" r="r" b="b"/>
              <a:pathLst>
                <a:path extrusionOk="0">
                  <a:moveTo>
                    <a:pt x="0" y="0"/>
                  </a:moveTo>
                  <a:lnTo>
                    <a:pt x="0"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73" name="Google Shape;273;p12"/>
            <p:cNvSpPr/>
            <p:nvPr/>
          </p:nvSpPr>
          <p:spPr>
            <a:xfrm>
              <a:off x="3810000" y="2857500"/>
              <a:ext cx="0" cy="0"/>
            </a:xfrm>
            <a:custGeom>
              <a:avLst/>
              <a:gdLst/>
              <a:ahLst/>
              <a:cxnLst/>
              <a:rect l="l" t="t" r="r" b="b"/>
              <a:pathLst>
                <a:path fill="none" extrusionOk="0">
                  <a:moveTo>
                    <a:pt x="0" y="0"/>
                  </a:moveTo>
                  <a:lnTo>
                    <a:pt x="0" y="0"/>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74" name="Google Shape;274;p12"/>
            <p:cNvSpPr/>
            <p:nvPr/>
          </p:nvSpPr>
          <p:spPr>
            <a:xfrm>
              <a:off x="1793075" y="1921050"/>
              <a:ext cx="936450" cy="1872900"/>
            </a:xfrm>
            <a:custGeom>
              <a:avLst/>
              <a:gdLst/>
              <a:ahLst/>
              <a:cxnLst/>
              <a:rect l="l" t="t" r="r" b="b"/>
              <a:pathLst>
                <a:path w="37458" h="74916" extrusionOk="0">
                  <a:moveTo>
                    <a:pt x="35493" y="1"/>
                  </a:moveTo>
                  <a:lnTo>
                    <a:pt x="33659" y="132"/>
                  </a:lnTo>
                  <a:lnTo>
                    <a:pt x="31695" y="394"/>
                  </a:lnTo>
                  <a:lnTo>
                    <a:pt x="29861" y="787"/>
                  </a:lnTo>
                  <a:lnTo>
                    <a:pt x="28028" y="1180"/>
                  </a:lnTo>
                  <a:lnTo>
                    <a:pt x="26325" y="1704"/>
                  </a:lnTo>
                  <a:lnTo>
                    <a:pt x="24622" y="2227"/>
                  </a:lnTo>
                  <a:lnTo>
                    <a:pt x="22920" y="2882"/>
                  </a:lnTo>
                  <a:lnTo>
                    <a:pt x="21217" y="3668"/>
                  </a:lnTo>
                  <a:lnTo>
                    <a:pt x="19646" y="4585"/>
                  </a:lnTo>
                  <a:lnTo>
                    <a:pt x="18074" y="5371"/>
                  </a:lnTo>
                  <a:lnTo>
                    <a:pt x="16502" y="6418"/>
                  </a:lnTo>
                  <a:lnTo>
                    <a:pt x="15062" y="7466"/>
                  </a:lnTo>
                  <a:lnTo>
                    <a:pt x="13621" y="8514"/>
                  </a:lnTo>
                  <a:lnTo>
                    <a:pt x="12311" y="9693"/>
                  </a:lnTo>
                  <a:lnTo>
                    <a:pt x="11002" y="11002"/>
                  </a:lnTo>
                  <a:lnTo>
                    <a:pt x="9692" y="12312"/>
                  </a:lnTo>
                  <a:lnTo>
                    <a:pt x="8513" y="13622"/>
                  </a:lnTo>
                  <a:lnTo>
                    <a:pt x="7465" y="15062"/>
                  </a:lnTo>
                  <a:lnTo>
                    <a:pt x="6418" y="16503"/>
                  </a:lnTo>
                  <a:lnTo>
                    <a:pt x="5370" y="18075"/>
                  </a:lnTo>
                  <a:lnTo>
                    <a:pt x="4453" y="19646"/>
                  </a:lnTo>
                  <a:lnTo>
                    <a:pt x="3667" y="21218"/>
                  </a:lnTo>
                  <a:lnTo>
                    <a:pt x="2882" y="22920"/>
                  </a:lnTo>
                  <a:lnTo>
                    <a:pt x="2227" y="24623"/>
                  </a:lnTo>
                  <a:lnTo>
                    <a:pt x="1703" y="26326"/>
                  </a:lnTo>
                  <a:lnTo>
                    <a:pt x="1179" y="28159"/>
                  </a:lnTo>
                  <a:lnTo>
                    <a:pt x="786" y="29862"/>
                  </a:lnTo>
                  <a:lnTo>
                    <a:pt x="393" y="31695"/>
                  </a:lnTo>
                  <a:lnTo>
                    <a:pt x="131" y="33660"/>
                  </a:lnTo>
                  <a:lnTo>
                    <a:pt x="0" y="35493"/>
                  </a:lnTo>
                  <a:lnTo>
                    <a:pt x="0" y="37458"/>
                  </a:lnTo>
                  <a:lnTo>
                    <a:pt x="0" y="39423"/>
                  </a:lnTo>
                  <a:lnTo>
                    <a:pt x="131" y="41256"/>
                  </a:lnTo>
                  <a:lnTo>
                    <a:pt x="393" y="43221"/>
                  </a:lnTo>
                  <a:lnTo>
                    <a:pt x="786" y="45054"/>
                  </a:lnTo>
                  <a:lnTo>
                    <a:pt x="1179" y="46757"/>
                  </a:lnTo>
                  <a:lnTo>
                    <a:pt x="1703" y="48590"/>
                  </a:lnTo>
                  <a:lnTo>
                    <a:pt x="2227" y="50293"/>
                  </a:lnTo>
                  <a:lnTo>
                    <a:pt x="2882" y="51996"/>
                  </a:lnTo>
                  <a:lnTo>
                    <a:pt x="3667" y="53698"/>
                  </a:lnTo>
                  <a:lnTo>
                    <a:pt x="4453" y="55270"/>
                  </a:lnTo>
                  <a:lnTo>
                    <a:pt x="5370" y="56841"/>
                  </a:lnTo>
                  <a:lnTo>
                    <a:pt x="6418" y="58413"/>
                  </a:lnTo>
                  <a:lnTo>
                    <a:pt x="7465" y="59854"/>
                  </a:lnTo>
                  <a:lnTo>
                    <a:pt x="8513" y="61294"/>
                  </a:lnTo>
                  <a:lnTo>
                    <a:pt x="9692" y="62604"/>
                  </a:lnTo>
                  <a:lnTo>
                    <a:pt x="11002" y="63914"/>
                  </a:lnTo>
                  <a:lnTo>
                    <a:pt x="12311" y="65223"/>
                  </a:lnTo>
                  <a:lnTo>
                    <a:pt x="13621" y="66402"/>
                  </a:lnTo>
                  <a:lnTo>
                    <a:pt x="15062" y="67450"/>
                  </a:lnTo>
                  <a:lnTo>
                    <a:pt x="16502" y="68498"/>
                  </a:lnTo>
                  <a:lnTo>
                    <a:pt x="18074" y="69414"/>
                  </a:lnTo>
                  <a:lnTo>
                    <a:pt x="19646" y="70331"/>
                  </a:lnTo>
                  <a:lnTo>
                    <a:pt x="21217" y="71248"/>
                  </a:lnTo>
                  <a:lnTo>
                    <a:pt x="22920" y="71903"/>
                  </a:lnTo>
                  <a:lnTo>
                    <a:pt x="24622" y="72689"/>
                  </a:lnTo>
                  <a:lnTo>
                    <a:pt x="26325" y="73212"/>
                  </a:lnTo>
                  <a:lnTo>
                    <a:pt x="28028" y="73736"/>
                  </a:lnTo>
                  <a:lnTo>
                    <a:pt x="29861" y="74129"/>
                  </a:lnTo>
                  <a:lnTo>
                    <a:pt x="31695" y="74522"/>
                  </a:lnTo>
                  <a:lnTo>
                    <a:pt x="33659" y="74653"/>
                  </a:lnTo>
                  <a:lnTo>
                    <a:pt x="35493" y="74784"/>
                  </a:lnTo>
                  <a:lnTo>
                    <a:pt x="37457" y="74915"/>
                  </a:lnTo>
                  <a:lnTo>
                    <a:pt x="37457"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75" name="Google Shape;275;p12"/>
            <p:cNvSpPr/>
            <p:nvPr/>
          </p:nvSpPr>
          <p:spPr>
            <a:xfrm>
              <a:off x="4890475" y="3937975"/>
              <a:ext cx="890625" cy="887350"/>
            </a:xfrm>
            <a:custGeom>
              <a:avLst/>
              <a:gdLst/>
              <a:ahLst/>
              <a:cxnLst/>
              <a:rect l="l" t="t" r="r" b="b"/>
              <a:pathLst>
                <a:path w="35625" h="35494" extrusionOk="0">
                  <a:moveTo>
                    <a:pt x="1" y="1"/>
                  </a:moveTo>
                  <a:lnTo>
                    <a:pt x="1" y="35493"/>
                  </a:lnTo>
                  <a:lnTo>
                    <a:pt x="1834" y="35493"/>
                  </a:lnTo>
                  <a:lnTo>
                    <a:pt x="3668" y="35362"/>
                  </a:lnTo>
                  <a:lnTo>
                    <a:pt x="5370" y="35100"/>
                  </a:lnTo>
                  <a:lnTo>
                    <a:pt x="7204" y="34838"/>
                  </a:lnTo>
                  <a:lnTo>
                    <a:pt x="8907" y="34445"/>
                  </a:lnTo>
                  <a:lnTo>
                    <a:pt x="10609" y="33922"/>
                  </a:lnTo>
                  <a:lnTo>
                    <a:pt x="12181" y="33398"/>
                  </a:lnTo>
                  <a:lnTo>
                    <a:pt x="13883" y="32743"/>
                  </a:lnTo>
                  <a:lnTo>
                    <a:pt x="15455" y="32088"/>
                  </a:lnTo>
                  <a:lnTo>
                    <a:pt x="16896" y="31302"/>
                  </a:lnTo>
                  <a:lnTo>
                    <a:pt x="18467" y="30385"/>
                  </a:lnTo>
                  <a:lnTo>
                    <a:pt x="19908" y="29469"/>
                  </a:lnTo>
                  <a:lnTo>
                    <a:pt x="21349" y="28552"/>
                  </a:lnTo>
                  <a:lnTo>
                    <a:pt x="22658" y="27373"/>
                  </a:lnTo>
                  <a:lnTo>
                    <a:pt x="23968" y="26325"/>
                  </a:lnTo>
                  <a:lnTo>
                    <a:pt x="25147" y="25147"/>
                  </a:lnTo>
                  <a:lnTo>
                    <a:pt x="26325" y="23968"/>
                  </a:lnTo>
                  <a:lnTo>
                    <a:pt x="27504" y="22658"/>
                  </a:lnTo>
                  <a:lnTo>
                    <a:pt x="28552" y="21349"/>
                  </a:lnTo>
                  <a:lnTo>
                    <a:pt x="29469" y="19908"/>
                  </a:lnTo>
                  <a:lnTo>
                    <a:pt x="30385" y="18467"/>
                  </a:lnTo>
                  <a:lnTo>
                    <a:pt x="31302" y="17027"/>
                  </a:lnTo>
                  <a:lnTo>
                    <a:pt x="32088" y="15455"/>
                  </a:lnTo>
                  <a:lnTo>
                    <a:pt x="32743" y="13883"/>
                  </a:lnTo>
                  <a:lnTo>
                    <a:pt x="33398" y="12181"/>
                  </a:lnTo>
                  <a:lnTo>
                    <a:pt x="33922" y="10609"/>
                  </a:lnTo>
                  <a:lnTo>
                    <a:pt x="34445" y="8907"/>
                  </a:lnTo>
                  <a:lnTo>
                    <a:pt x="34838" y="7204"/>
                  </a:lnTo>
                  <a:lnTo>
                    <a:pt x="35100" y="5501"/>
                  </a:lnTo>
                  <a:lnTo>
                    <a:pt x="35362" y="3668"/>
                  </a:lnTo>
                  <a:lnTo>
                    <a:pt x="35493" y="183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76" name="Google Shape;276;p12"/>
            <p:cNvSpPr/>
            <p:nvPr/>
          </p:nvSpPr>
          <p:spPr>
            <a:xfrm>
              <a:off x="1838900" y="886400"/>
              <a:ext cx="890625" cy="890625"/>
            </a:xfrm>
            <a:custGeom>
              <a:avLst/>
              <a:gdLst/>
              <a:ahLst/>
              <a:cxnLst/>
              <a:rect l="l" t="t" r="r" b="b"/>
              <a:pathLst>
                <a:path w="35625" h="35625" extrusionOk="0">
                  <a:moveTo>
                    <a:pt x="35624" y="1"/>
                  </a:moveTo>
                  <a:lnTo>
                    <a:pt x="33791" y="132"/>
                  </a:lnTo>
                  <a:lnTo>
                    <a:pt x="31957" y="263"/>
                  </a:lnTo>
                  <a:lnTo>
                    <a:pt x="30124" y="525"/>
                  </a:lnTo>
                  <a:lnTo>
                    <a:pt x="28421" y="787"/>
                  </a:lnTo>
                  <a:lnTo>
                    <a:pt x="26718" y="1180"/>
                  </a:lnTo>
                  <a:lnTo>
                    <a:pt x="25016" y="1703"/>
                  </a:lnTo>
                  <a:lnTo>
                    <a:pt x="23313" y="2227"/>
                  </a:lnTo>
                  <a:lnTo>
                    <a:pt x="21742" y="2882"/>
                  </a:lnTo>
                  <a:lnTo>
                    <a:pt x="20170" y="3537"/>
                  </a:lnTo>
                  <a:lnTo>
                    <a:pt x="18598" y="4323"/>
                  </a:lnTo>
                  <a:lnTo>
                    <a:pt x="17158" y="5240"/>
                  </a:lnTo>
                  <a:lnTo>
                    <a:pt x="15717" y="6156"/>
                  </a:lnTo>
                  <a:lnTo>
                    <a:pt x="14276" y="7073"/>
                  </a:lnTo>
                  <a:lnTo>
                    <a:pt x="12967" y="8252"/>
                  </a:lnTo>
                  <a:lnTo>
                    <a:pt x="11657" y="9300"/>
                  </a:lnTo>
                  <a:lnTo>
                    <a:pt x="10478" y="10478"/>
                  </a:lnTo>
                  <a:lnTo>
                    <a:pt x="9300" y="11657"/>
                  </a:lnTo>
                  <a:lnTo>
                    <a:pt x="8121" y="12967"/>
                  </a:lnTo>
                  <a:lnTo>
                    <a:pt x="7073" y="14407"/>
                  </a:lnTo>
                  <a:lnTo>
                    <a:pt x="6156" y="15717"/>
                  </a:lnTo>
                  <a:lnTo>
                    <a:pt x="5109" y="17158"/>
                  </a:lnTo>
                  <a:lnTo>
                    <a:pt x="4323" y="18729"/>
                  </a:lnTo>
                  <a:lnTo>
                    <a:pt x="3537" y="20170"/>
                  </a:lnTo>
                  <a:lnTo>
                    <a:pt x="2882" y="21742"/>
                  </a:lnTo>
                  <a:lnTo>
                    <a:pt x="2227" y="23444"/>
                  </a:lnTo>
                  <a:lnTo>
                    <a:pt x="1572" y="25016"/>
                  </a:lnTo>
                  <a:lnTo>
                    <a:pt x="1180" y="26718"/>
                  </a:lnTo>
                  <a:lnTo>
                    <a:pt x="787" y="28421"/>
                  </a:lnTo>
                  <a:lnTo>
                    <a:pt x="394" y="30255"/>
                  </a:lnTo>
                  <a:lnTo>
                    <a:pt x="263" y="31957"/>
                  </a:lnTo>
                  <a:lnTo>
                    <a:pt x="132" y="33791"/>
                  </a:lnTo>
                  <a:lnTo>
                    <a:pt x="1" y="35624"/>
                  </a:lnTo>
                  <a:lnTo>
                    <a:pt x="35624" y="3562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77" name="Google Shape;277;p12"/>
            <p:cNvSpPr/>
            <p:nvPr/>
          </p:nvSpPr>
          <p:spPr>
            <a:xfrm>
              <a:off x="1838900" y="886400"/>
              <a:ext cx="890625" cy="890625"/>
            </a:xfrm>
            <a:custGeom>
              <a:avLst/>
              <a:gdLst/>
              <a:ahLst/>
              <a:cxnLst/>
              <a:rect l="l" t="t" r="r" b="b"/>
              <a:pathLst>
                <a:path w="35625" h="35625" fill="none" extrusionOk="0">
                  <a:moveTo>
                    <a:pt x="35624" y="1"/>
                  </a:moveTo>
                  <a:lnTo>
                    <a:pt x="35624" y="35624"/>
                  </a:lnTo>
                  <a:lnTo>
                    <a:pt x="1" y="35624"/>
                  </a:lnTo>
                  <a:lnTo>
                    <a:pt x="1" y="35624"/>
                  </a:lnTo>
                  <a:lnTo>
                    <a:pt x="132" y="33791"/>
                  </a:lnTo>
                  <a:lnTo>
                    <a:pt x="263" y="31957"/>
                  </a:lnTo>
                  <a:lnTo>
                    <a:pt x="394" y="30255"/>
                  </a:lnTo>
                  <a:lnTo>
                    <a:pt x="787" y="28421"/>
                  </a:lnTo>
                  <a:lnTo>
                    <a:pt x="1180" y="26718"/>
                  </a:lnTo>
                  <a:lnTo>
                    <a:pt x="1572" y="25016"/>
                  </a:lnTo>
                  <a:lnTo>
                    <a:pt x="2227" y="23444"/>
                  </a:lnTo>
                  <a:lnTo>
                    <a:pt x="2882" y="21742"/>
                  </a:lnTo>
                  <a:lnTo>
                    <a:pt x="3537" y="20170"/>
                  </a:lnTo>
                  <a:lnTo>
                    <a:pt x="4323" y="18729"/>
                  </a:lnTo>
                  <a:lnTo>
                    <a:pt x="5109" y="17158"/>
                  </a:lnTo>
                  <a:lnTo>
                    <a:pt x="6156" y="15717"/>
                  </a:lnTo>
                  <a:lnTo>
                    <a:pt x="7073" y="14407"/>
                  </a:lnTo>
                  <a:lnTo>
                    <a:pt x="8121" y="12967"/>
                  </a:lnTo>
                  <a:lnTo>
                    <a:pt x="9300" y="11657"/>
                  </a:lnTo>
                  <a:lnTo>
                    <a:pt x="10478" y="10478"/>
                  </a:lnTo>
                  <a:lnTo>
                    <a:pt x="11657" y="9300"/>
                  </a:lnTo>
                  <a:lnTo>
                    <a:pt x="12967" y="8252"/>
                  </a:lnTo>
                  <a:lnTo>
                    <a:pt x="14276" y="7073"/>
                  </a:lnTo>
                  <a:lnTo>
                    <a:pt x="15717" y="6156"/>
                  </a:lnTo>
                  <a:lnTo>
                    <a:pt x="17158" y="5240"/>
                  </a:lnTo>
                  <a:lnTo>
                    <a:pt x="18598" y="4323"/>
                  </a:lnTo>
                  <a:lnTo>
                    <a:pt x="20170" y="3537"/>
                  </a:lnTo>
                  <a:lnTo>
                    <a:pt x="21742" y="2882"/>
                  </a:lnTo>
                  <a:lnTo>
                    <a:pt x="23313" y="2227"/>
                  </a:lnTo>
                  <a:lnTo>
                    <a:pt x="25016" y="1703"/>
                  </a:lnTo>
                  <a:lnTo>
                    <a:pt x="26718" y="1180"/>
                  </a:lnTo>
                  <a:lnTo>
                    <a:pt x="28421" y="787"/>
                  </a:lnTo>
                  <a:lnTo>
                    <a:pt x="30124" y="525"/>
                  </a:lnTo>
                  <a:lnTo>
                    <a:pt x="31957" y="263"/>
                  </a:lnTo>
                  <a:lnTo>
                    <a:pt x="33791" y="132"/>
                  </a:lnTo>
                  <a:lnTo>
                    <a:pt x="35624" y="1"/>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78" name="Google Shape;278;p12"/>
            <p:cNvSpPr/>
            <p:nvPr/>
          </p:nvSpPr>
          <p:spPr>
            <a:xfrm>
              <a:off x="1838900" y="3937975"/>
              <a:ext cx="890625" cy="887350"/>
            </a:xfrm>
            <a:custGeom>
              <a:avLst/>
              <a:gdLst/>
              <a:ahLst/>
              <a:cxnLst/>
              <a:rect l="l" t="t" r="r" b="b"/>
              <a:pathLst>
                <a:path w="35625" h="35494" extrusionOk="0">
                  <a:moveTo>
                    <a:pt x="1" y="1"/>
                  </a:moveTo>
                  <a:lnTo>
                    <a:pt x="132" y="1834"/>
                  </a:lnTo>
                  <a:lnTo>
                    <a:pt x="263" y="3668"/>
                  </a:lnTo>
                  <a:lnTo>
                    <a:pt x="394" y="5501"/>
                  </a:lnTo>
                  <a:lnTo>
                    <a:pt x="787" y="7204"/>
                  </a:lnTo>
                  <a:lnTo>
                    <a:pt x="1180" y="8907"/>
                  </a:lnTo>
                  <a:lnTo>
                    <a:pt x="1572" y="10609"/>
                  </a:lnTo>
                  <a:lnTo>
                    <a:pt x="2227" y="12181"/>
                  </a:lnTo>
                  <a:lnTo>
                    <a:pt x="2882" y="13883"/>
                  </a:lnTo>
                  <a:lnTo>
                    <a:pt x="3537" y="15455"/>
                  </a:lnTo>
                  <a:lnTo>
                    <a:pt x="4323" y="17027"/>
                  </a:lnTo>
                  <a:lnTo>
                    <a:pt x="5240" y="18467"/>
                  </a:lnTo>
                  <a:lnTo>
                    <a:pt x="6156" y="19908"/>
                  </a:lnTo>
                  <a:lnTo>
                    <a:pt x="7073" y="21349"/>
                  </a:lnTo>
                  <a:lnTo>
                    <a:pt x="8121" y="22658"/>
                  </a:lnTo>
                  <a:lnTo>
                    <a:pt x="9300" y="23968"/>
                  </a:lnTo>
                  <a:lnTo>
                    <a:pt x="10478" y="25147"/>
                  </a:lnTo>
                  <a:lnTo>
                    <a:pt x="11657" y="26325"/>
                  </a:lnTo>
                  <a:lnTo>
                    <a:pt x="12967" y="27373"/>
                  </a:lnTo>
                  <a:lnTo>
                    <a:pt x="14276" y="28552"/>
                  </a:lnTo>
                  <a:lnTo>
                    <a:pt x="15717" y="29469"/>
                  </a:lnTo>
                  <a:lnTo>
                    <a:pt x="17158" y="30385"/>
                  </a:lnTo>
                  <a:lnTo>
                    <a:pt x="18598" y="31302"/>
                  </a:lnTo>
                  <a:lnTo>
                    <a:pt x="20170" y="32088"/>
                  </a:lnTo>
                  <a:lnTo>
                    <a:pt x="21742" y="32743"/>
                  </a:lnTo>
                  <a:lnTo>
                    <a:pt x="23313" y="33398"/>
                  </a:lnTo>
                  <a:lnTo>
                    <a:pt x="25016" y="33922"/>
                  </a:lnTo>
                  <a:lnTo>
                    <a:pt x="26718" y="34445"/>
                  </a:lnTo>
                  <a:lnTo>
                    <a:pt x="28421" y="34838"/>
                  </a:lnTo>
                  <a:lnTo>
                    <a:pt x="30124" y="35100"/>
                  </a:lnTo>
                  <a:lnTo>
                    <a:pt x="31957" y="35362"/>
                  </a:lnTo>
                  <a:lnTo>
                    <a:pt x="33791" y="35493"/>
                  </a:lnTo>
                  <a:lnTo>
                    <a:pt x="35624" y="35493"/>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79" name="Google Shape;279;p12"/>
            <p:cNvSpPr/>
            <p:nvPr/>
          </p:nvSpPr>
          <p:spPr>
            <a:xfrm>
              <a:off x="5970975" y="2052025"/>
              <a:ext cx="458400" cy="1610950"/>
            </a:xfrm>
            <a:custGeom>
              <a:avLst/>
              <a:gdLst/>
              <a:ahLst/>
              <a:cxnLst/>
              <a:rect l="l" t="t" r="r" b="b"/>
              <a:pathLst>
                <a:path w="18336" h="64438" extrusionOk="0">
                  <a:moveTo>
                    <a:pt x="0" y="1"/>
                  </a:moveTo>
                  <a:lnTo>
                    <a:pt x="0" y="64437"/>
                  </a:lnTo>
                  <a:lnTo>
                    <a:pt x="2096" y="63128"/>
                  </a:lnTo>
                  <a:lnTo>
                    <a:pt x="3929" y="61687"/>
                  </a:lnTo>
                  <a:lnTo>
                    <a:pt x="5763" y="60115"/>
                  </a:lnTo>
                  <a:lnTo>
                    <a:pt x="7466" y="58544"/>
                  </a:lnTo>
                  <a:lnTo>
                    <a:pt x="9168" y="56841"/>
                  </a:lnTo>
                  <a:lnTo>
                    <a:pt x="10609" y="55008"/>
                  </a:lnTo>
                  <a:lnTo>
                    <a:pt x="12050" y="53043"/>
                  </a:lnTo>
                  <a:lnTo>
                    <a:pt x="13359" y="50948"/>
                  </a:lnTo>
                  <a:lnTo>
                    <a:pt x="14407" y="48852"/>
                  </a:lnTo>
                  <a:lnTo>
                    <a:pt x="15455" y="46626"/>
                  </a:lnTo>
                  <a:lnTo>
                    <a:pt x="16241" y="44399"/>
                  </a:lnTo>
                  <a:lnTo>
                    <a:pt x="17026" y="42042"/>
                  </a:lnTo>
                  <a:lnTo>
                    <a:pt x="17550" y="39684"/>
                  </a:lnTo>
                  <a:lnTo>
                    <a:pt x="17943" y="37196"/>
                  </a:lnTo>
                  <a:lnTo>
                    <a:pt x="18205" y="34707"/>
                  </a:lnTo>
                  <a:lnTo>
                    <a:pt x="18336" y="32219"/>
                  </a:lnTo>
                  <a:lnTo>
                    <a:pt x="18205" y="29731"/>
                  </a:lnTo>
                  <a:lnTo>
                    <a:pt x="17943" y="27111"/>
                  </a:lnTo>
                  <a:lnTo>
                    <a:pt x="17550" y="24754"/>
                  </a:lnTo>
                  <a:lnTo>
                    <a:pt x="17026" y="22396"/>
                  </a:lnTo>
                  <a:lnTo>
                    <a:pt x="16241" y="20039"/>
                  </a:lnTo>
                  <a:lnTo>
                    <a:pt x="15455" y="17681"/>
                  </a:lnTo>
                  <a:lnTo>
                    <a:pt x="14407" y="15586"/>
                  </a:lnTo>
                  <a:lnTo>
                    <a:pt x="13359" y="13490"/>
                  </a:lnTo>
                  <a:lnTo>
                    <a:pt x="12050" y="11395"/>
                  </a:lnTo>
                  <a:lnTo>
                    <a:pt x="10609" y="9430"/>
                  </a:lnTo>
                  <a:lnTo>
                    <a:pt x="9168" y="7597"/>
                  </a:lnTo>
                  <a:lnTo>
                    <a:pt x="7466" y="5894"/>
                  </a:lnTo>
                  <a:lnTo>
                    <a:pt x="5763" y="4323"/>
                  </a:lnTo>
                  <a:lnTo>
                    <a:pt x="3929" y="2751"/>
                  </a:lnTo>
                  <a:lnTo>
                    <a:pt x="2096" y="1310"/>
                  </a:lnTo>
                  <a:lnTo>
                    <a:pt x="0"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80" name="Google Shape;280;p12"/>
            <p:cNvSpPr/>
            <p:nvPr/>
          </p:nvSpPr>
          <p:spPr>
            <a:xfrm>
              <a:off x="3004525" y="238125"/>
              <a:ext cx="1610950" cy="458400"/>
            </a:xfrm>
            <a:custGeom>
              <a:avLst/>
              <a:gdLst/>
              <a:ahLst/>
              <a:cxnLst/>
              <a:rect l="l" t="t" r="r" b="b"/>
              <a:pathLst>
                <a:path w="64438" h="18336" extrusionOk="0">
                  <a:moveTo>
                    <a:pt x="32219" y="0"/>
                  </a:moveTo>
                  <a:lnTo>
                    <a:pt x="29731" y="131"/>
                  </a:lnTo>
                  <a:lnTo>
                    <a:pt x="27242" y="393"/>
                  </a:lnTo>
                  <a:lnTo>
                    <a:pt x="24754" y="786"/>
                  </a:lnTo>
                  <a:lnTo>
                    <a:pt x="22396" y="1310"/>
                  </a:lnTo>
                  <a:lnTo>
                    <a:pt x="20039" y="2096"/>
                  </a:lnTo>
                  <a:lnTo>
                    <a:pt x="17812" y="2881"/>
                  </a:lnTo>
                  <a:lnTo>
                    <a:pt x="15586" y="3929"/>
                  </a:lnTo>
                  <a:lnTo>
                    <a:pt x="13490" y="4977"/>
                  </a:lnTo>
                  <a:lnTo>
                    <a:pt x="11395" y="6287"/>
                  </a:lnTo>
                  <a:lnTo>
                    <a:pt x="9430" y="7727"/>
                  </a:lnTo>
                  <a:lnTo>
                    <a:pt x="7597" y="9168"/>
                  </a:lnTo>
                  <a:lnTo>
                    <a:pt x="5894" y="10870"/>
                  </a:lnTo>
                  <a:lnTo>
                    <a:pt x="4323" y="12573"/>
                  </a:lnTo>
                  <a:lnTo>
                    <a:pt x="2751" y="14407"/>
                  </a:lnTo>
                  <a:lnTo>
                    <a:pt x="1310" y="16240"/>
                  </a:lnTo>
                  <a:lnTo>
                    <a:pt x="1" y="18336"/>
                  </a:lnTo>
                  <a:lnTo>
                    <a:pt x="64437" y="18336"/>
                  </a:lnTo>
                  <a:lnTo>
                    <a:pt x="63128" y="16240"/>
                  </a:lnTo>
                  <a:lnTo>
                    <a:pt x="61687" y="14407"/>
                  </a:lnTo>
                  <a:lnTo>
                    <a:pt x="60115" y="12573"/>
                  </a:lnTo>
                  <a:lnTo>
                    <a:pt x="58544" y="10870"/>
                  </a:lnTo>
                  <a:lnTo>
                    <a:pt x="56841" y="9168"/>
                  </a:lnTo>
                  <a:lnTo>
                    <a:pt x="55008" y="7727"/>
                  </a:lnTo>
                  <a:lnTo>
                    <a:pt x="53043" y="6287"/>
                  </a:lnTo>
                  <a:lnTo>
                    <a:pt x="50948" y="4977"/>
                  </a:lnTo>
                  <a:lnTo>
                    <a:pt x="48852" y="3929"/>
                  </a:lnTo>
                  <a:lnTo>
                    <a:pt x="46757" y="2881"/>
                  </a:lnTo>
                  <a:lnTo>
                    <a:pt x="44399" y="2096"/>
                  </a:lnTo>
                  <a:lnTo>
                    <a:pt x="42042" y="1310"/>
                  </a:lnTo>
                  <a:lnTo>
                    <a:pt x="39684" y="786"/>
                  </a:lnTo>
                  <a:lnTo>
                    <a:pt x="37327" y="393"/>
                  </a:lnTo>
                  <a:lnTo>
                    <a:pt x="34707" y="131"/>
                  </a:lnTo>
                  <a:lnTo>
                    <a:pt x="32219"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81" name="Google Shape;281;p12"/>
            <p:cNvSpPr/>
            <p:nvPr/>
          </p:nvSpPr>
          <p:spPr>
            <a:xfrm>
              <a:off x="2994700" y="5018475"/>
              <a:ext cx="1607675" cy="458400"/>
            </a:xfrm>
            <a:custGeom>
              <a:avLst/>
              <a:gdLst/>
              <a:ahLst/>
              <a:cxnLst/>
              <a:rect l="l" t="t" r="r" b="b"/>
              <a:pathLst>
                <a:path w="64307" h="18336" extrusionOk="0">
                  <a:moveTo>
                    <a:pt x="1" y="0"/>
                  </a:moveTo>
                  <a:lnTo>
                    <a:pt x="1180" y="2096"/>
                  </a:lnTo>
                  <a:lnTo>
                    <a:pt x="2620" y="3929"/>
                  </a:lnTo>
                  <a:lnTo>
                    <a:pt x="4192" y="5763"/>
                  </a:lnTo>
                  <a:lnTo>
                    <a:pt x="5763" y="7466"/>
                  </a:lnTo>
                  <a:lnTo>
                    <a:pt x="7597" y="9168"/>
                  </a:lnTo>
                  <a:lnTo>
                    <a:pt x="9431" y="10609"/>
                  </a:lnTo>
                  <a:lnTo>
                    <a:pt x="11395" y="12050"/>
                  </a:lnTo>
                  <a:lnTo>
                    <a:pt x="13360" y="13228"/>
                  </a:lnTo>
                  <a:lnTo>
                    <a:pt x="15455" y="14407"/>
                  </a:lnTo>
                  <a:lnTo>
                    <a:pt x="17682" y="15455"/>
                  </a:lnTo>
                  <a:lnTo>
                    <a:pt x="19908" y="16241"/>
                  </a:lnTo>
                  <a:lnTo>
                    <a:pt x="22265" y="17026"/>
                  </a:lnTo>
                  <a:lnTo>
                    <a:pt x="24623" y="17550"/>
                  </a:lnTo>
                  <a:lnTo>
                    <a:pt x="27111" y="17943"/>
                  </a:lnTo>
                  <a:lnTo>
                    <a:pt x="29600" y="18205"/>
                  </a:lnTo>
                  <a:lnTo>
                    <a:pt x="32088" y="18336"/>
                  </a:lnTo>
                  <a:lnTo>
                    <a:pt x="34708" y="18205"/>
                  </a:lnTo>
                  <a:lnTo>
                    <a:pt x="37196" y="17943"/>
                  </a:lnTo>
                  <a:lnTo>
                    <a:pt x="39553" y="17550"/>
                  </a:lnTo>
                  <a:lnTo>
                    <a:pt x="42042" y="17026"/>
                  </a:lnTo>
                  <a:lnTo>
                    <a:pt x="44399" y="16241"/>
                  </a:lnTo>
                  <a:lnTo>
                    <a:pt x="46626" y="15455"/>
                  </a:lnTo>
                  <a:lnTo>
                    <a:pt x="48721" y="14407"/>
                  </a:lnTo>
                  <a:lnTo>
                    <a:pt x="50948" y="13359"/>
                  </a:lnTo>
                  <a:lnTo>
                    <a:pt x="52912" y="12050"/>
                  </a:lnTo>
                  <a:lnTo>
                    <a:pt x="54877" y="10609"/>
                  </a:lnTo>
                  <a:lnTo>
                    <a:pt x="56710" y="9168"/>
                  </a:lnTo>
                  <a:lnTo>
                    <a:pt x="58413" y="7466"/>
                  </a:lnTo>
                  <a:lnTo>
                    <a:pt x="60115" y="5763"/>
                  </a:lnTo>
                  <a:lnTo>
                    <a:pt x="61556" y="3929"/>
                  </a:lnTo>
                  <a:lnTo>
                    <a:pt x="62997" y="2096"/>
                  </a:lnTo>
                  <a:lnTo>
                    <a:pt x="64306"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82" name="Google Shape;282;p12"/>
            <p:cNvSpPr/>
            <p:nvPr/>
          </p:nvSpPr>
          <p:spPr>
            <a:xfrm>
              <a:off x="2873550" y="3937975"/>
              <a:ext cx="1872900" cy="936450"/>
            </a:xfrm>
            <a:custGeom>
              <a:avLst/>
              <a:gdLst/>
              <a:ahLst/>
              <a:cxnLst/>
              <a:rect l="l" t="t" r="r" b="b"/>
              <a:pathLst>
                <a:path w="74916" h="37458" extrusionOk="0">
                  <a:moveTo>
                    <a:pt x="1" y="1"/>
                  </a:moveTo>
                  <a:lnTo>
                    <a:pt x="1" y="1965"/>
                  </a:lnTo>
                  <a:lnTo>
                    <a:pt x="132" y="3799"/>
                  </a:lnTo>
                  <a:lnTo>
                    <a:pt x="394" y="5763"/>
                  </a:lnTo>
                  <a:lnTo>
                    <a:pt x="787" y="7597"/>
                  </a:lnTo>
                  <a:lnTo>
                    <a:pt x="1180" y="9430"/>
                  </a:lnTo>
                  <a:lnTo>
                    <a:pt x="1704" y="11133"/>
                  </a:lnTo>
                  <a:lnTo>
                    <a:pt x="2227" y="12836"/>
                  </a:lnTo>
                  <a:lnTo>
                    <a:pt x="2882" y="14538"/>
                  </a:lnTo>
                  <a:lnTo>
                    <a:pt x="3668" y="16241"/>
                  </a:lnTo>
                  <a:lnTo>
                    <a:pt x="4585" y="17812"/>
                  </a:lnTo>
                  <a:lnTo>
                    <a:pt x="5371" y="19384"/>
                  </a:lnTo>
                  <a:lnTo>
                    <a:pt x="6418" y="20956"/>
                  </a:lnTo>
                  <a:lnTo>
                    <a:pt x="7466" y="22396"/>
                  </a:lnTo>
                  <a:lnTo>
                    <a:pt x="8514" y="23837"/>
                  </a:lnTo>
                  <a:lnTo>
                    <a:pt x="9693" y="25147"/>
                  </a:lnTo>
                  <a:lnTo>
                    <a:pt x="11002" y="26456"/>
                  </a:lnTo>
                  <a:lnTo>
                    <a:pt x="12312" y="27766"/>
                  </a:lnTo>
                  <a:lnTo>
                    <a:pt x="13622" y="28945"/>
                  </a:lnTo>
                  <a:lnTo>
                    <a:pt x="15062" y="29993"/>
                  </a:lnTo>
                  <a:lnTo>
                    <a:pt x="16503" y="31040"/>
                  </a:lnTo>
                  <a:lnTo>
                    <a:pt x="18075" y="32088"/>
                  </a:lnTo>
                  <a:lnTo>
                    <a:pt x="19646" y="33005"/>
                  </a:lnTo>
                  <a:lnTo>
                    <a:pt x="21218" y="33791"/>
                  </a:lnTo>
                  <a:lnTo>
                    <a:pt x="22920" y="34576"/>
                  </a:lnTo>
                  <a:lnTo>
                    <a:pt x="24623" y="35231"/>
                  </a:lnTo>
                  <a:lnTo>
                    <a:pt x="26326" y="35755"/>
                  </a:lnTo>
                  <a:lnTo>
                    <a:pt x="28159" y="36279"/>
                  </a:lnTo>
                  <a:lnTo>
                    <a:pt x="29862" y="36672"/>
                  </a:lnTo>
                  <a:lnTo>
                    <a:pt x="31695" y="37065"/>
                  </a:lnTo>
                  <a:lnTo>
                    <a:pt x="33660" y="37327"/>
                  </a:lnTo>
                  <a:lnTo>
                    <a:pt x="35493" y="37458"/>
                  </a:lnTo>
                  <a:lnTo>
                    <a:pt x="39423" y="37458"/>
                  </a:lnTo>
                  <a:lnTo>
                    <a:pt x="41256" y="37327"/>
                  </a:lnTo>
                  <a:lnTo>
                    <a:pt x="43221" y="37065"/>
                  </a:lnTo>
                  <a:lnTo>
                    <a:pt x="45054" y="36672"/>
                  </a:lnTo>
                  <a:lnTo>
                    <a:pt x="46757" y="36279"/>
                  </a:lnTo>
                  <a:lnTo>
                    <a:pt x="48590" y="35755"/>
                  </a:lnTo>
                  <a:lnTo>
                    <a:pt x="50293" y="35231"/>
                  </a:lnTo>
                  <a:lnTo>
                    <a:pt x="51996" y="34576"/>
                  </a:lnTo>
                  <a:lnTo>
                    <a:pt x="53698" y="33791"/>
                  </a:lnTo>
                  <a:lnTo>
                    <a:pt x="55270" y="33005"/>
                  </a:lnTo>
                  <a:lnTo>
                    <a:pt x="56841" y="32088"/>
                  </a:lnTo>
                  <a:lnTo>
                    <a:pt x="58413" y="31040"/>
                  </a:lnTo>
                  <a:lnTo>
                    <a:pt x="59854" y="29993"/>
                  </a:lnTo>
                  <a:lnTo>
                    <a:pt x="61294" y="28945"/>
                  </a:lnTo>
                  <a:lnTo>
                    <a:pt x="62604" y="27766"/>
                  </a:lnTo>
                  <a:lnTo>
                    <a:pt x="63914" y="26456"/>
                  </a:lnTo>
                  <a:lnTo>
                    <a:pt x="65223" y="25147"/>
                  </a:lnTo>
                  <a:lnTo>
                    <a:pt x="66402" y="23837"/>
                  </a:lnTo>
                  <a:lnTo>
                    <a:pt x="67450" y="22396"/>
                  </a:lnTo>
                  <a:lnTo>
                    <a:pt x="68498" y="20956"/>
                  </a:lnTo>
                  <a:lnTo>
                    <a:pt x="69414" y="19384"/>
                  </a:lnTo>
                  <a:lnTo>
                    <a:pt x="70331" y="17812"/>
                  </a:lnTo>
                  <a:lnTo>
                    <a:pt x="71248" y="16241"/>
                  </a:lnTo>
                  <a:lnTo>
                    <a:pt x="71903" y="14538"/>
                  </a:lnTo>
                  <a:lnTo>
                    <a:pt x="72558" y="12836"/>
                  </a:lnTo>
                  <a:lnTo>
                    <a:pt x="73212" y="11133"/>
                  </a:lnTo>
                  <a:lnTo>
                    <a:pt x="73736" y="9430"/>
                  </a:lnTo>
                  <a:lnTo>
                    <a:pt x="74129" y="7597"/>
                  </a:lnTo>
                  <a:lnTo>
                    <a:pt x="74522" y="5763"/>
                  </a:lnTo>
                  <a:lnTo>
                    <a:pt x="74653" y="3799"/>
                  </a:lnTo>
                  <a:lnTo>
                    <a:pt x="74784" y="1965"/>
                  </a:lnTo>
                  <a:lnTo>
                    <a:pt x="7491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83" name="Google Shape;283;p12"/>
            <p:cNvSpPr/>
            <p:nvPr/>
          </p:nvSpPr>
          <p:spPr>
            <a:xfrm>
              <a:off x="4890475" y="1921050"/>
              <a:ext cx="936450" cy="1872900"/>
            </a:xfrm>
            <a:custGeom>
              <a:avLst/>
              <a:gdLst/>
              <a:ahLst/>
              <a:cxnLst/>
              <a:rect l="l" t="t" r="r" b="b"/>
              <a:pathLst>
                <a:path w="37458" h="74916" extrusionOk="0">
                  <a:moveTo>
                    <a:pt x="1" y="1"/>
                  </a:moveTo>
                  <a:lnTo>
                    <a:pt x="1" y="74915"/>
                  </a:lnTo>
                  <a:lnTo>
                    <a:pt x="1965" y="74784"/>
                  </a:lnTo>
                  <a:lnTo>
                    <a:pt x="3799" y="74653"/>
                  </a:lnTo>
                  <a:lnTo>
                    <a:pt x="5763" y="74522"/>
                  </a:lnTo>
                  <a:lnTo>
                    <a:pt x="7597" y="74129"/>
                  </a:lnTo>
                  <a:lnTo>
                    <a:pt x="9430" y="73736"/>
                  </a:lnTo>
                  <a:lnTo>
                    <a:pt x="11133" y="73212"/>
                  </a:lnTo>
                  <a:lnTo>
                    <a:pt x="12836" y="72689"/>
                  </a:lnTo>
                  <a:lnTo>
                    <a:pt x="14538" y="71903"/>
                  </a:lnTo>
                  <a:lnTo>
                    <a:pt x="16241" y="71248"/>
                  </a:lnTo>
                  <a:lnTo>
                    <a:pt x="17812" y="70331"/>
                  </a:lnTo>
                  <a:lnTo>
                    <a:pt x="19384" y="69414"/>
                  </a:lnTo>
                  <a:lnTo>
                    <a:pt x="20956" y="68498"/>
                  </a:lnTo>
                  <a:lnTo>
                    <a:pt x="22396" y="67450"/>
                  </a:lnTo>
                  <a:lnTo>
                    <a:pt x="23837" y="66402"/>
                  </a:lnTo>
                  <a:lnTo>
                    <a:pt x="25147" y="65223"/>
                  </a:lnTo>
                  <a:lnTo>
                    <a:pt x="26456" y="63914"/>
                  </a:lnTo>
                  <a:lnTo>
                    <a:pt x="27766" y="62604"/>
                  </a:lnTo>
                  <a:lnTo>
                    <a:pt x="28945" y="61294"/>
                  </a:lnTo>
                  <a:lnTo>
                    <a:pt x="29993" y="59854"/>
                  </a:lnTo>
                  <a:lnTo>
                    <a:pt x="31040" y="58413"/>
                  </a:lnTo>
                  <a:lnTo>
                    <a:pt x="32088" y="56841"/>
                  </a:lnTo>
                  <a:lnTo>
                    <a:pt x="33005" y="55270"/>
                  </a:lnTo>
                  <a:lnTo>
                    <a:pt x="33791" y="53698"/>
                  </a:lnTo>
                  <a:lnTo>
                    <a:pt x="34576" y="51996"/>
                  </a:lnTo>
                  <a:lnTo>
                    <a:pt x="35231" y="50293"/>
                  </a:lnTo>
                  <a:lnTo>
                    <a:pt x="35755" y="48590"/>
                  </a:lnTo>
                  <a:lnTo>
                    <a:pt x="36279" y="46757"/>
                  </a:lnTo>
                  <a:lnTo>
                    <a:pt x="36672" y="45054"/>
                  </a:lnTo>
                  <a:lnTo>
                    <a:pt x="37065" y="43221"/>
                  </a:lnTo>
                  <a:lnTo>
                    <a:pt x="37327" y="41256"/>
                  </a:lnTo>
                  <a:lnTo>
                    <a:pt x="37458" y="39423"/>
                  </a:lnTo>
                  <a:lnTo>
                    <a:pt x="37458" y="37458"/>
                  </a:lnTo>
                  <a:lnTo>
                    <a:pt x="37458" y="35493"/>
                  </a:lnTo>
                  <a:lnTo>
                    <a:pt x="37327" y="33660"/>
                  </a:lnTo>
                  <a:lnTo>
                    <a:pt x="37065" y="31695"/>
                  </a:lnTo>
                  <a:lnTo>
                    <a:pt x="36672" y="29862"/>
                  </a:lnTo>
                  <a:lnTo>
                    <a:pt x="36279" y="28159"/>
                  </a:lnTo>
                  <a:lnTo>
                    <a:pt x="35755" y="26326"/>
                  </a:lnTo>
                  <a:lnTo>
                    <a:pt x="35231" y="24623"/>
                  </a:lnTo>
                  <a:lnTo>
                    <a:pt x="34576" y="22920"/>
                  </a:lnTo>
                  <a:lnTo>
                    <a:pt x="33791" y="21218"/>
                  </a:lnTo>
                  <a:lnTo>
                    <a:pt x="33005" y="19646"/>
                  </a:lnTo>
                  <a:lnTo>
                    <a:pt x="32088" y="18075"/>
                  </a:lnTo>
                  <a:lnTo>
                    <a:pt x="31040" y="16503"/>
                  </a:lnTo>
                  <a:lnTo>
                    <a:pt x="29993" y="15062"/>
                  </a:lnTo>
                  <a:lnTo>
                    <a:pt x="28945" y="13622"/>
                  </a:lnTo>
                  <a:lnTo>
                    <a:pt x="27766" y="12312"/>
                  </a:lnTo>
                  <a:lnTo>
                    <a:pt x="26456" y="11002"/>
                  </a:lnTo>
                  <a:lnTo>
                    <a:pt x="25147" y="9693"/>
                  </a:lnTo>
                  <a:lnTo>
                    <a:pt x="23837" y="8514"/>
                  </a:lnTo>
                  <a:lnTo>
                    <a:pt x="22396" y="7466"/>
                  </a:lnTo>
                  <a:lnTo>
                    <a:pt x="20956" y="6418"/>
                  </a:lnTo>
                  <a:lnTo>
                    <a:pt x="19384" y="5371"/>
                  </a:lnTo>
                  <a:lnTo>
                    <a:pt x="17812" y="4585"/>
                  </a:lnTo>
                  <a:lnTo>
                    <a:pt x="16241" y="3668"/>
                  </a:lnTo>
                  <a:lnTo>
                    <a:pt x="14538" y="2882"/>
                  </a:lnTo>
                  <a:lnTo>
                    <a:pt x="12836" y="2227"/>
                  </a:lnTo>
                  <a:lnTo>
                    <a:pt x="11133" y="1704"/>
                  </a:lnTo>
                  <a:lnTo>
                    <a:pt x="9430" y="1180"/>
                  </a:lnTo>
                  <a:lnTo>
                    <a:pt x="7597" y="787"/>
                  </a:lnTo>
                  <a:lnTo>
                    <a:pt x="5763" y="394"/>
                  </a:lnTo>
                  <a:lnTo>
                    <a:pt x="3799" y="132"/>
                  </a:lnTo>
                  <a:lnTo>
                    <a:pt x="196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84" name="Google Shape;284;p12"/>
            <p:cNvSpPr/>
            <p:nvPr/>
          </p:nvSpPr>
          <p:spPr>
            <a:xfrm>
              <a:off x="2873550" y="840575"/>
              <a:ext cx="1872900" cy="936450"/>
            </a:xfrm>
            <a:custGeom>
              <a:avLst/>
              <a:gdLst/>
              <a:ahLst/>
              <a:cxnLst/>
              <a:rect l="l" t="t" r="r" b="b"/>
              <a:pathLst>
                <a:path w="74916" h="37458" extrusionOk="0">
                  <a:moveTo>
                    <a:pt x="37458" y="0"/>
                  </a:moveTo>
                  <a:lnTo>
                    <a:pt x="35493" y="131"/>
                  </a:lnTo>
                  <a:lnTo>
                    <a:pt x="33660" y="262"/>
                  </a:lnTo>
                  <a:lnTo>
                    <a:pt x="31695" y="524"/>
                  </a:lnTo>
                  <a:lnTo>
                    <a:pt x="29862" y="786"/>
                  </a:lnTo>
                  <a:lnTo>
                    <a:pt x="28159" y="1179"/>
                  </a:lnTo>
                  <a:lnTo>
                    <a:pt x="26326" y="1703"/>
                  </a:lnTo>
                  <a:lnTo>
                    <a:pt x="24623" y="2358"/>
                  </a:lnTo>
                  <a:lnTo>
                    <a:pt x="22920" y="3013"/>
                  </a:lnTo>
                  <a:lnTo>
                    <a:pt x="21218" y="3798"/>
                  </a:lnTo>
                  <a:lnTo>
                    <a:pt x="19646" y="4584"/>
                  </a:lnTo>
                  <a:lnTo>
                    <a:pt x="18075" y="5501"/>
                  </a:lnTo>
                  <a:lnTo>
                    <a:pt x="16503" y="6418"/>
                  </a:lnTo>
                  <a:lnTo>
                    <a:pt x="15062" y="7465"/>
                  </a:lnTo>
                  <a:lnTo>
                    <a:pt x="13622" y="8644"/>
                  </a:lnTo>
                  <a:lnTo>
                    <a:pt x="12312" y="9823"/>
                  </a:lnTo>
                  <a:lnTo>
                    <a:pt x="11002" y="11002"/>
                  </a:lnTo>
                  <a:lnTo>
                    <a:pt x="9693" y="12311"/>
                  </a:lnTo>
                  <a:lnTo>
                    <a:pt x="8514" y="13752"/>
                  </a:lnTo>
                  <a:lnTo>
                    <a:pt x="7466" y="15062"/>
                  </a:lnTo>
                  <a:lnTo>
                    <a:pt x="6418" y="16633"/>
                  </a:lnTo>
                  <a:lnTo>
                    <a:pt x="5371" y="18074"/>
                  </a:lnTo>
                  <a:lnTo>
                    <a:pt x="4585" y="19646"/>
                  </a:lnTo>
                  <a:lnTo>
                    <a:pt x="3668" y="21217"/>
                  </a:lnTo>
                  <a:lnTo>
                    <a:pt x="2882" y="22920"/>
                  </a:lnTo>
                  <a:lnTo>
                    <a:pt x="2227" y="24622"/>
                  </a:lnTo>
                  <a:lnTo>
                    <a:pt x="1704" y="26325"/>
                  </a:lnTo>
                  <a:lnTo>
                    <a:pt x="1180" y="28159"/>
                  </a:lnTo>
                  <a:lnTo>
                    <a:pt x="787" y="29992"/>
                  </a:lnTo>
                  <a:lnTo>
                    <a:pt x="394" y="31826"/>
                  </a:lnTo>
                  <a:lnTo>
                    <a:pt x="132" y="33659"/>
                  </a:lnTo>
                  <a:lnTo>
                    <a:pt x="1" y="35624"/>
                  </a:lnTo>
                  <a:lnTo>
                    <a:pt x="1" y="37457"/>
                  </a:lnTo>
                  <a:lnTo>
                    <a:pt x="74915" y="37457"/>
                  </a:lnTo>
                  <a:lnTo>
                    <a:pt x="74784" y="35624"/>
                  </a:lnTo>
                  <a:lnTo>
                    <a:pt x="74653" y="33659"/>
                  </a:lnTo>
                  <a:lnTo>
                    <a:pt x="74522" y="31826"/>
                  </a:lnTo>
                  <a:lnTo>
                    <a:pt x="74129" y="29992"/>
                  </a:lnTo>
                  <a:lnTo>
                    <a:pt x="73736" y="28159"/>
                  </a:lnTo>
                  <a:lnTo>
                    <a:pt x="73212" y="26325"/>
                  </a:lnTo>
                  <a:lnTo>
                    <a:pt x="72558" y="24622"/>
                  </a:lnTo>
                  <a:lnTo>
                    <a:pt x="71903" y="22920"/>
                  </a:lnTo>
                  <a:lnTo>
                    <a:pt x="71248" y="21217"/>
                  </a:lnTo>
                  <a:lnTo>
                    <a:pt x="70331" y="19646"/>
                  </a:lnTo>
                  <a:lnTo>
                    <a:pt x="69414" y="18074"/>
                  </a:lnTo>
                  <a:lnTo>
                    <a:pt x="68498" y="16633"/>
                  </a:lnTo>
                  <a:lnTo>
                    <a:pt x="67450" y="15062"/>
                  </a:lnTo>
                  <a:lnTo>
                    <a:pt x="66402" y="13752"/>
                  </a:lnTo>
                  <a:lnTo>
                    <a:pt x="65223" y="12311"/>
                  </a:lnTo>
                  <a:lnTo>
                    <a:pt x="63914" y="11002"/>
                  </a:lnTo>
                  <a:lnTo>
                    <a:pt x="62604" y="9823"/>
                  </a:lnTo>
                  <a:lnTo>
                    <a:pt x="61294" y="8644"/>
                  </a:lnTo>
                  <a:lnTo>
                    <a:pt x="59854" y="7465"/>
                  </a:lnTo>
                  <a:lnTo>
                    <a:pt x="58413" y="6418"/>
                  </a:lnTo>
                  <a:lnTo>
                    <a:pt x="56841" y="5501"/>
                  </a:lnTo>
                  <a:lnTo>
                    <a:pt x="55270" y="4584"/>
                  </a:lnTo>
                  <a:lnTo>
                    <a:pt x="53698" y="3798"/>
                  </a:lnTo>
                  <a:lnTo>
                    <a:pt x="51996" y="3013"/>
                  </a:lnTo>
                  <a:lnTo>
                    <a:pt x="50293" y="2358"/>
                  </a:lnTo>
                  <a:lnTo>
                    <a:pt x="48590" y="1703"/>
                  </a:lnTo>
                  <a:lnTo>
                    <a:pt x="46757" y="1179"/>
                  </a:lnTo>
                  <a:lnTo>
                    <a:pt x="45054" y="786"/>
                  </a:lnTo>
                  <a:lnTo>
                    <a:pt x="43221" y="524"/>
                  </a:lnTo>
                  <a:lnTo>
                    <a:pt x="41256" y="262"/>
                  </a:lnTo>
                  <a:lnTo>
                    <a:pt x="39423" y="131"/>
                  </a:lnTo>
                  <a:lnTo>
                    <a:pt x="37458"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85" name="Google Shape;285;p12"/>
            <p:cNvSpPr/>
            <p:nvPr/>
          </p:nvSpPr>
          <p:spPr>
            <a:xfrm>
              <a:off x="1190625" y="2052025"/>
              <a:ext cx="458400" cy="1610950"/>
            </a:xfrm>
            <a:custGeom>
              <a:avLst/>
              <a:gdLst/>
              <a:ahLst/>
              <a:cxnLst/>
              <a:rect l="l" t="t" r="r" b="b"/>
              <a:pathLst>
                <a:path w="18336" h="64438" extrusionOk="0">
                  <a:moveTo>
                    <a:pt x="18336" y="1"/>
                  </a:moveTo>
                  <a:lnTo>
                    <a:pt x="16240" y="1310"/>
                  </a:lnTo>
                  <a:lnTo>
                    <a:pt x="14407" y="2751"/>
                  </a:lnTo>
                  <a:lnTo>
                    <a:pt x="12573" y="4323"/>
                  </a:lnTo>
                  <a:lnTo>
                    <a:pt x="10870" y="5894"/>
                  </a:lnTo>
                  <a:lnTo>
                    <a:pt x="9168" y="7597"/>
                  </a:lnTo>
                  <a:lnTo>
                    <a:pt x="7727" y="9430"/>
                  </a:lnTo>
                  <a:lnTo>
                    <a:pt x="6287" y="11395"/>
                  </a:lnTo>
                  <a:lnTo>
                    <a:pt x="4977" y="13490"/>
                  </a:lnTo>
                  <a:lnTo>
                    <a:pt x="3929" y="15586"/>
                  </a:lnTo>
                  <a:lnTo>
                    <a:pt x="2881" y="17681"/>
                  </a:lnTo>
                  <a:lnTo>
                    <a:pt x="2096" y="20039"/>
                  </a:lnTo>
                  <a:lnTo>
                    <a:pt x="1310" y="22396"/>
                  </a:lnTo>
                  <a:lnTo>
                    <a:pt x="786" y="24754"/>
                  </a:lnTo>
                  <a:lnTo>
                    <a:pt x="393" y="27111"/>
                  </a:lnTo>
                  <a:lnTo>
                    <a:pt x="131" y="29731"/>
                  </a:lnTo>
                  <a:lnTo>
                    <a:pt x="0" y="32219"/>
                  </a:lnTo>
                  <a:lnTo>
                    <a:pt x="131" y="34707"/>
                  </a:lnTo>
                  <a:lnTo>
                    <a:pt x="393" y="37196"/>
                  </a:lnTo>
                  <a:lnTo>
                    <a:pt x="786" y="39684"/>
                  </a:lnTo>
                  <a:lnTo>
                    <a:pt x="1310" y="42042"/>
                  </a:lnTo>
                  <a:lnTo>
                    <a:pt x="2096" y="44399"/>
                  </a:lnTo>
                  <a:lnTo>
                    <a:pt x="2881" y="46626"/>
                  </a:lnTo>
                  <a:lnTo>
                    <a:pt x="3929" y="48852"/>
                  </a:lnTo>
                  <a:lnTo>
                    <a:pt x="4977" y="50948"/>
                  </a:lnTo>
                  <a:lnTo>
                    <a:pt x="6287" y="53043"/>
                  </a:lnTo>
                  <a:lnTo>
                    <a:pt x="7727" y="55008"/>
                  </a:lnTo>
                  <a:lnTo>
                    <a:pt x="9168" y="56841"/>
                  </a:lnTo>
                  <a:lnTo>
                    <a:pt x="10870" y="58544"/>
                  </a:lnTo>
                  <a:lnTo>
                    <a:pt x="12573" y="60115"/>
                  </a:lnTo>
                  <a:lnTo>
                    <a:pt x="14407" y="61687"/>
                  </a:lnTo>
                  <a:lnTo>
                    <a:pt x="16240" y="63128"/>
                  </a:lnTo>
                  <a:lnTo>
                    <a:pt x="18336" y="64437"/>
                  </a:lnTo>
                  <a:lnTo>
                    <a:pt x="18336"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86" name="Google Shape;286;p12"/>
            <p:cNvSpPr/>
            <p:nvPr/>
          </p:nvSpPr>
          <p:spPr>
            <a:xfrm>
              <a:off x="4890475" y="889675"/>
              <a:ext cx="890625" cy="887350"/>
            </a:xfrm>
            <a:custGeom>
              <a:avLst/>
              <a:gdLst/>
              <a:ahLst/>
              <a:cxnLst/>
              <a:rect l="l" t="t" r="r" b="b"/>
              <a:pathLst>
                <a:path w="35625" h="35494" extrusionOk="0">
                  <a:moveTo>
                    <a:pt x="1" y="1"/>
                  </a:moveTo>
                  <a:lnTo>
                    <a:pt x="1" y="35493"/>
                  </a:lnTo>
                  <a:lnTo>
                    <a:pt x="35624" y="35493"/>
                  </a:lnTo>
                  <a:lnTo>
                    <a:pt x="35493" y="33660"/>
                  </a:lnTo>
                  <a:lnTo>
                    <a:pt x="35362" y="31826"/>
                  </a:lnTo>
                  <a:lnTo>
                    <a:pt x="35100" y="30124"/>
                  </a:lnTo>
                  <a:lnTo>
                    <a:pt x="34838" y="28290"/>
                  </a:lnTo>
                  <a:lnTo>
                    <a:pt x="34445" y="26587"/>
                  </a:lnTo>
                  <a:lnTo>
                    <a:pt x="33922" y="24885"/>
                  </a:lnTo>
                  <a:lnTo>
                    <a:pt x="33398" y="23313"/>
                  </a:lnTo>
                  <a:lnTo>
                    <a:pt x="32743" y="21611"/>
                  </a:lnTo>
                  <a:lnTo>
                    <a:pt x="32088" y="20039"/>
                  </a:lnTo>
                  <a:lnTo>
                    <a:pt x="31302" y="18598"/>
                  </a:lnTo>
                  <a:lnTo>
                    <a:pt x="30385" y="17027"/>
                  </a:lnTo>
                  <a:lnTo>
                    <a:pt x="29469" y="15586"/>
                  </a:lnTo>
                  <a:lnTo>
                    <a:pt x="28552" y="14276"/>
                  </a:lnTo>
                  <a:lnTo>
                    <a:pt x="27504" y="12836"/>
                  </a:lnTo>
                  <a:lnTo>
                    <a:pt x="26325" y="11657"/>
                  </a:lnTo>
                  <a:lnTo>
                    <a:pt x="25147" y="10347"/>
                  </a:lnTo>
                  <a:lnTo>
                    <a:pt x="23968" y="9169"/>
                  </a:lnTo>
                  <a:lnTo>
                    <a:pt x="22658" y="8121"/>
                  </a:lnTo>
                  <a:lnTo>
                    <a:pt x="21349" y="7073"/>
                  </a:lnTo>
                  <a:lnTo>
                    <a:pt x="19908" y="6025"/>
                  </a:lnTo>
                  <a:lnTo>
                    <a:pt x="18467" y="5109"/>
                  </a:lnTo>
                  <a:lnTo>
                    <a:pt x="16896" y="4192"/>
                  </a:lnTo>
                  <a:lnTo>
                    <a:pt x="15455" y="3406"/>
                  </a:lnTo>
                  <a:lnTo>
                    <a:pt x="13883" y="2751"/>
                  </a:lnTo>
                  <a:lnTo>
                    <a:pt x="12181" y="2096"/>
                  </a:lnTo>
                  <a:lnTo>
                    <a:pt x="10609" y="1572"/>
                  </a:lnTo>
                  <a:lnTo>
                    <a:pt x="8907" y="1049"/>
                  </a:lnTo>
                  <a:lnTo>
                    <a:pt x="7204" y="656"/>
                  </a:lnTo>
                  <a:lnTo>
                    <a:pt x="5370" y="394"/>
                  </a:lnTo>
                  <a:lnTo>
                    <a:pt x="3668" y="132"/>
                  </a:lnTo>
                  <a:lnTo>
                    <a:pt x="183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87" name="Google Shape;287;p12"/>
            <p:cNvSpPr/>
            <p:nvPr/>
          </p:nvSpPr>
          <p:spPr>
            <a:xfrm>
              <a:off x="4890475" y="889675"/>
              <a:ext cx="890625" cy="887350"/>
            </a:xfrm>
            <a:custGeom>
              <a:avLst/>
              <a:gdLst/>
              <a:ahLst/>
              <a:cxnLst/>
              <a:rect l="l" t="t" r="r" b="b"/>
              <a:pathLst>
                <a:path w="35625" h="35494" fill="none" extrusionOk="0">
                  <a:moveTo>
                    <a:pt x="35624" y="35493"/>
                  </a:moveTo>
                  <a:lnTo>
                    <a:pt x="1" y="35493"/>
                  </a:lnTo>
                  <a:lnTo>
                    <a:pt x="1" y="1"/>
                  </a:lnTo>
                  <a:lnTo>
                    <a:pt x="1" y="1"/>
                  </a:lnTo>
                  <a:lnTo>
                    <a:pt x="1834" y="1"/>
                  </a:lnTo>
                  <a:lnTo>
                    <a:pt x="3668" y="132"/>
                  </a:lnTo>
                  <a:lnTo>
                    <a:pt x="5370" y="394"/>
                  </a:lnTo>
                  <a:lnTo>
                    <a:pt x="7204" y="656"/>
                  </a:lnTo>
                  <a:lnTo>
                    <a:pt x="8907" y="1049"/>
                  </a:lnTo>
                  <a:lnTo>
                    <a:pt x="10609" y="1572"/>
                  </a:lnTo>
                  <a:lnTo>
                    <a:pt x="12181" y="2096"/>
                  </a:lnTo>
                  <a:lnTo>
                    <a:pt x="13883" y="2751"/>
                  </a:lnTo>
                  <a:lnTo>
                    <a:pt x="15455" y="3406"/>
                  </a:lnTo>
                  <a:lnTo>
                    <a:pt x="16896" y="4192"/>
                  </a:lnTo>
                  <a:lnTo>
                    <a:pt x="18467" y="5109"/>
                  </a:lnTo>
                  <a:lnTo>
                    <a:pt x="19908" y="6025"/>
                  </a:lnTo>
                  <a:lnTo>
                    <a:pt x="21349" y="7073"/>
                  </a:lnTo>
                  <a:lnTo>
                    <a:pt x="22658" y="8121"/>
                  </a:lnTo>
                  <a:lnTo>
                    <a:pt x="23968" y="9169"/>
                  </a:lnTo>
                  <a:lnTo>
                    <a:pt x="25147" y="10347"/>
                  </a:lnTo>
                  <a:lnTo>
                    <a:pt x="26325" y="11657"/>
                  </a:lnTo>
                  <a:lnTo>
                    <a:pt x="27504" y="12836"/>
                  </a:lnTo>
                  <a:lnTo>
                    <a:pt x="28552" y="14276"/>
                  </a:lnTo>
                  <a:lnTo>
                    <a:pt x="29469" y="15586"/>
                  </a:lnTo>
                  <a:lnTo>
                    <a:pt x="30385" y="17027"/>
                  </a:lnTo>
                  <a:lnTo>
                    <a:pt x="31302" y="18598"/>
                  </a:lnTo>
                  <a:lnTo>
                    <a:pt x="32088" y="20039"/>
                  </a:lnTo>
                  <a:lnTo>
                    <a:pt x="32743" y="21611"/>
                  </a:lnTo>
                  <a:lnTo>
                    <a:pt x="33398" y="23313"/>
                  </a:lnTo>
                  <a:lnTo>
                    <a:pt x="33922" y="24885"/>
                  </a:lnTo>
                  <a:lnTo>
                    <a:pt x="34445" y="26587"/>
                  </a:lnTo>
                  <a:lnTo>
                    <a:pt x="34838" y="28290"/>
                  </a:lnTo>
                  <a:lnTo>
                    <a:pt x="35100" y="30124"/>
                  </a:lnTo>
                  <a:lnTo>
                    <a:pt x="35362" y="31826"/>
                  </a:lnTo>
                  <a:lnTo>
                    <a:pt x="35493" y="33660"/>
                  </a:lnTo>
                  <a:lnTo>
                    <a:pt x="35624" y="35493"/>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grpSp>
      <p:sp>
        <p:nvSpPr>
          <p:cNvPr id="288" name="Google Shape;288;p12"/>
          <p:cNvSpPr txBox="1"/>
          <p:nvPr/>
        </p:nvSpPr>
        <p:spPr>
          <a:xfrm>
            <a:off x="8643000" y="4953000"/>
            <a:ext cx="501000" cy="190500"/>
          </a:xfrm>
          <a:prstGeom prst="rect">
            <a:avLst/>
          </a:prstGeom>
          <a:noFill/>
          <a:ln>
            <a:noFill/>
          </a:ln>
        </p:spPr>
        <p:txBody>
          <a:bodyPr spcFirstLastPara="1" wrap="square" lIns="0" tIns="45700" rIns="45700" bIns="0" anchor="t" anchorCtr="0">
            <a:noAutofit/>
          </a:bodyPr>
          <a:lstStyle/>
          <a:p>
            <a:pPr marL="0" lvl="0" indent="0" algn="r" rtl="0">
              <a:spcBef>
                <a:spcPts val="0"/>
              </a:spcBef>
              <a:spcAft>
                <a:spcPts val="0"/>
              </a:spcAft>
              <a:buNone/>
            </a:pPr>
            <a:fld id="{00000000-1234-1234-1234-123412341234}" type="slidenum">
              <a:rPr lang="fr-CA" sz="700">
                <a:latin typeface="Radio Canada"/>
                <a:ea typeface="Radio Canada"/>
                <a:cs typeface="Radio Canada"/>
                <a:sym typeface="Radio Canada"/>
              </a:rPr>
              <a:t>‹N°›</a:t>
            </a:fld>
            <a:endParaRPr sz="700">
              <a:latin typeface="Radio Canada"/>
              <a:ea typeface="Radio Canada"/>
              <a:cs typeface="Radio Canada"/>
              <a:sym typeface="Radio Canad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ocials / Variations">
  <p:cSld name="22_Custom Layout">
    <p:spTree>
      <p:nvGrpSpPr>
        <p:cNvPr id="1" name="Shape 289"/>
        <p:cNvGrpSpPr/>
        <p:nvPr/>
      </p:nvGrpSpPr>
      <p:grpSpPr>
        <a:xfrm>
          <a:off x="0" y="0"/>
          <a:ext cx="0" cy="0"/>
          <a:chOff x="0" y="0"/>
          <a:chExt cx="0" cy="0"/>
        </a:xfrm>
      </p:grpSpPr>
      <p:pic>
        <p:nvPicPr>
          <p:cNvPr id="290" name="Google Shape;290;p13" descr="LI_POST.png"/>
          <p:cNvPicPr preferRelativeResize="0"/>
          <p:nvPr/>
        </p:nvPicPr>
        <p:blipFill rotWithShape="1">
          <a:blip r:embed="rId2">
            <a:alphaModFix/>
          </a:blip>
          <a:srcRect/>
          <a:stretch/>
        </p:blipFill>
        <p:spPr>
          <a:xfrm>
            <a:off x="6929625" y="270476"/>
            <a:ext cx="1918693" cy="4152168"/>
          </a:xfrm>
          <a:custGeom>
            <a:avLst/>
            <a:gdLst/>
            <a:ahLst/>
            <a:cxnLst/>
            <a:rect l="l" t="t" r="r" b="b"/>
            <a:pathLst>
              <a:path w="21599" h="21600" extrusionOk="0">
                <a:moveTo>
                  <a:pt x="1246" y="0"/>
                </a:moveTo>
                <a:cubicBezTo>
                  <a:pt x="1157" y="8"/>
                  <a:pt x="1078" y="18"/>
                  <a:pt x="1008" y="31"/>
                </a:cubicBezTo>
                <a:cubicBezTo>
                  <a:pt x="595" y="100"/>
                  <a:pt x="269" y="251"/>
                  <a:pt x="119" y="442"/>
                </a:cubicBezTo>
                <a:cubicBezTo>
                  <a:pt x="-1" y="575"/>
                  <a:pt x="0" y="774"/>
                  <a:pt x="0" y="1105"/>
                </a:cubicBezTo>
                <a:lnTo>
                  <a:pt x="0" y="20496"/>
                </a:lnTo>
                <a:cubicBezTo>
                  <a:pt x="0" y="20827"/>
                  <a:pt x="-1" y="21025"/>
                  <a:pt x="119" y="21158"/>
                </a:cubicBezTo>
                <a:cubicBezTo>
                  <a:pt x="269" y="21349"/>
                  <a:pt x="595" y="21500"/>
                  <a:pt x="1008" y="21569"/>
                </a:cubicBezTo>
                <a:cubicBezTo>
                  <a:pt x="1078" y="21582"/>
                  <a:pt x="1157" y="21592"/>
                  <a:pt x="1246" y="21600"/>
                </a:cubicBezTo>
                <a:lnTo>
                  <a:pt x="20352" y="21600"/>
                </a:lnTo>
                <a:cubicBezTo>
                  <a:pt x="20441" y="21592"/>
                  <a:pt x="20520" y="21582"/>
                  <a:pt x="20590" y="21569"/>
                </a:cubicBezTo>
                <a:cubicBezTo>
                  <a:pt x="21003" y="21500"/>
                  <a:pt x="21329" y="21349"/>
                  <a:pt x="21479" y="21158"/>
                </a:cubicBezTo>
                <a:cubicBezTo>
                  <a:pt x="21599" y="21025"/>
                  <a:pt x="21598" y="20827"/>
                  <a:pt x="21598" y="20496"/>
                </a:cubicBezTo>
                <a:lnTo>
                  <a:pt x="21598" y="1105"/>
                </a:lnTo>
                <a:cubicBezTo>
                  <a:pt x="21598" y="774"/>
                  <a:pt x="21599" y="575"/>
                  <a:pt x="21479" y="442"/>
                </a:cubicBezTo>
                <a:cubicBezTo>
                  <a:pt x="21329" y="251"/>
                  <a:pt x="21003" y="100"/>
                  <a:pt x="20590" y="31"/>
                </a:cubicBezTo>
                <a:cubicBezTo>
                  <a:pt x="20520" y="18"/>
                  <a:pt x="20441" y="8"/>
                  <a:pt x="20352" y="0"/>
                </a:cubicBezTo>
                <a:lnTo>
                  <a:pt x="1246" y="0"/>
                </a:lnTo>
                <a:close/>
              </a:path>
            </a:pathLst>
          </a:custGeom>
          <a:noFill/>
          <a:ln>
            <a:noFill/>
          </a:ln>
        </p:spPr>
      </p:pic>
      <p:pic>
        <p:nvPicPr>
          <p:cNvPr id="291" name="Google Shape;291;p13" descr="FB_POST.png"/>
          <p:cNvPicPr preferRelativeResize="0"/>
          <p:nvPr/>
        </p:nvPicPr>
        <p:blipFill rotWithShape="1">
          <a:blip r:embed="rId3">
            <a:alphaModFix/>
          </a:blip>
          <a:srcRect/>
          <a:stretch/>
        </p:blipFill>
        <p:spPr>
          <a:xfrm>
            <a:off x="4718329" y="270476"/>
            <a:ext cx="1918693" cy="4152168"/>
          </a:xfrm>
          <a:custGeom>
            <a:avLst/>
            <a:gdLst/>
            <a:ahLst/>
            <a:cxnLst/>
            <a:rect l="l" t="t" r="r" b="b"/>
            <a:pathLst>
              <a:path w="21599" h="21600" extrusionOk="0">
                <a:moveTo>
                  <a:pt x="1246" y="0"/>
                </a:moveTo>
                <a:cubicBezTo>
                  <a:pt x="1157" y="8"/>
                  <a:pt x="1078" y="18"/>
                  <a:pt x="1008" y="31"/>
                </a:cubicBezTo>
                <a:cubicBezTo>
                  <a:pt x="595" y="100"/>
                  <a:pt x="269" y="251"/>
                  <a:pt x="119" y="442"/>
                </a:cubicBezTo>
                <a:cubicBezTo>
                  <a:pt x="-1" y="575"/>
                  <a:pt x="0" y="774"/>
                  <a:pt x="0" y="1105"/>
                </a:cubicBezTo>
                <a:lnTo>
                  <a:pt x="0" y="20496"/>
                </a:lnTo>
                <a:cubicBezTo>
                  <a:pt x="0" y="20827"/>
                  <a:pt x="-1" y="21025"/>
                  <a:pt x="119" y="21158"/>
                </a:cubicBezTo>
                <a:cubicBezTo>
                  <a:pt x="269" y="21349"/>
                  <a:pt x="595" y="21500"/>
                  <a:pt x="1008" y="21569"/>
                </a:cubicBezTo>
                <a:cubicBezTo>
                  <a:pt x="1078" y="21582"/>
                  <a:pt x="1157" y="21592"/>
                  <a:pt x="1246" y="21600"/>
                </a:cubicBezTo>
                <a:lnTo>
                  <a:pt x="20352" y="21600"/>
                </a:lnTo>
                <a:cubicBezTo>
                  <a:pt x="20441" y="21592"/>
                  <a:pt x="20520" y="21582"/>
                  <a:pt x="20590" y="21569"/>
                </a:cubicBezTo>
                <a:cubicBezTo>
                  <a:pt x="21003" y="21500"/>
                  <a:pt x="21329" y="21349"/>
                  <a:pt x="21479" y="21158"/>
                </a:cubicBezTo>
                <a:cubicBezTo>
                  <a:pt x="21599" y="21025"/>
                  <a:pt x="21598" y="20827"/>
                  <a:pt x="21598" y="20496"/>
                </a:cubicBezTo>
                <a:lnTo>
                  <a:pt x="21598" y="1105"/>
                </a:lnTo>
                <a:cubicBezTo>
                  <a:pt x="21598" y="774"/>
                  <a:pt x="21599" y="575"/>
                  <a:pt x="21479" y="442"/>
                </a:cubicBezTo>
                <a:cubicBezTo>
                  <a:pt x="21329" y="251"/>
                  <a:pt x="21003" y="100"/>
                  <a:pt x="20590" y="31"/>
                </a:cubicBezTo>
                <a:cubicBezTo>
                  <a:pt x="20520" y="18"/>
                  <a:pt x="20441" y="8"/>
                  <a:pt x="20352" y="0"/>
                </a:cubicBezTo>
                <a:lnTo>
                  <a:pt x="1246" y="0"/>
                </a:lnTo>
                <a:close/>
              </a:path>
            </a:pathLst>
          </a:custGeom>
          <a:noFill/>
          <a:ln>
            <a:noFill/>
          </a:ln>
        </p:spPr>
      </p:pic>
      <p:pic>
        <p:nvPicPr>
          <p:cNvPr id="292" name="Google Shape;292;p13" descr="IG_POST.png"/>
          <p:cNvPicPr preferRelativeResize="0"/>
          <p:nvPr/>
        </p:nvPicPr>
        <p:blipFill rotWithShape="1">
          <a:blip r:embed="rId4">
            <a:alphaModFix/>
          </a:blip>
          <a:srcRect l="109" r="109"/>
          <a:stretch/>
        </p:blipFill>
        <p:spPr>
          <a:xfrm>
            <a:off x="2507033" y="265862"/>
            <a:ext cx="1918693" cy="4161371"/>
          </a:xfrm>
          <a:custGeom>
            <a:avLst/>
            <a:gdLst/>
            <a:ahLst/>
            <a:cxnLst/>
            <a:rect l="l" t="t" r="r" b="b"/>
            <a:pathLst>
              <a:path w="21599" h="21599" extrusionOk="0">
                <a:moveTo>
                  <a:pt x="2442" y="0"/>
                </a:moveTo>
                <a:cubicBezTo>
                  <a:pt x="1726" y="0"/>
                  <a:pt x="1295" y="0"/>
                  <a:pt x="1008" y="55"/>
                </a:cubicBezTo>
                <a:cubicBezTo>
                  <a:pt x="595" y="125"/>
                  <a:pt x="269" y="275"/>
                  <a:pt x="119" y="465"/>
                </a:cubicBezTo>
                <a:cubicBezTo>
                  <a:pt x="-1" y="598"/>
                  <a:pt x="0" y="796"/>
                  <a:pt x="0" y="1127"/>
                </a:cubicBezTo>
                <a:lnTo>
                  <a:pt x="0" y="20474"/>
                </a:lnTo>
                <a:cubicBezTo>
                  <a:pt x="0" y="20805"/>
                  <a:pt x="-1" y="21002"/>
                  <a:pt x="119" y="21135"/>
                </a:cubicBezTo>
                <a:cubicBezTo>
                  <a:pt x="269" y="21325"/>
                  <a:pt x="595" y="21475"/>
                  <a:pt x="1008" y="21545"/>
                </a:cubicBezTo>
                <a:cubicBezTo>
                  <a:pt x="1295" y="21600"/>
                  <a:pt x="1726" y="21600"/>
                  <a:pt x="2442" y="21600"/>
                </a:cubicBezTo>
                <a:lnTo>
                  <a:pt x="19156" y="21600"/>
                </a:lnTo>
                <a:cubicBezTo>
                  <a:pt x="19872" y="21600"/>
                  <a:pt x="20303" y="21600"/>
                  <a:pt x="20590" y="21545"/>
                </a:cubicBezTo>
                <a:cubicBezTo>
                  <a:pt x="21003" y="21475"/>
                  <a:pt x="21329" y="21325"/>
                  <a:pt x="21479" y="21135"/>
                </a:cubicBezTo>
                <a:cubicBezTo>
                  <a:pt x="21599" y="21002"/>
                  <a:pt x="21598" y="20805"/>
                  <a:pt x="21598" y="20474"/>
                </a:cubicBezTo>
                <a:lnTo>
                  <a:pt x="21598" y="1127"/>
                </a:lnTo>
                <a:cubicBezTo>
                  <a:pt x="21598" y="796"/>
                  <a:pt x="21599" y="598"/>
                  <a:pt x="21479" y="465"/>
                </a:cubicBezTo>
                <a:cubicBezTo>
                  <a:pt x="21329" y="275"/>
                  <a:pt x="21003" y="125"/>
                  <a:pt x="20590" y="55"/>
                </a:cubicBezTo>
                <a:cubicBezTo>
                  <a:pt x="20303" y="0"/>
                  <a:pt x="19872" y="0"/>
                  <a:pt x="19156" y="0"/>
                </a:cubicBezTo>
                <a:lnTo>
                  <a:pt x="2442" y="0"/>
                </a:lnTo>
                <a:close/>
              </a:path>
            </a:pathLst>
          </a:custGeom>
          <a:noFill/>
          <a:ln>
            <a:noFill/>
          </a:ln>
        </p:spPr>
      </p:pic>
      <p:pic>
        <p:nvPicPr>
          <p:cNvPr id="293" name="Google Shape;293;p13" descr="Image"/>
          <p:cNvPicPr preferRelativeResize="0"/>
          <p:nvPr/>
        </p:nvPicPr>
        <p:blipFill rotWithShape="1">
          <a:blip r:embed="rId5">
            <a:alphaModFix/>
          </a:blip>
          <a:srcRect/>
          <a:stretch/>
        </p:blipFill>
        <p:spPr>
          <a:xfrm>
            <a:off x="6835378" y="187524"/>
            <a:ext cx="2107406" cy="4317804"/>
          </a:xfrm>
          <a:prstGeom prst="rect">
            <a:avLst/>
          </a:prstGeom>
          <a:noFill/>
          <a:ln>
            <a:noFill/>
          </a:ln>
        </p:spPr>
      </p:pic>
      <p:pic>
        <p:nvPicPr>
          <p:cNvPr id="294" name="Google Shape;294;p13" descr="Image"/>
          <p:cNvPicPr preferRelativeResize="0"/>
          <p:nvPr/>
        </p:nvPicPr>
        <p:blipFill rotWithShape="1">
          <a:blip r:embed="rId5">
            <a:alphaModFix/>
          </a:blip>
          <a:srcRect/>
          <a:stretch/>
        </p:blipFill>
        <p:spPr>
          <a:xfrm>
            <a:off x="2412802" y="187524"/>
            <a:ext cx="2107406" cy="4317804"/>
          </a:xfrm>
          <a:prstGeom prst="rect">
            <a:avLst/>
          </a:prstGeom>
          <a:noFill/>
          <a:ln>
            <a:noFill/>
          </a:ln>
        </p:spPr>
      </p:pic>
      <p:sp>
        <p:nvSpPr>
          <p:cNvPr id="295" name="Google Shape;295;p13"/>
          <p:cNvSpPr>
            <a:spLocks noGrp="1"/>
          </p:cNvSpPr>
          <p:nvPr>
            <p:ph type="pic" idx="2"/>
          </p:nvPr>
        </p:nvSpPr>
        <p:spPr>
          <a:xfrm>
            <a:off x="2556602" y="770800"/>
            <a:ext cx="153000" cy="153000"/>
          </a:xfrm>
          <a:prstGeom prst="ellipse">
            <a:avLst/>
          </a:prstGeom>
          <a:solidFill>
            <a:srgbClr val="9EA6B0"/>
          </a:solidFill>
          <a:ln>
            <a:noFill/>
          </a:ln>
        </p:spPr>
      </p:sp>
      <p:sp>
        <p:nvSpPr>
          <p:cNvPr id="296" name="Google Shape;296;p13"/>
          <p:cNvSpPr>
            <a:spLocks noGrp="1"/>
          </p:cNvSpPr>
          <p:nvPr>
            <p:ph type="pic" idx="3"/>
          </p:nvPr>
        </p:nvSpPr>
        <p:spPr>
          <a:xfrm>
            <a:off x="6987919" y="783058"/>
            <a:ext cx="237900" cy="237900"/>
          </a:xfrm>
          <a:prstGeom prst="ellipse">
            <a:avLst/>
          </a:prstGeom>
          <a:solidFill>
            <a:srgbClr val="9EA6B0"/>
          </a:solidFill>
          <a:ln>
            <a:noFill/>
          </a:ln>
        </p:spPr>
      </p:sp>
      <p:sp>
        <p:nvSpPr>
          <p:cNvPr id="297" name="Google Shape;297;p13"/>
          <p:cNvSpPr>
            <a:spLocks noGrp="1"/>
          </p:cNvSpPr>
          <p:nvPr>
            <p:ph type="pic" idx="4"/>
          </p:nvPr>
        </p:nvSpPr>
        <p:spPr>
          <a:xfrm>
            <a:off x="2512219" y="982266"/>
            <a:ext cx="1909800" cy="2400900"/>
          </a:xfrm>
          <a:prstGeom prst="rect">
            <a:avLst/>
          </a:prstGeom>
          <a:solidFill>
            <a:srgbClr val="9EA6B0"/>
          </a:solidFill>
          <a:ln>
            <a:noFill/>
          </a:ln>
        </p:spPr>
      </p:sp>
      <p:pic>
        <p:nvPicPr>
          <p:cNvPr id="298" name="Google Shape;298;p13" descr="Image"/>
          <p:cNvPicPr preferRelativeResize="0"/>
          <p:nvPr/>
        </p:nvPicPr>
        <p:blipFill rotWithShape="1">
          <a:blip r:embed="rId5">
            <a:alphaModFix/>
          </a:blip>
          <a:srcRect/>
          <a:stretch/>
        </p:blipFill>
        <p:spPr>
          <a:xfrm>
            <a:off x="4623792" y="187524"/>
            <a:ext cx="2107406" cy="4317804"/>
          </a:xfrm>
          <a:prstGeom prst="rect">
            <a:avLst/>
          </a:prstGeom>
          <a:noFill/>
          <a:ln>
            <a:noFill/>
          </a:ln>
        </p:spPr>
      </p:pic>
      <p:sp>
        <p:nvSpPr>
          <p:cNvPr id="299" name="Google Shape;299;p13"/>
          <p:cNvSpPr txBox="1">
            <a:spLocks noGrp="1"/>
          </p:cNvSpPr>
          <p:nvPr>
            <p:ph type="body" idx="1"/>
          </p:nvPr>
        </p:nvSpPr>
        <p:spPr>
          <a:xfrm>
            <a:off x="2741076" y="795252"/>
            <a:ext cx="1223700" cy="104100"/>
          </a:xfrm>
          <a:prstGeom prst="rect">
            <a:avLst/>
          </a:prstGeom>
          <a:noFill/>
          <a:ln>
            <a:noFill/>
          </a:ln>
        </p:spPr>
        <p:txBody>
          <a:bodyPr spcFirstLastPara="1" wrap="square" lIns="34275" tIns="17150" rIns="34275" bIns="17150" anchor="ctr" anchorCtr="0">
            <a:noAutofit/>
          </a:bodyPr>
          <a:lstStyle>
            <a:lvl1pPr marL="457200" lvl="0" indent="-228600" algn="l">
              <a:lnSpc>
                <a:spcPct val="90000"/>
              </a:lnSpc>
              <a:spcBef>
                <a:spcPts val="800"/>
              </a:spcBef>
              <a:spcAft>
                <a:spcPts val="0"/>
              </a:spcAft>
              <a:buClr>
                <a:schemeClr val="dk1"/>
              </a:buClr>
              <a:buSzPts val="600"/>
              <a:buNone/>
              <a:defRPr sz="600">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300" name="Google Shape;300;p13"/>
          <p:cNvSpPr txBox="1">
            <a:spLocks noGrp="1"/>
          </p:cNvSpPr>
          <p:nvPr>
            <p:ph type="body" idx="5"/>
          </p:nvPr>
        </p:nvSpPr>
        <p:spPr>
          <a:xfrm>
            <a:off x="7247613" y="810883"/>
            <a:ext cx="1223700" cy="104100"/>
          </a:xfrm>
          <a:prstGeom prst="rect">
            <a:avLst/>
          </a:prstGeom>
          <a:noFill/>
          <a:ln>
            <a:noFill/>
          </a:ln>
        </p:spPr>
        <p:txBody>
          <a:bodyPr spcFirstLastPara="1" wrap="square" lIns="34275" tIns="17150" rIns="34275" bIns="17150" anchor="ctr" anchorCtr="0">
            <a:noAutofit/>
          </a:bodyPr>
          <a:lstStyle>
            <a:lvl1pPr marL="457200" lvl="0" indent="-228600" algn="l">
              <a:lnSpc>
                <a:spcPct val="90000"/>
              </a:lnSpc>
              <a:spcBef>
                <a:spcPts val="800"/>
              </a:spcBef>
              <a:spcAft>
                <a:spcPts val="0"/>
              </a:spcAft>
              <a:buClr>
                <a:schemeClr val="dk1"/>
              </a:buClr>
              <a:buSzPts val="600"/>
              <a:buNone/>
              <a:defRPr sz="600">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301" name="Google Shape;301;p13"/>
          <p:cNvSpPr txBox="1">
            <a:spLocks noGrp="1"/>
          </p:cNvSpPr>
          <p:nvPr>
            <p:ph type="body" idx="6"/>
          </p:nvPr>
        </p:nvSpPr>
        <p:spPr>
          <a:xfrm>
            <a:off x="6983835" y="1062328"/>
            <a:ext cx="1808100" cy="1881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accent2"/>
              </a:buClr>
              <a:buSzPts val="500"/>
              <a:buNone/>
              <a:defRPr sz="500">
                <a:solidFill>
                  <a:schemeClr val="accent2"/>
                </a:solidFill>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302" name="Google Shape;302;p13"/>
          <p:cNvSpPr txBox="1">
            <a:spLocks noGrp="1"/>
          </p:cNvSpPr>
          <p:nvPr>
            <p:ph type="body" idx="7"/>
          </p:nvPr>
        </p:nvSpPr>
        <p:spPr>
          <a:xfrm>
            <a:off x="4774988" y="3499776"/>
            <a:ext cx="498300" cy="960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accent2"/>
              </a:buClr>
              <a:buSzPts val="500"/>
              <a:buNone/>
              <a:defRPr sz="500">
                <a:solidFill>
                  <a:schemeClr val="accent2"/>
                </a:solidFill>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303" name="Google Shape;303;p13"/>
          <p:cNvSpPr txBox="1">
            <a:spLocks noGrp="1"/>
          </p:cNvSpPr>
          <p:nvPr>
            <p:ph type="body" idx="8"/>
          </p:nvPr>
        </p:nvSpPr>
        <p:spPr>
          <a:xfrm>
            <a:off x="4774988" y="3600979"/>
            <a:ext cx="498300" cy="960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500"/>
              <a:buNone/>
              <a:defRPr sz="500">
                <a:solidFill>
                  <a:schemeClr val="dk1"/>
                </a:solidFill>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304" name="Google Shape;304;p13"/>
          <p:cNvSpPr/>
          <p:nvPr/>
        </p:nvSpPr>
        <p:spPr>
          <a:xfrm>
            <a:off x="6220421" y="3533180"/>
            <a:ext cx="352500" cy="135600"/>
          </a:xfrm>
          <a:prstGeom prst="roundRect">
            <a:avLst>
              <a:gd name="adj" fmla="val 19454"/>
            </a:avLst>
          </a:prstGeom>
          <a:solidFill>
            <a:srgbClr val="DDE0E5"/>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None/>
            </a:pPr>
            <a:endParaRPr sz="1200" b="0" i="0" u="none" strike="noStrike" cap="none">
              <a:solidFill>
                <a:srgbClr val="FFFFFF"/>
              </a:solidFill>
              <a:latin typeface="Helvetica Neue"/>
              <a:ea typeface="Helvetica Neue"/>
              <a:cs typeface="Helvetica Neue"/>
              <a:sym typeface="Helvetica Neue"/>
            </a:endParaRPr>
          </a:p>
        </p:txBody>
      </p:sp>
      <p:sp>
        <p:nvSpPr>
          <p:cNvPr id="305" name="Google Shape;305;p13"/>
          <p:cNvSpPr/>
          <p:nvPr/>
        </p:nvSpPr>
        <p:spPr>
          <a:xfrm>
            <a:off x="8452273" y="3276599"/>
            <a:ext cx="385500" cy="137100"/>
          </a:xfrm>
          <a:prstGeom prst="roundRect">
            <a:avLst>
              <a:gd name="adj" fmla="val 50000"/>
            </a:avLst>
          </a:prstGeom>
          <a:noFill/>
          <a:ln w="12700" cap="flat" cmpd="sng">
            <a:solidFill>
              <a:srgbClr val="2C64BC"/>
            </a:solidFill>
            <a:prstDash val="solid"/>
            <a:miter lim="400000"/>
            <a:headEnd type="none" w="sm" len="sm"/>
            <a:tailEnd type="none" w="sm" len="sm"/>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chemeClr val="dk1"/>
              </a:buClr>
              <a:buSzPts val="1200"/>
              <a:buFont typeface="Helvetica Neue"/>
              <a:buNone/>
            </a:pPr>
            <a:endParaRPr sz="1200" b="0" i="0" u="none" strike="noStrike" cap="none">
              <a:solidFill>
                <a:srgbClr val="FFFFFF"/>
              </a:solidFill>
              <a:latin typeface="Helvetica Neue"/>
              <a:ea typeface="Helvetica Neue"/>
              <a:cs typeface="Helvetica Neue"/>
              <a:sym typeface="Helvetica Neue"/>
            </a:endParaRPr>
          </a:p>
        </p:txBody>
      </p:sp>
      <p:sp>
        <p:nvSpPr>
          <p:cNvPr id="306" name="Google Shape;306;p13"/>
          <p:cNvSpPr txBox="1">
            <a:spLocks noGrp="1"/>
          </p:cNvSpPr>
          <p:nvPr>
            <p:ph type="body" idx="9"/>
          </p:nvPr>
        </p:nvSpPr>
        <p:spPr>
          <a:xfrm>
            <a:off x="8486632" y="3280403"/>
            <a:ext cx="316800" cy="131700"/>
          </a:xfrm>
          <a:prstGeom prst="rect">
            <a:avLst/>
          </a:prstGeom>
          <a:noFill/>
          <a:ln>
            <a:noFill/>
          </a:ln>
        </p:spPr>
        <p:txBody>
          <a:bodyPr spcFirstLastPara="1" wrap="square" lIns="34275" tIns="17150" rIns="34275" bIns="17150" anchor="t" anchorCtr="0">
            <a:noAutofit/>
          </a:bodyPr>
          <a:lstStyle>
            <a:lvl1pPr marL="457200" lvl="0" indent="-228600" algn="ctr">
              <a:lnSpc>
                <a:spcPct val="90000"/>
              </a:lnSpc>
              <a:spcBef>
                <a:spcPts val="800"/>
              </a:spcBef>
              <a:spcAft>
                <a:spcPts val="0"/>
              </a:spcAft>
              <a:buClr>
                <a:srgbClr val="2C64BC"/>
              </a:buClr>
              <a:buSzPts val="900"/>
              <a:buNone/>
              <a:defRPr sz="900">
                <a:solidFill>
                  <a:srgbClr val="2C64BC"/>
                </a:solidFill>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307" name="Google Shape;307;p13"/>
          <p:cNvSpPr txBox="1">
            <a:spLocks noGrp="1"/>
          </p:cNvSpPr>
          <p:nvPr>
            <p:ph type="body" idx="13"/>
          </p:nvPr>
        </p:nvSpPr>
        <p:spPr>
          <a:xfrm>
            <a:off x="6267656" y="3553090"/>
            <a:ext cx="258000" cy="96000"/>
          </a:xfrm>
          <a:prstGeom prst="rect">
            <a:avLst/>
          </a:prstGeom>
          <a:noFill/>
          <a:ln>
            <a:noFill/>
          </a:ln>
        </p:spPr>
        <p:txBody>
          <a:bodyPr spcFirstLastPara="1" wrap="square" lIns="34275" tIns="17150" rIns="34275" bIns="17150" anchor="t" anchorCtr="0">
            <a:noAutofit/>
          </a:bodyPr>
          <a:lstStyle>
            <a:lvl1pPr marL="457200" lvl="0" indent="-228600" algn="ctr">
              <a:lnSpc>
                <a:spcPct val="90000"/>
              </a:lnSpc>
              <a:spcBef>
                <a:spcPts val="800"/>
              </a:spcBef>
              <a:spcAft>
                <a:spcPts val="0"/>
              </a:spcAft>
              <a:buClr>
                <a:schemeClr val="dk1"/>
              </a:buClr>
              <a:buSzPts val="500"/>
              <a:buNone/>
              <a:defRPr sz="500">
                <a:solidFill>
                  <a:schemeClr val="dk1"/>
                </a:solidFill>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308" name="Google Shape;308;p13"/>
          <p:cNvSpPr txBox="1">
            <a:spLocks noGrp="1"/>
          </p:cNvSpPr>
          <p:nvPr>
            <p:ph type="body" idx="14"/>
          </p:nvPr>
        </p:nvSpPr>
        <p:spPr>
          <a:xfrm>
            <a:off x="7247613" y="919766"/>
            <a:ext cx="1223700" cy="141000"/>
          </a:xfrm>
          <a:prstGeom prst="rect">
            <a:avLst/>
          </a:prstGeom>
          <a:noFill/>
          <a:ln>
            <a:noFill/>
          </a:ln>
        </p:spPr>
        <p:txBody>
          <a:bodyPr spcFirstLastPara="1" wrap="square" lIns="34275" tIns="17150" rIns="34275" bIns="17150" anchor="ctr" anchorCtr="0">
            <a:noAutofit/>
          </a:bodyPr>
          <a:lstStyle>
            <a:lvl1pPr marL="457200" lvl="0" indent="-228600" algn="l">
              <a:lnSpc>
                <a:spcPct val="90000"/>
              </a:lnSpc>
              <a:spcBef>
                <a:spcPts val="0"/>
              </a:spcBef>
              <a:spcAft>
                <a:spcPts val="0"/>
              </a:spcAft>
              <a:buClr>
                <a:schemeClr val="accent2"/>
              </a:buClr>
              <a:buSzPts val="500"/>
              <a:buNone/>
              <a:defRPr sz="500">
                <a:solidFill>
                  <a:schemeClr val="accent2"/>
                </a:solidFill>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309" name="Google Shape;309;p13"/>
          <p:cNvSpPr txBox="1">
            <a:spLocks noGrp="1"/>
          </p:cNvSpPr>
          <p:nvPr>
            <p:ph type="body" idx="15"/>
          </p:nvPr>
        </p:nvSpPr>
        <p:spPr>
          <a:xfrm>
            <a:off x="2428875" y="4603962"/>
            <a:ext cx="1957800" cy="291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28600" algn="l">
              <a:lnSpc>
                <a:spcPct val="90000"/>
              </a:lnSpc>
              <a:spcBef>
                <a:spcPts val="400"/>
              </a:spcBef>
              <a:spcAft>
                <a:spcPts val="0"/>
              </a:spcAft>
              <a:buClr>
                <a:schemeClr val="dk1"/>
              </a:buClr>
              <a:buSzPts val="800"/>
              <a:buFont typeface="Radio Canada"/>
              <a:buNone/>
              <a:defRPr sz="800">
                <a:latin typeface="Radio Canada"/>
                <a:ea typeface="Radio Canada"/>
                <a:cs typeface="Radio Canada"/>
                <a:sym typeface="Radio Canada"/>
              </a:defRPr>
            </a:lvl2pPr>
            <a:lvl3pPr marL="1371600" lvl="2" indent="-228600" algn="l">
              <a:lnSpc>
                <a:spcPct val="90000"/>
              </a:lnSpc>
              <a:spcBef>
                <a:spcPts val="400"/>
              </a:spcBef>
              <a:spcAft>
                <a:spcPts val="0"/>
              </a:spcAft>
              <a:buClr>
                <a:schemeClr val="dk1"/>
              </a:buClr>
              <a:buSzPts val="800"/>
              <a:buFont typeface="Radio Canada"/>
              <a:buNone/>
              <a:defRPr sz="800">
                <a:latin typeface="Radio Canada"/>
                <a:ea typeface="Radio Canada"/>
                <a:cs typeface="Radio Canada"/>
                <a:sym typeface="Radio Canada"/>
              </a:defRPr>
            </a:lvl3pPr>
            <a:lvl4pPr marL="1828800" lvl="3" indent="-228600" algn="l">
              <a:lnSpc>
                <a:spcPct val="90000"/>
              </a:lnSpc>
              <a:spcBef>
                <a:spcPts val="400"/>
              </a:spcBef>
              <a:spcAft>
                <a:spcPts val="0"/>
              </a:spcAft>
              <a:buClr>
                <a:schemeClr val="dk1"/>
              </a:buClr>
              <a:buSzPts val="800"/>
              <a:buFont typeface="Radio Canada"/>
              <a:buNone/>
              <a:defRPr sz="800">
                <a:latin typeface="Radio Canada"/>
                <a:ea typeface="Radio Canada"/>
                <a:cs typeface="Radio Canada"/>
                <a:sym typeface="Radio Canada"/>
              </a:defRPr>
            </a:lvl4pPr>
            <a:lvl5pPr marL="2286000" lvl="4" indent="-228600" algn="l">
              <a:lnSpc>
                <a:spcPct val="90000"/>
              </a:lnSpc>
              <a:spcBef>
                <a:spcPts val="400"/>
              </a:spcBef>
              <a:spcAft>
                <a:spcPts val="0"/>
              </a:spcAft>
              <a:buClr>
                <a:schemeClr val="dk1"/>
              </a:buClr>
              <a:buSzPts val="800"/>
              <a:buFont typeface="Radio Canada"/>
              <a:buNone/>
              <a:defRPr sz="800">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latin typeface="Radio Canada"/>
                <a:ea typeface="Radio Canada"/>
                <a:cs typeface="Radio Canada"/>
                <a:sym typeface="Radio Canada"/>
              </a:defRPr>
            </a:lvl9pPr>
          </a:lstStyle>
          <a:p>
            <a:endParaRPr/>
          </a:p>
        </p:txBody>
      </p:sp>
      <p:sp>
        <p:nvSpPr>
          <p:cNvPr id="310" name="Google Shape;310;p13"/>
          <p:cNvSpPr txBox="1">
            <a:spLocks noGrp="1"/>
          </p:cNvSpPr>
          <p:nvPr>
            <p:ph type="body" idx="16"/>
          </p:nvPr>
        </p:nvSpPr>
        <p:spPr>
          <a:xfrm>
            <a:off x="4639082" y="4603962"/>
            <a:ext cx="1957800" cy="291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28600" algn="l">
              <a:lnSpc>
                <a:spcPct val="90000"/>
              </a:lnSpc>
              <a:spcBef>
                <a:spcPts val="400"/>
              </a:spcBef>
              <a:spcAft>
                <a:spcPts val="0"/>
              </a:spcAft>
              <a:buClr>
                <a:schemeClr val="dk1"/>
              </a:buClr>
              <a:buSzPts val="800"/>
              <a:buFont typeface="Radio Canada"/>
              <a:buNone/>
              <a:defRPr sz="800">
                <a:latin typeface="Radio Canada"/>
                <a:ea typeface="Radio Canada"/>
                <a:cs typeface="Radio Canada"/>
                <a:sym typeface="Radio Canada"/>
              </a:defRPr>
            </a:lvl2pPr>
            <a:lvl3pPr marL="1371600" lvl="2" indent="-228600" algn="l">
              <a:lnSpc>
                <a:spcPct val="90000"/>
              </a:lnSpc>
              <a:spcBef>
                <a:spcPts val="400"/>
              </a:spcBef>
              <a:spcAft>
                <a:spcPts val="0"/>
              </a:spcAft>
              <a:buClr>
                <a:schemeClr val="dk1"/>
              </a:buClr>
              <a:buSzPts val="800"/>
              <a:buFont typeface="Radio Canada"/>
              <a:buNone/>
              <a:defRPr sz="800">
                <a:latin typeface="Radio Canada"/>
                <a:ea typeface="Radio Canada"/>
                <a:cs typeface="Radio Canada"/>
                <a:sym typeface="Radio Canada"/>
              </a:defRPr>
            </a:lvl3pPr>
            <a:lvl4pPr marL="1828800" lvl="3" indent="-228600" algn="l">
              <a:lnSpc>
                <a:spcPct val="90000"/>
              </a:lnSpc>
              <a:spcBef>
                <a:spcPts val="400"/>
              </a:spcBef>
              <a:spcAft>
                <a:spcPts val="0"/>
              </a:spcAft>
              <a:buClr>
                <a:schemeClr val="dk1"/>
              </a:buClr>
              <a:buSzPts val="800"/>
              <a:buFont typeface="Radio Canada"/>
              <a:buNone/>
              <a:defRPr sz="800">
                <a:latin typeface="Radio Canada"/>
                <a:ea typeface="Radio Canada"/>
                <a:cs typeface="Radio Canada"/>
                <a:sym typeface="Radio Canada"/>
              </a:defRPr>
            </a:lvl4pPr>
            <a:lvl5pPr marL="2286000" lvl="4" indent="-228600" algn="l">
              <a:lnSpc>
                <a:spcPct val="90000"/>
              </a:lnSpc>
              <a:spcBef>
                <a:spcPts val="400"/>
              </a:spcBef>
              <a:spcAft>
                <a:spcPts val="0"/>
              </a:spcAft>
              <a:buClr>
                <a:schemeClr val="dk1"/>
              </a:buClr>
              <a:buSzPts val="800"/>
              <a:buFont typeface="Radio Canada"/>
              <a:buNone/>
              <a:defRPr sz="800">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latin typeface="Radio Canada"/>
                <a:ea typeface="Radio Canada"/>
                <a:cs typeface="Radio Canada"/>
                <a:sym typeface="Radio Canada"/>
              </a:defRPr>
            </a:lvl9pPr>
          </a:lstStyle>
          <a:p>
            <a:endParaRPr/>
          </a:p>
        </p:txBody>
      </p:sp>
      <p:sp>
        <p:nvSpPr>
          <p:cNvPr id="311" name="Google Shape;311;p13"/>
          <p:cNvSpPr txBox="1">
            <a:spLocks noGrp="1"/>
          </p:cNvSpPr>
          <p:nvPr>
            <p:ph type="body" idx="17"/>
          </p:nvPr>
        </p:nvSpPr>
        <p:spPr>
          <a:xfrm>
            <a:off x="6849288" y="4603962"/>
            <a:ext cx="1957800" cy="291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28600" algn="l">
              <a:lnSpc>
                <a:spcPct val="90000"/>
              </a:lnSpc>
              <a:spcBef>
                <a:spcPts val="400"/>
              </a:spcBef>
              <a:spcAft>
                <a:spcPts val="0"/>
              </a:spcAft>
              <a:buClr>
                <a:schemeClr val="dk1"/>
              </a:buClr>
              <a:buSzPts val="800"/>
              <a:buFont typeface="Radio Canada"/>
              <a:buNone/>
              <a:defRPr sz="800">
                <a:latin typeface="Radio Canada"/>
                <a:ea typeface="Radio Canada"/>
                <a:cs typeface="Radio Canada"/>
                <a:sym typeface="Radio Canada"/>
              </a:defRPr>
            </a:lvl2pPr>
            <a:lvl3pPr marL="1371600" lvl="2" indent="-228600" algn="l">
              <a:lnSpc>
                <a:spcPct val="90000"/>
              </a:lnSpc>
              <a:spcBef>
                <a:spcPts val="400"/>
              </a:spcBef>
              <a:spcAft>
                <a:spcPts val="0"/>
              </a:spcAft>
              <a:buClr>
                <a:schemeClr val="dk1"/>
              </a:buClr>
              <a:buSzPts val="800"/>
              <a:buFont typeface="Radio Canada"/>
              <a:buNone/>
              <a:defRPr sz="800">
                <a:latin typeface="Radio Canada"/>
                <a:ea typeface="Radio Canada"/>
                <a:cs typeface="Radio Canada"/>
                <a:sym typeface="Radio Canada"/>
              </a:defRPr>
            </a:lvl3pPr>
            <a:lvl4pPr marL="1828800" lvl="3" indent="-228600" algn="l">
              <a:lnSpc>
                <a:spcPct val="90000"/>
              </a:lnSpc>
              <a:spcBef>
                <a:spcPts val="400"/>
              </a:spcBef>
              <a:spcAft>
                <a:spcPts val="0"/>
              </a:spcAft>
              <a:buClr>
                <a:schemeClr val="dk1"/>
              </a:buClr>
              <a:buSzPts val="800"/>
              <a:buFont typeface="Radio Canada"/>
              <a:buNone/>
              <a:defRPr sz="800">
                <a:latin typeface="Radio Canada"/>
                <a:ea typeface="Radio Canada"/>
                <a:cs typeface="Radio Canada"/>
                <a:sym typeface="Radio Canada"/>
              </a:defRPr>
            </a:lvl4pPr>
            <a:lvl5pPr marL="2286000" lvl="4" indent="-228600" algn="l">
              <a:lnSpc>
                <a:spcPct val="90000"/>
              </a:lnSpc>
              <a:spcBef>
                <a:spcPts val="400"/>
              </a:spcBef>
              <a:spcAft>
                <a:spcPts val="0"/>
              </a:spcAft>
              <a:buClr>
                <a:schemeClr val="dk1"/>
              </a:buClr>
              <a:buSzPts val="800"/>
              <a:buFont typeface="Radio Canada"/>
              <a:buNone/>
              <a:defRPr sz="800">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latin typeface="Radio Canada"/>
                <a:ea typeface="Radio Canada"/>
                <a:cs typeface="Radio Canada"/>
                <a:sym typeface="Radio Canada"/>
              </a:defRPr>
            </a:lvl9pPr>
          </a:lstStyle>
          <a:p>
            <a:endParaRPr/>
          </a:p>
        </p:txBody>
      </p:sp>
      <p:sp>
        <p:nvSpPr>
          <p:cNvPr id="312" name="Google Shape;312;p13"/>
          <p:cNvSpPr txBox="1">
            <a:spLocks noGrp="1"/>
          </p:cNvSpPr>
          <p:nvPr>
            <p:ph type="body" idx="18"/>
          </p:nvPr>
        </p:nvSpPr>
        <p:spPr>
          <a:xfrm>
            <a:off x="6987919" y="3277064"/>
            <a:ext cx="877200" cy="1407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None/>
              <a:defRPr sz="800">
                <a:solidFill>
                  <a:schemeClr val="dk1"/>
                </a:solidFill>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313" name="Google Shape;313;p13"/>
          <p:cNvSpPr>
            <a:spLocks noGrp="1"/>
          </p:cNvSpPr>
          <p:nvPr>
            <p:ph type="pic" idx="19"/>
          </p:nvPr>
        </p:nvSpPr>
        <p:spPr>
          <a:xfrm>
            <a:off x="6933903" y="1305521"/>
            <a:ext cx="1912800" cy="1919400"/>
          </a:xfrm>
          <a:prstGeom prst="rect">
            <a:avLst/>
          </a:prstGeom>
          <a:solidFill>
            <a:srgbClr val="9EA6B0"/>
          </a:solidFill>
          <a:ln>
            <a:noFill/>
          </a:ln>
        </p:spPr>
      </p:sp>
      <p:sp>
        <p:nvSpPr>
          <p:cNvPr id="314" name="Google Shape;314;p13"/>
          <p:cNvSpPr>
            <a:spLocks noGrp="1"/>
          </p:cNvSpPr>
          <p:nvPr>
            <p:ph type="pic" idx="20"/>
          </p:nvPr>
        </p:nvSpPr>
        <p:spPr>
          <a:xfrm>
            <a:off x="4953913" y="561930"/>
            <a:ext cx="190500" cy="190500"/>
          </a:xfrm>
          <a:prstGeom prst="ellipse">
            <a:avLst/>
          </a:prstGeom>
          <a:solidFill>
            <a:srgbClr val="9EA6B0"/>
          </a:solidFill>
          <a:ln>
            <a:noFill/>
          </a:ln>
        </p:spPr>
      </p:sp>
      <p:sp>
        <p:nvSpPr>
          <p:cNvPr id="315" name="Google Shape;315;p13"/>
          <p:cNvSpPr>
            <a:spLocks noGrp="1"/>
          </p:cNvSpPr>
          <p:nvPr>
            <p:ph type="pic" idx="21"/>
          </p:nvPr>
        </p:nvSpPr>
        <p:spPr>
          <a:xfrm>
            <a:off x="4722019" y="1054894"/>
            <a:ext cx="1911000" cy="2400900"/>
          </a:xfrm>
          <a:prstGeom prst="rect">
            <a:avLst/>
          </a:prstGeom>
          <a:solidFill>
            <a:srgbClr val="9EA6B0"/>
          </a:solidFill>
          <a:ln>
            <a:noFill/>
          </a:ln>
        </p:spPr>
      </p:sp>
      <p:sp>
        <p:nvSpPr>
          <p:cNvPr id="316" name="Google Shape;316;p13"/>
          <p:cNvSpPr txBox="1">
            <a:spLocks noGrp="1"/>
          </p:cNvSpPr>
          <p:nvPr>
            <p:ph type="body" idx="22"/>
          </p:nvPr>
        </p:nvSpPr>
        <p:spPr>
          <a:xfrm>
            <a:off x="5174238" y="573890"/>
            <a:ext cx="1223700" cy="104100"/>
          </a:xfrm>
          <a:prstGeom prst="rect">
            <a:avLst/>
          </a:prstGeom>
          <a:noFill/>
          <a:ln>
            <a:noFill/>
          </a:ln>
        </p:spPr>
        <p:txBody>
          <a:bodyPr spcFirstLastPara="1" wrap="square" lIns="34275" tIns="17150" rIns="34275" bIns="17150" anchor="ctr" anchorCtr="0">
            <a:noAutofit/>
          </a:bodyPr>
          <a:lstStyle>
            <a:lvl1pPr marL="457200" lvl="0" indent="-228600" algn="l">
              <a:lnSpc>
                <a:spcPct val="90000"/>
              </a:lnSpc>
              <a:spcBef>
                <a:spcPts val="800"/>
              </a:spcBef>
              <a:spcAft>
                <a:spcPts val="0"/>
              </a:spcAft>
              <a:buClr>
                <a:schemeClr val="dk1"/>
              </a:buClr>
              <a:buSzPts val="600"/>
              <a:buNone/>
              <a:defRPr sz="600">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317" name="Google Shape;317;p13"/>
          <p:cNvSpPr txBox="1">
            <a:spLocks noGrp="1"/>
          </p:cNvSpPr>
          <p:nvPr>
            <p:ph type="body" idx="23"/>
          </p:nvPr>
        </p:nvSpPr>
        <p:spPr>
          <a:xfrm>
            <a:off x="5174238" y="692952"/>
            <a:ext cx="1223700" cy="104100"/>
          </a:xfrm>
          <a:prstGeom prst="rect">
            <a:avLst/>
          </a:prstGeom>
          <a:noFill/>
          <a:ln>
            <a:noFill/>
          </a:ln>
        </p:spPr>
        <p:txBody>
          <a:bodyPr spcFirstLastPara="1" wrap="square" lIns="34275" tIns="17150" rIns="34275" bIns="17150" anchor="ctr" anchorCtr="0">
            <a:noAutofit/>
          </a:bodyPr>
          <a:lstStyle>
            <a:lvl1pPr marL="457200" lvl="0" indent="-228600" algn="l">
              <a:lnSpc>
                <a:spcPct val="90000"/>
              </a:lnSpc>
              <a:spcBef>
                <a:spcPts val="800"/>
              </a:spcBef>
              <a:spcAft>
                <a:spcPts val="0"/>
              </a:spcAft>
              <a:buClr>
                <a:schemeClr val="accent2"/>
              </a:buClr>
              <a:buSzPts val="500"/>
              <a:buNone/>
              <a:defRPr sz="500">
                <a:solidFill>
                  <a:schemeClr val="accent2"/>
                </a:solidFill>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318" name="Google Shape;318;p13"/>
          <p:cNvSpPr txBox="1">
            <a:spLocks noGrp="1"/>
          </p:cNvSpPr>
          <p:nvPr>
            <p:ph type="body" idx="24"/>
          </p:nvPr>
        </p:nvSpPr>
        <p:spPr>
          <a:xfrm>
            <a:off x="4774988" y="828013"/>
            <a:ext cx="1808100" cy="1881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accent2"/>
              </a:buClr>
              <a:buSzPts val="500"/>
              <a:buNone/>
              <a:defRPr sz="500">
                <a:solidFill>
                  <a:schemeClr val="accent2"/>
                </a:solidFill>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grpSp>
        <p:nvGrpSpPr>
          <p:cNvPr id="319" name="Google Shape;319;p13"/>
          <p:cNvGrpSpPr/>
          <p:nvPr/>
        </p:nvGrpSpPr>
        <p:grpSpPr>
          <a:xfrm>
            <a:off x="190503" y="228596"/>
            <a:ext cx="304371" cy="304371"/>
            <a:chOff x="1190625" y="238125"/>
            <a:chExt cx="5238750" cy="5238750"/>
          </a:xfrm>
        </p:grpSpPr>
        <p:sp>
          <p:nvSpPr>
            <p:cNvPr id="320" name="Google Shape;320;p13"/>
            <p:cNvSpPr/>
            <p:nvPr/>
          </p:nvSpPr>
          <p:spPr>
            <a:xfrm>
              <a:off x="2873550" y="1921050"/>
              <a:ext cx="1872900" cy="1872900"/>
            </a:xfrm>
            <a:custGeom>
              <a:avLst/>
              <a:gdLst/>
              <a:ahLst/>
              <a:cxnLst/>
              <a:rect l="l" t="t" r="r" b="b"/>
              <a:pathLst>
                <a:path w="74916" h="74916" extrusionOk="0">
                  <a:moveTo>
                    <a:pt x="35493" y="1"/>
                  </a:moveTo>
                  <a:lnTo>
                    <a:pt x="33660" y="263"/>
                  </a:lnTo>
                  <a:lnTo>
                    <a:pt x="31695" y="394"/>
                  </a:lnTo>
                  <a:lnTo>
                    <a:pt x="29862" y="787"/>
                  </a:lnTo>
                  <a:lnTo>
                    <a:pt x="28159" y="1180"/>
                  </a:lnTo>
                  <a:lnTo>
                    <a:pt x="26326" y="1704"/>
                  </a:lnTo>
                  <a:lnTo>
                    <a:pt x="24623" y="2227"/>
                  </a:lnTo>
                  <a:lnTo>
                    <a:pt x="22920" y="3013"/>
                  </a:lnTo>
                  <a:lnTo>
                    <a:pt x="21218" y="3668"/>
                  </a:lnTo>
                  <a:lnTo>
                    <a:pt x="19646" y="4585"/>
                  </a:lnTo>
                  <a:lnTo>
                    <a:pt x="18075" y="5371"/>
                  </a:lnTo>
                  <a:lnTo>
                    <a:pt x="16503" y="6418"/>
                  </a:lnTo>
                  <a:lnTo>
                    <a:pt x="15062" y="7466"/>
                  </a:lnTo>
                  <a:lnTo>
                    <a:pt x="13622" y="8514"/>
                  </a:lnTo>
                  <a:lnTo>
                    <a:pt x="12312" y="9693"/>
                  </a:lnTo>
                  <a:lnTo>
                    <a:pt x="11002" y="11002"/>
                  </a:lnTo>
                  <a:lnTo>
                    <a:pt x="9693" y="12312"/>
                  </a:lnTo>
                  <a:lnTo>
                    <a:pt x="8514" y="13622"/>
                  </a:lnTo>
                  <a:lnTo>
                    <a:pt x="7466" y="15062"/>
                  </a:lnTo>
                  <a:lnTo>
                    <a:pt x="6418" y="16503"/>
                  </a:lnTo>
                  <a:lnTo>
                    <a:pt x="5371" y="18075"/>
                  </a:lnTo>
                  <a:lnTo>
                    <a:pt x="4585" y="19646"/>
                  </a:lnTo>
                  <a:lnTo>
                    <a:pt x="3668" y="21218"/>
                  </a:lnTo>
                  <a:lnTo>
                    <a:pt x="3013" y="22920"/>
                  </a:lnTo>
                  <a:lnTo>
                    <a:pt x="2227" y="24623"/>
                  </a:lnTo>
                  <a:lnTo>
                    <a:pt x="1704" y="26326"/>
                  </a:lnTo>
                  <a:lnTo>
                    <a:pt x="1180" y="28159"/>
                  </a:lnTo>
                  <a:lnTo>
                    <a:pt x="787" y="29862"/>
                  </a:lnTo>
                  <a:lnTo>
                    <a:pt x="394" y="31695"/>
                  </a:lnTo>
                  <a:lnTo>
                    <a:pt x="263" y="33660"/>
                  </a:lnTo>
                  <a:lnTo>
                    <a:pt x="1" y="35493"/>
                  </a:lnTo>
                  <a:lnTo>
                    <a:pt x="1" y="37458"/>
                  </a:lnTo>
                  <a:lnTo>
                    <a:pt x="1" y="39423"/>
                  </a:lnTo>
                  <a:lnTo>
                    <a:pt x="263" y="41256"/>
                  </a:lnTo>
                  <a:lnTo>
                    <a:pt x="394" y="43221"/>
                  </a:lnTo>
                  <a:lnTo>
                    <a:pt x="787" y="45054"/>
                  </a:lnTo>
                  <a:lnTo>
                    <a:pt x="1180" y="46757"/>
                  </a:lnTo>
                  <a:lnTo>
                    <a:pt x="1704" y="48590"/>
                  </a:lnTo>
                  <a:lnTo>
                    <a:pt x="2227" y="50293"/>
                  </a:lnTo>
                  <a:lnTo>
                    <a:pt x="3013" y="51996"/>
                  </a:lnTo>
                  <a:lnTo>
                    <a:pt x="3668" y="53698"/>
                  </a:lnTo>
                  <a:lnTo>
                    <a:pt x="4585" y="55270"/>
                  </a:lnTo>
                  <a:lnTo>
                    <a:pt x="5371" y="56841"/>
                  </a:lnTo>
                  <a:lnTo>
                    <a:pt x="6418" y="58413"/>
                  </a:lnTo>
                  <a:lnTo>
                    <a:pt x="7466" y="59854"/>
                  </a:lnTo>
                  <a:lnTo>
                    <a:pt x="8514" y="61294"/>
                  </a:lnTo>
                  <a:lnTo>
                    <a:pt x="9693" y="62604"/>
                  </a:lnTo>
                  <a:lnTo>
                    <a:pt x="11002" y="63914"/>
                  </a:lnTo>
                  <a:lnTo>
                    <a:pt x="12312" y="65223"/>
                  </a:lnTo>
                  <a:lnTo>
                    <a:pt x="13622" y="66402"/>
                  </a:lnTo>
                  <a:lnTo>
                    <a:pt x="15062" y="67450"/>
                  </a:lnTo>
                  <a:lnTo>
                    <a:pt x="16503" y="68498"/>
                  </a:lnTo>
                  <a:lnTo>
                    <a:pt x="18075" y="69545"/>
                  </a:lnTo>
                  <a:lnTo>
                    <a:pt x="19646" y="70331"/>
                  </a:lnTo>
                  <a:lnTo>
                    <a:pt x="21218" y="71248"/>
                  </a:lnTo>
                  <a:lnTo>
                    <a:pt x="22920" y="71903"/>
                  </a:lnTo>
                  <a:lnTo>
                    <a:pt x="24623" y="72689"/>
                  </a:lnTo>
                  <a:lnTo>
                    <a:pt x="26326" y="73212"/>
                  </a:lnTo>
                  <a:lnTo>
                    <a:pt x="28159" y="73736"/>
                  </a:lnTo>
                  <a:lnTo>
                    <a:pt x="29862" y="74129"/>
                  </a:lnTo>
                  <a:lnTo>
                    <a:pt x="31695" y="74522"/>
                  </a:lnTo>
                  <a:lnTo>
                    <a:pt x="33660" y="74653"/>
                  </a:lnTo>
                  <a:lnTo>
                    <a:pt x="35493" y="74915"/>
                  </a:lnTo>
                  <a:lnTo>
                    <a:pt x="39423" y="74915"/>
                  </a:lnTo>
                  <a:lnTo>
                    <a:pt x="41256" y="74653"/>
                  </a:lnTo>
                  <a:lnTo>
                    <a:pt x="43221" y="74522"/>
                  </a:lnTo>
                  <a:lnTo>
                    <a:pt x="45054" y="74129"/>
                  </a:lnTo>
                  <a:lnTo>
                    <a:pt x="46757" y="73736"/>
                  </a:lnTo>
                  <a:lnTo>
                    <a:pt x="48590" y="73212"/>
                  </a:lnTo>
                  <a:lnTo>
                    <a:pt x="50293" y="72689"/>
                  </a:lnTo>
                  <a:lnTo>
                    <a:pt x="51996" y="71903"/>
                  </a:lnTo>
                  <a:lnTo>
                    <a:pt x="53698" y="71248"/>
                  </a:lnTo>
                  <a:lnTo>
                    <a:pt x="55270" y="70331"/>
                  </a:lnTo>
                  <a:lnTo>
                    <a:pt x="56841" y="69545"/>
                  </a:lnTo>
                  <a:lnTo>
                    <a:pt x="58413" y="68498"/>
                  </a:lnTo>
                  <a:lnTo>
                    <a:pt x="59854" y="67450"/>
                  </a:lnTo>
                  <a:lnTo>
                    <a:pt x="61294" y="66402"/>
                  </a:lnTo>
                  <a:lnTo>
                    <a:pt x="62604" y="65223"/>
                  </a:lnTo>
                  <a:lnTo>
                    <a:pt x="63914" y="63914"/>
                  </a:lnTo>
                  <a:lnTo>
                    <a:pt x="65223" y="62604"/>
                  </a:lnTo>
                  <a:lnTo>
                    <a:pt x="66402" y="61294"/>
                  </a:lnTo>
                  <a:lnTo>
                    <a:pt x="67450" y="59854"/>
                  </a:lnTo>
                  <a:lnTo>
                    <a:pt x="68498" y="58413"/>
                  </a:lnTo>
                  <a:lnTo>
                    <a:pt x="69414" y="56841"/>
                  </a:lnTo>
                  <a:lnTo>
                    <a:pt x="70331" y="55270"/>
                  </a:lnTo>
                  <a:lnTo>
                    <a:pt x="71248" y="53698"/>
                  </a:lnTo>
                  <a:lnTo>
                    <a:pt x="71903" y="51996"/>
                  </a:lnTo>
                  <a:lnTo>
                    <a:pt x="72689" y="50293"/>
                  </a:lnTo>
                  <a:lnTo>
                    <a:pt x="73212" y="48590"/>
                  </a:lnTo>
                  <a:lnTo>
                    <a:pt x="73736" y="46757"/>
                  </a:lnTo>
                  <a:lnTo>
                    <a:pt x="74129" y="45054"/>
                  </a:lnTo>
                  <a:lnTo>
                    <a:pt x="74522" y="43221"/>
                  </a:lnTo>
                  <a:lnTo>
                    <a:pt x="74653" y="41256"/>
                  </a:lnTo>
                  <a:lnTo>
                    <a:pt x="74784" y="39423"/>
                  </a:lnTo>
                  <a:lnTo>
                    <a:pt x="74915" y="37458"/>
                  </a:lnTo>
                  <a:lnTo>
                    <a:pt x="74784" y="35493"/>
                  </a:lnTo>
                  <a:lnTo>
                    <a:pt x="74653" y="33660"/>
                  </a:lnTo>
                  <a:lnTo>
                    <a:pt x="74522" y="31695"/>
                  </a:lnTo>
                  <a:lnTo>
                    <a:pt x="74129" y="29862"/>
                  </a:lnTo>
                  <a:lnTo>
                    <a:pt x="73736" y="28159"/>
                  </a:lnTo>
                  <a:lnTo>
                    <a:pt x="73212" y="26326"/>
                  </a:lnTo>
                  <a:lnTo>
                    <a:pt x="72689" y="24623"/>
                  </a:lnTo>
                  <a:lnTo>
                    <a:pt x="71903" y="22920"/>
                  </a:lnTo>
                  <a:lnTo>
                    <a:pt x="71248" y="21218"/>
                  </a:lnTo>
                  <a:lnTo>
                    <a:pt x="70331" y="19646"/>
                  </a:lnTo>
                  <a:lnTo>
                    <a:pt x="69414" y="18075"/>
                  </a:lnTo>
                  <a:lnTo>
                    <a:pt x="68498" y="16503"/>
                  </a:lnTo>
                  <a:lnTo>
                    <a:pt x="67450" y="15062"/>
                  </a:lnTo>
                  <a:lnTo>
                    <a:pt x="66402" y="13622"/>
                  </a:lnTo>
                  <a:lnTo>
                    <a:pt x="65223" y="12312"/>
                  </a:lnTo>
                  <a:lnTo>
                    <a:pt x="63914" y="11002"/>
                  </a:lnTo>
                  <a:lnTo>
                    <a:pt x="62604" y="9693"/>
                  </a:lnTo>
                  <a:lnTo>
                    <a:pt x="61294" y="8514"/>
                  </a:lnTo>
                  <a:lnTo>
                    <a:pt x="59854" y="7466"/>
                  </a:lnTo>
                  <a:lnTo>
                    <a:pt x="58413" y="6418"/>
                  </a:lnTo>
                  <a:lnTo>
                    <a:pt x="56841" y="5371"/>
                  </a:lnTo>
                  <a:lnTo>
                    <a:pt x="55270" y="4585"/>
                  </a:lnTo>
                  <a:lnTo>
                    <a:pt x="53698" y="3668"/>
                  </a:lnTo>
                  <a:lnTo>
                    <a:pt x="51996" y="3013"/>
                  </a:lnTo>
                  <a:lnTo>
                    <a:pt x="50293" y="2227"/>
                  </a:lnTo>
                  <a:lnTo>
                    <a:pt x="48590" y="1704"/>
                  </a:lnTo>
                  <a:lnTo>
                    <a:pt x="46757" y="1180"/>
                  </a:lnTo>
                  <a:lnTo>
                    <a:pt x="45054" y="787"/>
                  </a:lnTo>
                  <a:lnTo>
                    <a:pt x="43221" y="394"/>
                  </a:lnTo>
                  <a:lnTo>
                    <a:pt x="41256" y="263"/>
                  </a:lnTo>
                  <a:lnTo>
                    <a:pt x="39423"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21" name="Google Shape;321;p13"/>
            <p:cNvSpPr/>
            <p:nvPr/>
          </p:nvSpPr>
          <p:spPr>
            <a:xfrm>
              <a:off x="3810000" y="2857500"/>
              <a:ext cx="0" cy="0"/>
            </a:xfrm>
            <a:custGeom>
              <a:avLst/>
              <a:gdLst/>
              <a:ahLst/>
              <a:cxnLst/>
              <a:rect l="l" t="t" r="r" b="b"/>
              <a:pathLst>
                <a:path extrusionOk="0">
                  <a:moveTo>
                    <a:pt x="0" y="0"/>
                  </a:moveTo>
                  <a:lnTo>
                    <a:pt x="0"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22" name="Google Shape;322;p13"/>
            <p:cNvSpPr/>
            <p:nvPr/>
          </p:nvSpPr>
          <p:spPr>
            <a:xfrm>
              <a:off x="3810000" y="2857500"/>
              <a:ext cx="0" cy="0"/>
            </a:xfrm>
            <a:custGeom>
              <a:avLst/>
              <a:gdLst/>
              <a:ahLst/>
              <a:cxnLst/>
              <a:rect l="l" t="t" r="r" b="b"/>
              <a:pathLst>
                <a:path fill="none" extrusionOk="0">
                  <a:moveTo>
                    <a:pt x="0" y="0"/>
                  </a:moveTo>
                  <a:lnTo>
                    <a:pt x="0" y="0"/>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23" name="Google Shape;323;p13"/>
            <p:cNvSpPr/>
            <p:nvPr/>
          </p:nvSpPr>
          <p:spPr>
            <a:xfrm>
              <a:off x="1793075" y="1921050"/>
              <a:ext cx="936450" cy="1872900"/>
            </a:xfrm>
            <a:custGeom>
              <a:avLst/>
              <a:gdLst/>
              <a:ahLst/>
              <a:cxnLst/>
              <a:rect l="l" t="t" r="r" b="b"/>
              <a:pathLst>
                <a:path w="37458" h="74916" extrusionOk="0">
                  <a:moveTo>
                    <a:pt x="35493" y="1"/>
                  </a:moveTo>
                  <a:lnTo>
                    <a:pt x="33659" y="132"/>
                  </a:lnTo>
                  <a:lnTo>
                    <a:pt x="31695" y="394"/>
                  </a:lnTo>
                  <a:lnTo>
                    <a:pt x="29861" y="787"/>
                  </a:lnTo>
                  <a:lnTo>
                    <a:pt x="28028" y="1180"/>
                  </a:lnTo>
                  <a:lnTo>
                    <a:pt x="26325" y="1704"/>
                  </a:lnTo>
                  <a:lnTo>
                    <a:pt x="24622" y="2227"/>
                  </a:lnTo>
                  <a:lnTo>
                    <a:pt x="22920" y="2882"/>
                  </a:lnTo>
                  <a:lnTo>
                    <a:pt x="21217" y="3668"/>
                  </a:lnTo>
                  <a:lnTo>
                    <a:pt x="19646" y="4585"/>
                  </a:lnTo>
                  <a:lnTo>
                    <a:pt x="18074" y="5371"/>
                  </a:lnTo>
                  <a:lnTo>
                    <a:pt x="16502" y="6418"/>
                  </a:lnTo>
                  <a:lnTo>
                    <a:pt x="15062" y="7466"/>
                  </a:lnTo>
                  <a:lnTo>
                    <a:pt x="13621" y="8514"/>
                  </a:lnTo>
                  <a:lnTo>
                    <a:pt x="12311" y="9693"/>
                  </a:lnTo>
                  <a:lnTo>
                    <a:pt x="11002" y="11002"/>
                  </a:lnTo>
                  <a:lnTo>
                    <a:pt x="9692" y="12312"/>
                  </a:lnTo>
                  <a:lnTo>
                    <a:pt x="8513" y="13622"/>
                  </a:lnTo>
                  <a:lnTo>
                    <a:pt x="7465" y="15062"/>
                  </a:lnTo>
                  <a:lnTo>
                    <a:pt x="6418" y="16503"/>
                  </a:lnTo>
                  <a:lnTo>
                    <a:pt x="5370" y="18075"/>
                  </a:lnTo>
                  <a:lnTo>
                    <a:pt x="4453" y="19646"/>
                  </a:lnTo>
                  <a:lnTo>
                    <a:pt x="3667" y="21218"/>
                  </a:lnTo>
                  <a:lnTo>
                    <a:pt x="2882" y="22920"/>
                  </a:lnTo>
                  <a:lnTo>
                    <a:pt x="2227" y="24623"/>
                  </a:lnTo>
                  <a:lnTo>
                    <a:pt x="1703" y="26326"/>
                  </a:lnTo>
                  <a:lnTo>
                    <a:pt x="1179" y="28159"/>
                  </a:lnTo>
                  <a:lnTo>
                    <a:pt x="786" y="29862"/>
                  </a:lnTo>
                  <a:lnTo>
                    <a:pt x="393" y="31695"/>
                  </a:lnTo>
                  <a:lnTo>
                    <a:pt x="131" y="33660"/>
                  </a:lnTo>
                  <a:lnTo>
                    <a:pt x="0" y="35493"/>
                  </a:lnTo>
                  <a:lnTo>
                    <a:pt x="0" y="37458"/>
                  </a:lnTo>
                  <a:lnTo>
                    <a:pt x="0" y="39423"/>
                  </a:lnTo>
                  <a:lnTo>
                    <a:pt x="131" y="41256"/>
                  </a:lnTo>
                  <a:lnTo>
                    <a:pt x="393" y="43221"/>
                  </a:lnTo>
                  <a:lnTo>
                    <a:pt x="786" y="45054"/>
                  </a:lnTo>
                  <a:lnTo>
                    <a:pt x="1179" y="46757"/>
                  </a:lnTo>
                  <a:lnTo>
                    <a:pt x="1703" y="48590"/>
                  </a:lnTo>
                  <a:lnTo>
                    <a:pt x="2227" y="50293"/>
                  </a:lnTo>
                  <a:lnTo>
                    <a:pt x="2882" y="51996"/>
                  </a:lnTo>
                  <a:lnTo>
                    <a:pt x="3667" y="53698"/>
                  </a:lnTo>
                  <a:lnTo>
                    <a:pt x="4453" y="55270"/>
                  </a:lnTo>
                  <a:lnTo>
                    <a:pt x="5370" y="56841"/>
                  </a:lnTo>
                  <a:lnTo>
                    <a:pt x="6418" y="58413"/>
                  </a:lnTo>
                  <a:lnTo>
                    <a:pt x="7465" y="59854"/>
                  </a:lnTo>
                  <a:lnTo>
                    <a:pt x="8513" y="61294"/>
                  </a:lnTo>
                  <a:lnTo>
                    <a:pt x="9692" y="62604"/>
                  </a:lnTo>
                  <a:lnTo>
                    <a:pt x="11002" y="63914"/>
                  </a:lnTo>
                  <a:lnTo>
                    <a:pt x="12311" y="65223"/>
                  </a:lnTo>
                  <a:lnTo>
                    <a:pt x="13621" y="66402"/>
                  </a:lnTo>
                  <a:lnTo>
                    <a:pt x="15062" y="67450"/>
                  </a:lnTo>
                  <a:lnTo>
                    <a:pt x="16502" y="68498"/>
                  </a:lnTo>
                  <a:lnTo>
                    <a:pt x="18074" y="69414"/>
                  </a:lnTo>
                  <a:lnTo>
                    <a:pt x="19646" y="70331"/>
                  </a:lnTo>
                  <a:lnTo>
                    <a:pt x="21217" y="71248"/>
                  </a:lnTo>
                  <a:lnTo>
                    <a:pt x="22920" y="71903"/>
                  </a:lnTo>
                  <a:lnTo>
                    <a:pt x="24622" y="72689"/>
                  </a:lnTo>
                  <a:lnTo>
                    <a:pt x="26325" y="73212"/>
                  </a:lnTo>
                  <a:lnTo>
                    <a:pt x="28028" y="73736"/>
                  </a:lnTo>
                  <a:lnTo>
                    <a:pt x="29861" y="74129"/>
                  </a:lnTo>
                  <a:lnTo>
                    <a:pt x="31695" y="74522"/>
                  </a:lnTo>
                  <a:lnTo>
                    <a:pt x="33659" y="74653"/>
                  </a:lnTo>
                  <a:lnTo>
                    <a:pt x="35493" y="74784"/>
                  </a:lnTo>
                  <a:lnTo>
                    <a:pt x="37457" y="74915"/>
                  </a:lnTo>
                  <a:lnTo>
                    <a:pt x="37457"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24" name="Google Shape;324;p13"/>
            <p:cNvSpPr/>
            <p:nvPr/>
          </p:nvSpPr>
          <p:spPr>
            <a:xfrm>
              <a:off x="4890475" y="3937975"/>
              <a:ext cx="890625" cy="887350"/>
            </a:xfrm>
            <a:custGeom>
              <a:avLst/>
              <a:gdLst/>
              <a:ahLst/>
              <a:cxnLst/>
              <a:rect l="l" t="t" r="r" b="b"/>
              <a:pathLst>
                <a:path w="35625" h="35494" extrusionOk="0">
                  <a:moveTo>
                    <a:pt x="1" y="1"/>
                  </a:moveTo>
                  <a:lnTo>
                    <a:pt x="1" y="35493"/>
                  </a:lnTo>
                  <a:lnTo>
                    <a:pt x="1834" y="35493"/>
                  </a:lnTo>
                  <a:lnTo>
                    <a:pt x="3668" y="35362"/>
                  </a:lnTo>
                  <a:lnTo>
                    <a:pt x="5370" y="35100"/>
                  </a:lnTo>
                  <a:lnTo>
                    <a:pt x="7204" y="34838"/>
                  </a:lnTo>
                  <a:lnTo>
                    <a:pt x="8907" y="34445"/>
                  </a:lnTo>
                  <a:lnTo>
                    <a:pt x="10609" y="33922"/>
                  </a:lnTo>
                  <a:lnTo>
                    <a:pt x="12181" y="33398"/>
                  </a:lnTo>
                  <a:lnTo>
                    <a:pt x="13883" y="32743"/>
                  </a:lnTo>
                  <a:lnTo>
                    <a:pt x="15455" y="32088"/>
                  </a:lnTo>
                  <a:lnTo>
                    <a:pt x="16896" y="31302"/>
                  </a:lnTo>
                  <a:lnTo>
                    <a:pt x="18467" y="30385"/>
                  </a:lnTo>
                  <a:lnTo>
                    <a:pt x="19908" y="29469"/>
                  </a:lnTo>
                  <a:lnTo>
                    <a:pt x="21349" y="28552"/>
                  </a:lnTo>
                  <a:lnTo>
                    <a:pt x="22658" y="27373"/>
                  </a:lnTo>
                  <a:lnTo>
                    <a:pt x="23968" y="26325"/>
                  </a:lnTo>
                  <a:lnTo>
                    <a:pt x="25147" y="25147"/>
                  </a:lnTo>
                  <a:lnTo>
                    <a:pt x="26325" y="23968"/>
                  </a:lnTo>
                  <a:lnTo>
                    <a:pt x="27504" y="22658"/>
                  </a:lnTo>
                  <a:lnTo>
                    <a:pt x="28552" y="21349"/>
                  </a:lnTo>
                  <a:lnTo>
                    <a:pt x="29469" y="19908"/>
                  </a:lnTo>
                  <a:lnTo>
                    <a:pt x="30385" y="18467"/>
                  </a:lnTo>
                  <a:lnTo>
                    <a:pt x="31302" y="17027"/>
                  </a:lnTo>
                  <a:lnTo>
                    <a:pt x="32088" y="15455"/>
                  </a:lnTo>
                  <a:lnTo>
                    <a:pt x="32743" y="13883"/>
                  </a:lnTo>
                  <a:lnTo>
                    <a:pt x="33398" y="12181"/>
                  </a:lnTo>
                  <a:lnTo>
                    <a:pt x="33922" y="10609"/>
                  </a:lnTo>
                  <a:lnTo>
                    <a:pt x="34445" y="8907"/>
                  </a:lnTo>
                  <a:lnTo>
                    <a:pt x="34838" y="7204"/>
                  </a:lnTo>
                  <a:lnTo>
                    <a:pt x="35100" y="5501"/>
                  </a:lnTo>
                  <a:lnTo>
                    <a:pt x="35362" y="3668"/>
                  </a:lnTo>
                  <a:lnTo>
                    <a:pt x="35493" y="183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25" name="Google Shape;325;p13"/>
            <p:cNvSpPr/>
            <p:nvPr/>
          </p:nvSpPr>
          <p:spPr>
            <a:xfrm>
              <a:off x="1838900" y="886400"/>
              <a:ext cx="890625" cy="890625"/>
            </a:xfrm>
            <a:custGeom>
              <a:avLst/>
              <a:gdLst/>
              <a:ahLst/>
              <a:cxnLst/>
              <a:rect l="l" t="t" r="r" b="b"/>
              <a:pathLst>
                <a:path w="35625" h="35625" extrusionOk="0">
                  <a:moveTo>
                    <a:pt x="35624" y="1"/>
                  </a:moveTo>
                  <a:lnTo>
                    <a:pt x="33791" y="132"/>
                  </a:lnTo>
                  <a:lnTo>
                    <a:pt x="31957" y="263"/>
                  </a:lnTo>
                  <a:lnTo>
                    <a:pt x="30124" y="525"/>
                  </a:lnTo>
                  <a:lnTo>
                    <a:pt x="28421" y="787"/>
                  </a:lnTo>
                  <a:lnTo>
                    <a:pt x="26718" y="1180"/>
                  </a:lnTo>
                  <a:lnTo>
                    <a:pt x="25016" y="1703"/>
                  </a:lnTo>
                  <a:lnTo>
                    <a:pt x="23313" y="2227"/>
                  </a:lnTo>
                  <a:lnTo>
                    <a:pt x="21742" y="2882"/>
                  </a:lnTo>
                  <a:lnTo>
                    <a:pt x="20170" y="3537"/>
                  </a:lnTo>
                  <a:lnTo>
                    <a:pt x="18598" y="4323"/>
                  </a:lnTo>
                  <a:lnTo>
                    <a:pt x="17158" y="5240"/>
                  </a:lnTo>
                  <a:lnTo>
                    <a:pt x="15717" y="6156"/>
                  </a:lnTo>
                  <a:lnTo>
                    <a:pt x="14276" y="7073"/>
                  </a:lnTo>
                  <a:lnTo>
                    <a:pt x="12967" y="8252"/>
                  </a:lnTo>
                  <a:lnTo>
                    <a:pt x="11657" y="9300"/>
                  </a:lnTo>
                  <a:lnTo>
                    <a:pt x="10478" y="10478"/>
                  </a:lnTo>
                  <a:lnTo>
                    <a:pt x="9300" y="11657"/>
                  </a:lnTo>
                  <a:lnTo>
                    <a:pt x="8121" y="12967"/>
                  </a:lnTo>
                  <a:lnTo>
                    <a:pt x="7073" y="14407"/>
                  </a:lnTo>
                  <a:lnTo>
                    <a:pt x="6156" y="15717"/>
                  </a:lnTo>
                  <a:lnTo>
                    <a:pt x="5109" y="17158"/>
                  </a:lnTo>
                  <a:lnTo>
                    <a:pt x="4323" y="18729"/>
                  </a:lnTo>
                  <a:lnTo>
                    <a:pt x="3537" y="20170"/>
                  </a:lnTo>
                  <a:lnTo>
                    <a:pt x="2882" y="21742"/>
                  </a:lnTo>
                  <a:lnTo>
                    <a:pt x="2227" y="23444"/>
                  </a:lnTo>
                  <a:lnTo>
                    <a:pt x="1572" y="25016"/>
                  </a:lnTo>
                  <a:lnTo>
                    <a:pt x="1180" y="26718"/>
                  </a:lnTo>
                  <a:lnTo>
                    <a:pt x="787" y="28421"/>
                  </a:lnTo>
                  <a:lnTo>
                    <a:pt x="394" y="30255"/>
                  </a:lnTo>
                  <a:lnTo>
                    <a:pt x="263" y="31957"/>
                  </a:lnTo>
                  <a:lnTo>
                    <a:pt x="132" y="33791"/>
                  </a:lnTo>
                  <a:lnTo>
                    <a:pt x="1" y="35624"/>
                  </a:lnTo>
                  <a:lnTo>
                    <a:pt x="35624" y="3562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26" name="Google Shape;326;p13"/>
            <p:cNvSpPr/>
            <p:nvPr/>
          </p:nvSpPr>
          <p:spPr>
            <a:xfrm>
              <a:off x="1838900" y="886400"/>
              <a:ext cx="890625" cy="890625"/>
            </a:xfrm>
            <a:custGeom>
              <a:avLst/>
              <a:gdLst/>
              <a:ahLst/>
              <a:cxnLst/>
              <a:rect l="l" t="t" r="r" b="b"/>
              <a:pathLst>
                <a:path w="35625" h="35625" fill="none" extrusionOk="0">
                  <a:moveTo>
                    <a:pt x="35624" y="1"/>
                  </a:moveTo>
                  <a:lnTo>
                    <a:pt x="35624" y="35624"/>
                  </a:lnTo>
                  <a:lnTo>
                    <a:pt x="1" y="35624"/>
                  </a:lnTo>
                  <a:lnTo>
                    <a:pt x="1" y="35624"/>
                  </a:lnTo>
                  <a:lnTo>
                    <a:pt x="132" y="33791"/>
                  </a:lnTo>
                  <a:lnTo>
                    <a:pt x="263" y="31957"/>
                  </a:lnTo>
                  <a:lnTo>
                    <a:pt x="394" y="30255"/>
                  </a:lnTo>
                  <a:lnTo>
                    <a:pt x="787" y="28421"/>
                  </a:lnTo>
                  <a:lnTo>
                    <a:pt x="1180" y="26718"/>
                  </a:lnTo>
                  <a:lnTo>
                    <a:pt x="1572" y="25016"/>
                  </a:lnTo>
                  <a:lnTo>
                    <a:pt x="2227" y="23444"/>
                  </a:lnTo>
                  <a:lnTo>
                    <a:pt x="2882" y="21742"/>
                  </a:lnTo>
                  <a:lnTo>
                    <a:pt x="3537" y="20170"/>
                  </a:lnTo>
                  <a:lnTo>
                    <a:pt x="4323" y="18729"/>
                  </a:lnTo>
                  <a:lnTo>
                    <a:pt x="5109" y="17158"/>
                  </a:lnTo>
                  <a:lnTo>
                    <a:pt x="6156" y="15717"/>
                  </a:lnTo>
                  <a:lnTo>
                    <a:pt x="7073" y="14407"/>
                  </a:lnTo>
                  <a:lnTo>
                    <a:pt x="8121" y="12967"/>
                  </a:lnTo>
                  <a:lnTo>
                    <a:pt x="9300" y="11657"/>
                  </a:lnTo>
                  <a:lnTo>
                    <a:pt x="10478" y="10478"/>
                  </a:lnTo>
                  <a:lnTo>
                    <a:pt x="11657" y="9300"/>
                  </a:lnTo>
                  <a:lnTo>
                    <a:pt x="12967" y="8252"/>
                  </a:lnTo>
                  <a:lnTo>
                    <a:pt x="14276" y="7073"/>
                  </a:lnTo>
                  <a:lnTo>
                    <a:pt x="15717" y="6156"/>
                  </a:lnTo>
                  <a:lnTo>
                    <a:pt x="17158" y="5240"/>
                  </a:lnTo>
                  <a:lnTo>
                    <a:pt x="18598" y="4323"/>
                  </a:lnTo>
                  <a:lnTo>
                    <a:pt x="20170" y="3537"/>
                  </a:lnTo>
                  <a:lnTo>
                    <a:pt x="21742" y="2882"/>
                  </a:lnTo>
                  <a:lnTo>
                    <a:pt x="23313" y="2227"/>
                  </a:lnTo>
                  <a:lnTo>
                    <a:pt x="25016" y="1703"/>
                  </a:lnTo>
                  <a:lnTo>
                    <a:pt x="26718" y="1180"/>
                  </a:lnTo>
                  <a:lnTo>
                    <a:pt x="28421" y="787"/>
                  </a:lnTo>
                  <a:lnTo>
                    <a:pt x="30124" y="525"/>
                  </a:lnTo>
                  <a:lnTo>
                    <a:pt x="31957" y="263"/>
                  </a:lnTo>
                  <a:lnTo>
                    <a:pt x="33791" y="132"/>
                  </a:lnTo>
                  <a:lnTo>
                    <a:pt x="35624" y="1"/>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27" name="Google Shape;327;p13"/>
            <p:cNvSpPr/>
            <p:nvPr/>
          </p:nvSpPr>
          <p:spPr>
            <a:xfrm>
              <a:off x="1838900" y="3937975"/>
              <a:ext cx="890625" cy="887350"/>
            </a:xfrm>
            <a:custGeom>
              <a:avLst/>
              <a:gdLst/>
              <a:ahLst/>
              <a:cxnLst/>
              <a:rect l="l" t="t" r="r" b="b"/>
              <a:pathLst>
                <a:path w="35625" h="35494" extrusionOk="0">
                  <a:moveTo>
                    <a:pt x="1" y="1"/>
                  </a:moveTo>
                  <a:lnTo>
                    <a:pt x="132" y="1834"/>
                  </a:lnTo>
                  <a:lnTo>
                    <a:pt x="263" y="3668"/>
                  </a:lnTo>
                  <a:lnTo>
                    <a:pt x="394" y="5501"/>
                  </a:lnTo>
                  <a:lnTo>
                    <a:pt x="787" y="7204"/>
                  </a:lnTo>
                  <a:lnTo>
                    <a:pt x="1180" y="8907"/>
                  </a:lnTo>
                  <a:lnTo>
                    <a:pt x="1572" y="10609"/>
                  </a:lnTo>
                  <a:lnTo>
                    <a:pt x="2227" y="12181"/>
                  </a:lnTo>
                  <a:lnTo>
                    <a:pt x="2882" y="13883"/>
                  </a:lnTo>
                  <a:lnTo>
                    <a:pt x="3537" y="15455"/>
                  </a:lnTo>
                  <a:lnTo>
                    <a:pt x="4323" y="17027"/>
                  </a:lnTo>
                  <a:lnTo>
                    <a:pt x="5240" y="18467"/>
                  </a:lnTo>
                  <a:lnTo>
                    <a:pt x="6156" y="19908"/>
                  </a:lnTo>
                  <a:lnTo>
                    <a:pt x="7073" y="21349"/>
                  </a:lnTo>
                  <a:lnTo>
                    <a:pt x="8121" y="22658"/>
                  </a:lnTo>
                  <a:lnTo>
                    <a:pt x="9300" y="23968"/>
                  </a:lnTo>
                  <a:lnTo>
                    <a:pt x="10478" y="25147"/>
                  </a:lnTo>
                  <a:lnTo>
                    <a:pt x="11657" y="26325"/>
                  </a:lnTo>
                  <a:lnTo>
                    <a:pt x="12967" y="27373"/>
                  </a:lnTo>
                  <a:lnTo>
                    <a:pt x="14276" y="28552"/>
                  </a:lnTo>
                  <a:lnTo>
                    <a:pt x="15717" y="29469"/>
                  </a:lnTo>
                  <a:lnTo>
                    <a:pt x="17158" y="30385"/>
                  </a:lnTo>
                  <a:lnTo>
                    <a:pt x="18598" y="31302"/>
                  </a:lnTo>
                  <a:lnTo>
                    <a:pt x="20170" y="32088"/>
                  </a:lnTo>
                  <a:lnTo>
                    <a:pt x="21742" y="32743"/>
                  </a:lnTo>
                  <a:lnTo>
                    <a:pt x="23313" y="33398"/>
                  </a:lnTo>
                  <a:lnTo>
                    <a:pt x="25016" y="33922"/>
                  </a:lnTo>
                  <a:lnTo>
                    <a:pt x="26718" y="34445"/>
                  </a:lnTo>
                  <a:lnTo>
                    <a:pt x="28421" y="34838"/>
                  </a:lnTo>
                  <a:lnTo>
                    <a:pt x="30124" y="35100"/>
                  </a:lnTo>
                  <a:lnTo>
                    <a:pt x="31957" y="35362"/>
                  </a:lnTo>
                  <a:lnTo>
                    <a:pt x="33791" y="35493"/>
                  </a:lnTo>
                  <a:lnTo>
                    <a:pt x="35624" y="35493"/>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28" name="Google Shape;328;p13"/>
            <p:cNvSpPr/>
            <p:nvPr/>
          </p:nvSpPr>
          <p:spPr>
            <a:xfrm>
              <a:off x="5970975" y="2052025"/>
              <a:ext cx="458400" cy="1610950"/>
            </a:xfrm>
            <a:custGeom>
              <a:avLst/>
              <a:gdLst/>
              <a:ahLst/>
              <a:cxnLst/>
              <a:rect l="l" t="t" r="r" b="b"/>
              <a:pathLst>
                <a:path w="18336" h="64438" extrusionOk="0">
                  <a:moveTo>
                    <a:pt x="0" y="1"/>
                  </a:moveTo>
                  <a:lnTo>
                    <a:pt x="0" y="64437"/>
                  </a:lnTo>
                  <a:lnTo>
                    <a:pt x="2096" y="63128"/>
                  </a:lnTo>
                  <a:lnTo>
                    <a:pt x="3929" y="61687"/>
                  </a:lnTo>
                  <a:lnTo>
                    <a:pt x="5763" y="60115"/>
                  </a:lnTo>
                  <a:lnTo>
                    <a:pt x="7466" y="58544"/>
                  </a:lnTo>
                  <a:lnTo>
                    <a:pt x="9168" y="56841"/>
                  </a:lnTo>
                  <a:lnTo>
                    <a:pt x="10609" y="55008"/>
                  </a:lnTo>
                  <a:lnTo>
                    <a:pt x="12050" y="53043"/>
                  </a:lnTo>
                  <a:lnTo>
                    <a:pt x="13359" y="50948"/>
                  </a:lnTo>
                  <a:lnTo>
                    <a:pt x="14407" y="48852"/>
                  </a:lnTo>
                  <a:lnTo>
                    <a:pt x="15455" y="46626"/>
                  </a:lnTo>
                  <a:lnTo>
                    <a:pt x="16241" y="44399"/>
                  </a:lnTo>
                  <a:lnTo>
                    <a:pt x="17026" y="42042"/>
                  </a:lnTo>
                  <a:lnTo>
                    <a:pt x="17550" y="39684"/>
                  </a:lnTo>
                  <a:lnTo>
                    <a:pt x="17943" y="37196"/>
                  </a:lnTo>
                  <a:lnTo>
                    <a:pt x="18205" y="34707"/>
                  </a:lnTo>
                  <a:lnTo>
                    <a:pt x="18336" y="32219"/>
                  </a:lnTo>
                  <a:lnTo>
                    <a:pt x="18205" y="29731"/>
                  </a:lnTo>
                  <a:lnTo>
                    <a:pt x="17943" y="27111"/>
                  </a:lnTo>
                  <a:lnTo>
                    <a:pt x="17550" y="24754"/>
                  </a:lnTo>
                  <a:lnTo>
                    <a:pt x="17026" y="22396"/>
                  </a:lnTo>
                  <a:lnTo>
                    <a:pt x="16241" y="20039"/>
                  </a:lnTo>
                  <a:lnTo>
                    <a:pt x="15455" y="17681"/>
                  </a:lnTo>
                  <a:lnTo>
                    <a:pt x="14407" y="15586"/>
                  </a:lnTo>
                  <a:lnTo>
                    <a:pt x="13359" y="13490"/>
                  </a:lnTo>
                  <a:lnTo>
                    <a:pt x="12050" y="11395"/>
                  </a:lnTo>
                  <a:lnTo>
                    <a:pt x="10609" y="9430"/>
                  </a:lnTo>
                  <a:lnTo>
                    <a:pt x="9168" y="7597"/>
                  </a:lnTo>
                  <a:lnTo>
                    <a:pt x="7466" y="5894"/>
                  </a:lnTo>
                  <a:lnTo>
                    <a:pt x="5763" y="4323"/>
                  </a:lnTo>
                  <a:lnTo>
                    <a:pt x="3929" y="2751"/>
                  </a:lnTo>
                  <a:lnTo>
                    <a:pt x="2096" y="1310"/>
                  </a:lnTo>
                  <a:lnTo>
                    <a:pt x="0"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29" name="Google Shape;329;p13"/>
            <p:cNvSpPr/>
            <p:nvPr/>
          </p:nvSpPr>
          <p:spPr>
            <a:xfrm>
              <a:off x="3004525" y="238125"/>
              <a:ext cx="1610950" cy="458400"/>
            </a:xfrm>
            <a:custGeom>
              <a:avLst/>
              <a:gdLst/>
              <a:ahLst/>
              <a:cxnLst/>
              <a:rect l="l" t="t" r="r" b="b"/>
              <a:pathLst>
                <a:path w="64438" h="18336" extrusionOk="0">
                  <a:moveTo>
                    <a:pt x="32219" y="0"/>
                  </a:moveTo>
                  <a:lnTo>
                    <a:pt x="29731" y="131"/>
                  </a:lnTo>
                  <a:lnTo>
                    <a:pt x="27242" y="393"/>
                  </a:lnTo>
                  <a:lnTo>
                    <a:pt x="24754" y="786"/>
                  </a:lnTo>
                  <a:lnTo>
                    <a:pt x="22396" y="1310"/>
                  </a:lnTo>
                  <a:lnTo>
                    <a:pt x="20039" y="2096"/>
                  </a:lnTo>
                  <a:lnTo>
                    <a:pt x="17812" y="2881"/>
                  </a:lnTo>
                  <a:lnTo>
                    <a:pt x="15586" y="3929"/>
                  </a:lnTo>
                  <a:lnTo>
                    <a:pt x="13490" y="4977"/>
                  </a:lnTo>
                  <a:lnTo>
                    <a:pt x="11395" y="6287"/>
                  </a:lnTo>
                  <a:lnTo>
                    <a:pt x="9430" y="7727"/>
                  </a:lnTo>
                  <a:lnTo>
                    <a:pt x="7597" y="9168"/>
                  </a:lnTo>
                  <a:lnTo>
                    <a:pt x="5894" y="10870"/>
                  </a:lnTo>
                  <a:lnTo>
                    <a:pt x="4323" y="12573"/>
                  </a:lnTo>
                  <a:lnTo>
                    <a:pt x="2751" y="14407"/>
                  </a:lnTo>
                  <a:lnTo>
                    <a:pt x="1310" y="16240"/>
                  </a:lnTo>
                  <a:lnTo>
                    <a:pt x="1" y="18336"/>
                  </a:lnTo>
                  <a:lnTo>
                    <a:pt x="64437" y="18336"/>
                  </a:lnTo>
                  <a:lnTo>
                    <a:pt x="63128" y="16240"/>
                  </a:lnTo>
                  <a:lnTo>
                    <a:pt x="61687" y="14407"/>
                  </a:lnTo>
                  <a:lnTo>
                    <a:pt x="60115" y="12573"/>
                  </a:lnTo>
                  <a:lnTo>
                    <a:pt x="58544" y="10870"/>
                  </a:lnTo>
                  <a:lnTo>
                    <a:pt x="56841" y="9168"/>
                  </a:lnTo>
                  <a:lnTo>
                    <a:pt x="55008" y="7727"/>
                  </a:lnTo>
                  <a:lnTo>
                    <a:pt x="53043" y="6287"/>
                  </a:lnTo>
                  <a:lnTo>
                    <a:pt x="50948" y="4977"/>
                  </a:lnTo>
                  <a:lnTo>
                    <a:pt x="48852" y="3929"/>
                  </a:lnTo>
                  <a:lnTo>
                    <a:pt x="46757" y="2881"/>
                  </a:lnTo>
                  <a:lnTo>
                    <a:pt x="44399" y="2096"/>
                  </a:lnTo>
                  <a:lnTo>
                    <a:pt x="42042" y="1310"/>
                  </a:lnTo>
                  <a:lnTo>
                    <a:pt x="39684" y="786"/>
                  </a:lnTo>
                  <a:lnTo>
                    <a:pt x="37327" y="393"/>
                  </a:lnTo>
                  <a:lnTo>
                    <a:pt x="34707" y="131"/>
                  </a:lnTo>
                  <a:lnTo>
                    <a:pt x="32219"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30" name="Google Shape;330;p13"/>
            <p:cNvSpPr/>
            <p:nvPr/>
          </p:nvSpPr>
          <p:spPr>
            <a:xfrm>
              <a:off x="2994700" y="5018475"/>
              <a:ext cx="1607675" cy="458400"/>
            </a:xfrm>
            <a:custGeom>
              <a:avLst/>
              <a:gdLst/>
              <a:ahLst/>
              <a:cxnLst/>
              <a:rect l="l" t="t" r="r" b="b"/>
              <a:pathLst>
                <a:path w="64307" h="18336" extrusionOk="0">
                  <a:moveTo>
                    <a:pt x="1" y="0"/>
                  </a:moveTo>
                  <a:lnTo>
                    <a:pt x="1180" y="2096"/>
                  </a:lnTo>
                  <a:lnTo>
                    <a:pt x="2620" y="3929"/>
                  </a:lnTo>
                  <a:lnTo>
                    <a:pt x="4192" y="5763"/>
                  </a:lnTo>
                  <a:lnTo>
                    <a:pt x="5763" y="7466"/>
                  </a:lnTo>
                  <a:lnTo>
                    <a:pt x="7597" y="9168"/>
                  </a:lnTo>
                  <a:lnTo>
                    <a:pt x="9431" y="10609"/>
                  </a:lnTo>
                  <a:lnTo>
                    <a:pt x="11395" y="12050"/>
                  </a:lnTo>
                  <a:lnTo>
                    <a:pt x="13360" y="13228"/>
                  </a:lnTo>
                  <a:lnTo>
                    <a:pt x="15455" y="14407"/>
                  </a:lnTo>
                  <a:lnTo>
                    <a:pt x="17682" y="15455"/>
                  </a:lnTo>
                  <a:lnTo>
                    <a:pt x="19908" y="16241"/>
                  </a:lnTo>
                  <a:lnTo>
                    <a:pt x="22265" y="17026"/>
                  </a:lnTo>
                  <a:lnTo>
                    <a:pt x="24623" y="17550"/>
                  </a:lnTo>
                  <a:lnTo>
                    <a:pt x="27111" y="17943"/>
                  </a:lnTo>
                  <a:lnTo>
                    <a:pt x="29600" y="18205"/>
                  </a:lnTo>
                  <a:lnTo>
                    <a:pt x="32088" y="18336"/>
                  </a:lnTo>
                  <a:lnTo>
                    <a:pt x="34708" y="18205"/>
                  </a:lnTo>
                  <a:lnTo>
                    <a:pt x="37196" y="17943"/>
                  </a:lnTo>
                  <a:lnTo>
                    <a:pt x="39553" y="17550"/>
                  </a:lnTo>
                  <a:lnTo>
                    <a:pt x="42042" y="17026"/>
                  </a:lnTo>
                  <a:lnTo>
                    <a:pt x="44399" y="16241"/>
                  </a:lnTo>
                  <a:lnTo>
                    <a:pt x="46626" y="15455"/>
                  </a:lnTo>
                  <a:lnTo>
                    <a:pt x="48721" y="14407"/>
                  </a:lnTo>
                  <a:lnTo>
                    <a:pt x="50948" y="13359"/>
                  </a:lnTo>
                  <a:lnTo>
                    <a:pt x="52912" y="12050"/>
                  </a:lnTo>
                  <a:lnTo>
                    <a:pt x="54877" y="10609"/>
                  </a:lnTo>
                  <a:lnTo>
                    <a:pt x="56710" y="9168"/>
                  </a:lnTo>
                  <a:lnTo>
                    <a:pt x="58413" y="7466"/>
                  </a:lnTo>
                  <a:lnTo>
                    <a:pt x="60115" y="5763"/>
                  </a:lnTo>
                  <a:lnTo>
                    <a:pt x="61556" y="3929"/>
                  </a:lnTo>
                  <a:lnTo>
                    <a:pt x="62997" y="2096"/>
                  </a:lnTo>
                  <a:lnTo>
                    <a:pt x="64306"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31" name="Google Shape;331;p13"/>
            <p:cNvSpPr/>
            <p:nvPr/>
          </p:nvSpPr>
          <p:spPr>
            <a:xfrm>
              <a:off x="2873550" y="3937975"/>
              <a:ext cx="1872900" cy="936450"/>
            </a:xfrm>
            <a:custGeom>
              <a:avLst/>
              <a:gdLst/>
              <a:ahLst/>
              <a:cxnLst/>
              <a:rect l="l" t="t" r="r" b="b"/>
              <a:pathLst>
                <a:path w="74916" h="37458" extrusionOk="0">
                  <a:moveTo>
                    <a:pt x="1" y="1"/>
                  </a:moveTo>
                  <a:lnTo>
                    <a:pt x="1" y="1965"/>
                  </a:lnTo>
                  <a:lnTo>
                    <a:pt x="132" y="3799"/>
                  </a:lnTo>
                  <a:lnTo>
                    <a:pt x="394" y="5763"/>
                  </a:lnTo>
                  <a:lnTo>
                    <a:pt x="787" y="7597"/>
                  </a:lnTo>
                  <a:lnTo>
                    <a:pt x="1180" y="9430"/>
                  </a:lnTo>
                  <a:lnTo>
                    <a:pt x="1704" y="11133"/>
                  </a:lnTo>
                  <a:lnTo>
                    <a:pt x="2227" y="12836"/>
                  </a:lnTo>
                  <a:lnTo>
                    <a:pt x="2882" y="14538"/>
                  </a:lnTo>
                  <a:lnTo>
                    <a:pt x="3668" y="16241"/>
                  </a:lnTo>
                  <a:lnTo>
                    <a:pt x="4585" y="17812"/>
                  </a:lnTo>
                  <a:lnTo>
                    <a:pt x="5371" y="19384"/>
                  </a:lnTo>
                  <a:lnTo>
                    <a:pt x="6418" y="20956"/>
                  </a:lnTo>
                  <a:lnTo>
                    <a:pt x="7466" y="22396"/>
                  </a:lnTo>
                  <a:lnTo>
                    <a:pt x="8514" y="23837"/>
                  </a:lnTo>
                  <a:lnTo>
                    <a:pt x="9693" y="25147"/>
                  </a:lnTo>
                  <a:lnTo>
                    <a:pt x="11002" y="26456"/>
                  </a:lnTo>
                  <a:lnTo>
                    <a:pt x="12312" y="27766"/>
                  </a:lnTo>
                  <a:lnTo>
                    <a:pt x="13622" y="28945"/>
                  </a:lnTo>
                  <a:lnTo>
                    <a:pt x="15062" y="29993"/>
                  </a:lnTo>
                  <a:lnTo>
                    <a:pt x="16503" y="31040"/>
                  </a:lnTo>
                  <a:lnTo>
                    <a:pt x="18075" y="32088"/>
                  </a:lnTo>
                  <a:lnTo>
                    <a:pt x="19646" y="33005"/>
                  </a:lnTo>
                  <a:lnTo>
                    <a:pt x="21218" y="33791"/>
                  </a:lnTo>
                  <a:lnTo>
                    <a:pt x="22920" y="34576"/>
                  </a:lnTo>
                  <a:lnTo>
                    <a:pt x="24623" y="35231"/>
                  </a:lnTo>
                  <a:lnTo>
                    <a:pt x="26326" y="35755"/>
                  </a:lnTo>
                  <a:lnTo>
                    <a:pt x="28159" y="36279"/>
                  </a:lnTo>
                  <a:lnTo>
                    <a:pt x="29862" y="36672"/>
                  </a:lnTo>
                  <a:lnTo>
                    <a:pt x="31695" y="37065"/>
                  </a:lnTo>
                  <a:lnTo>
                    <a:pt x="33660" y="37327"/>
                  </a:lnTo>
                  <a:lnTo>
                    <a:pt x="35493" y="37458"/>
                  </a:lnTo>
                  <a:lnTo>
                    <a:pt x="39423" y="37458"/>
                  </a:lnTo>
                  <a:lnTo>
                    <a:pt x="41256" y="37327"/>
                  </a:lnTo>
                  <a:lnTo>
                    <a:pt x="43221" y="37065"/>
                  </a:lnTo>
                  <a:lnTo>
                    <a:pt x="45054" y="36672"/>
                  </a:lnTo>
                  <a:lnTo>
                    <a:pt x="46757" y="36279"/>
                  </a:lnTo>
                  <a:lnTo>
                    <a:pt x="48590" y="35755"/>
                  </a:lnTo>
                  <a:lnTo>
                    <a:pt x="50293" y="35231"/>
                  </a:lnTo>
                  <a:lnTo>
                    <a:pt x="51996" y="34576"/>
                  </a:lnTo>
                  <a:lnTo>
                    <a:pt x="53698" y="33791"/>
                  </a:lnTo>
                  <a:lnTo>
                    <a:pt x="55270" y="33005"/>
                  </a:lnTo>
                  <a:lnTo>
                    <a:pt x="56841" y="32088"/>
                  </a:lnTo>
                  <a:lnTo>
                    <a:pt x="58413" y="31040"/>
                  </a:lnTo>
                  <a:lnTo>
                    <a:pt x="59854" y="29993"/>
                  </a:lnTo>
                  <a:lnTo>
                    <a:pt x="61294" y="28945"/>
                  </a:lnTo>
                  <a:lnTo>
                    <a:pt x="62604" y="27766"/>
                  </a:lnTo>
                  <a:lnTo>
                    <a:pt x="63914" y="26456"/>
                  </a:lnTo>
                  <a:lnTo>
                    <a:pt x="65223" y="25147"/>
                  </a:lnTo>
                  <a:lnTo>
                    <a:pt x="66402" y="23837"/>
                  </a:lnTo>
                  <a:lnTo>
                    <a:pt x="67450" y="22396"/>
                  </a:lnTo>
                  <a:lnTo>
                    <a:pt x="68498" y="20956"/>
                  </a:lnTo>
                  <a:lnTo>
                    <a:pt x="69414" y="19384"/>
                  </a:lnTo>
                  <a:lnTo>
                    <a:pt x="70331" y="17812"/>
                  </a:lnTo>
                  <a:lnTo>
                    <a:pt x="71248" y="16241"/>
                  </a:lnTo>
                  <a:lnTo>
                    <a:pt x="71903" y="14538"/>
                  </a:lnTo>
                  <a:lnTo>
                    <a:pt x="72558" y="12836"/>
                  </a:lnTo>
                  <a:lnTo>
                    <a:pt x="73212" y="11133"/>
                  </a:lnTo>
                  <a:lnTo>
                    <a:pt x="73736" y="9430"/>
                  </a:lnTo>
                  <a:lnTo>
                    <a:pt x="74129" y="7597"/>
                  </a:lnTo>
                  <a:lnTo>
                    <a:pt x="74522" y="5763"/>
                  </a:lnTo>
                  <a:lnTo>
                    <a:pt x="74653" y="3799"/>
                  </a:lnTo>
                  <a:lnTo>
                    <a:pt x="74784" y="1965"/>
                  </a:lnTo>
                  <a:lnTo>
                    <a:pt x="7491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32" name="Google Shape;332;p13"/>
            <p:cNvSpPr/>
            <p:nvPr/>
          </p:nvSpPr>
          <p:spPr>
            <a:xfrm>
              <a:off x="4890475" y="1921050"/>
              <a:ext cx="936450" cy="1872900"/>
            </a:xfrm>
            <a:custGeom>
              <a:avLst/>
              <a:gdLst/>
              <a:ahLst/>
              <a:cxnLst/>
              <a:rect l="l" t="t" r="r" b="b"/>
              <a:pathLst>
                <a:path w="37458" h="74916" extrusionOk="0">
                  <a:moveTo>
                    <a:pt x="1" y="1"/>
                  </a:moveTo>
                  <a:lnTo>
                    <a:pt x="1" y="74915"/>
                  </a:lnTo>
                  <a:lnTo>
                    <a:pt x="1965" y="74784"/>
                  </a:lnTo>
                  <a:lnTo>
                    <a:pt x="3799" y="74653"/>
                  </a:lnTo>
                  <a:lnTo>
                    <a:pt x="5763" y="74522"/>
                  </a:lnTo>
                  <a:lnTo>
                    <a:pt x="7597" y="74129"/>
                  </a:lnTo>
                  <a:lnTo>
                    <a:pt x="9430" y="73736"/>
                  </a:lnTo>
                  <a:lnTo>
                    <a:pt x="11133" y="73212"/>
                  </a:lnTo>
                  <a:lnTo>
                    <a:pt x="12836" y="72689"/>
                  </a:lnTo>
                  <a:lnTo>
                    <a:pt x="14538" y="71903"/>
                  </a:lnTo>
                  <a:lnTo>
                    <a:pt x="16241" y="71248"/>
                  </a:lnTo>
                  <a:lnTo>
                    <a:pt x="17812" y="70331"/>
                  </a:lnTo>
                  <a:lnTo>
                    <a:pt x="19384" y="69414"/>
                  </a:lnTo>
                  <a:lnTo>
                    <a:pt x="20956" y="68498"/>
                  </a:lnTo>
                  <a:lnTo>
                    <a:pt x="22396" y="67450"/>
                  </a:lnTo>
                  <a:lnTo>
                    <a:pt x="23837" y="66402"/>
                  </a:lnTo>
                  <a:lnTo>
                    <a:pt x="25147" y="65223"/>
                  </a:lnTo>
                  <a:lnTo>
                    <a:pt x="26456" y="63914"/>
                  </a:lnTo>
                  <a:lnTo>
                    <a:pt x="27766" y="62604"/>
                  </a:lnTo>
                  <a:lnTo>
                    <a:pt x="28945" y="61294"/>
                  </a:lnTo>
                  <a:lnTo>
                    <a:pt x="29993" y="59854"/>
                  </a:lnTo>
                  <a:lnTo>
                    <a:pt x="31040" y="58413"/>
                  </a:lnTo>
                  <a:lnTo>
                    <a:pt x="32088" y="56841"/>
                  </a:lnTo>
                  <a:lnTo>
                    <a:pt x="33005" y="55270"/>
                  </a:lnTo>
                  <a:lnTo>
                    <a:pt x="33791" y="53698"/>
                  </a:lnTo>
                  <a:lnTo>
                    <a:pt x="34576" y="51996"/>
                  </a:lnTo>
                  <a:lnTo>
                    <a:pt x="35231" y="50293"/>
                  </a:lnTo>
                  <a:lnTo>
                    <a:pt x="35755" y="48590"/>
                  </a:lnTo>
                  <a:lnTo>
                    <a:pt x="36279" y="46757"/>
                  </a:lnTo>
                  <a:lnTo>
                    <a:pt x="36672" y="45054"/>
                  </a:lnTo>
                  <a:lnTo>
                    <a:pt x="37065" y="43221"/>
                  </a:lnTo>
                  <a:lnTo>
                    <a:pt x="37327" y="41256"/>
                  </a:lnTo>
                  <a:lnTo>
                    <a:pt x="37458" y="39423"/>
                  </a:lnTo>
                  <a:lnTo>
                    <a:pt x="37458" y="37458"/>
                  </a:lnTo>
                  <a:lnTo>
                    <a:pt x="37458" y="35493"/>
                  </a:lnTo>
                  <a:lnTo>
                    <a:pt x="37327" y="33660"/>
                  </a:lnTo>
                  <a:lnTo>
                    <a:pt x="37065" y="31695"/>
                  </a:lnTo>
                  <a:lnTo>
                    <a:pt x="36672" y="29862"/>
                  </a:lnTo>
                  <a:lnTo>
                    <a:pt x="36279" y="28159"/>
                  </a:lnTo>
                  <a:lnTo>
                    <a:pt x="35755" y="26326"/>
                  </a:lnTo>
                  <a:lnTo>
                    <a:pt x="35231" y="24623"/>
                  </a:lnTo>
                  <a:lnTo>
                    <a:pt x="34576" y="22920"/>
                  </a:lnTo>
                  <a:lnTo>
                    <a:pt x="33791" y="21218"/>
                  </a:lnTo>
                  <a:lnTo>
                    <a:pt x="33005" y="19646"/>
                  </a:lnTo>
                  <a:lnTo>
                    <a:pt x="32088" y="18075"/>
                  </a:lnTo>
                  <a:lnTo>
                    <a:pt x="31040" y="16503"/>
                  </a:lnTo>
                  <a:lnTo>
                    <a:pt x="29993" y="15062"/>
                  </a:lnTo>
                  <a:lnTo>
                    <a:pt x="28945" y="13622"/>
                  </a:lnTo>
                  <a:lnTo>
                    <a:pt x="27766" y="12312"/>
                  </a:lnTo>
                  <a:lnTo>
                    <a:pt x="26456" y="11002"/>
                  </a:lnTo>
                  <a:lnTo>
                    <a:pt x="25147" y="9693"/>
                  </a:lnTo>
                  <a:lnTo>
                    <a:pt x="23837" y="8514"/>
                  </a:lnTo>
                  <a:lnTo>
                    <a:pt x="22396" y="7466"/>
                  </a:lnTo>
                  <a:lnTo>
                    <a:pt x="20956" y="6418"/>
                  </a:lnTo>
                  <a:lnTo>
                    <a:pt x="19384" y="5371"/>
                  </a:lnTo>
                  <a:lnTo>
                    <a:pt x="17812" y="4585"/>
                  </a:lnTo>
                  <a:lnTo>
                    <a:pt x="16241" y="3668"/>
                  </a:lnTo>
                  <a:lnTo>
                    <a:pt x="14538" y="2882"/>
                  </a:lnTo>
                  <a:lnTo>
                    <a:pt x="12836" y="2227"/>
                  </a:lnTo>
                  <a:lnTo>
                    <a:pt x="11133" y="1704"/>
                  </a:lnTo>
                  <a:lnTo>
                    <a:pt x="9430" y="1180"/>
                  </a:lnTo>
                  <a:lnTo>
                    <a:pt x="7597" y="787"/>
                  </a:lnTo>
                  <a:lnTo>
                    <a:pt x="5763" y="394"/>
                  </a:lnTo>
                  <a:lnTo>
                    <a:pt x="3799" y="132"/>
                  </a:lnTo>
                  <a:lnTo>
                    <a:pt x="196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33" name="Google Shape;333;p13"/>
            <p:cNvSpPr/>
            <p:nvPr/>
          </p:nvSpPr>
          <p:spPr>
            <a:xfrm>
              <a:off x="2873550" y="840575"/>
              <a:ext cx="1872900" cy="936450"/>
            </a:xfrm>
            <a:custGeom>
              <a:avLst/>
              <a:gdLst/>
              <a:ahLst/>
              <a:cxnLst/>
              <a:rect l="l" t="t" r="r" b="b"/>
              <a:pathLst>
                <a:path w="74916" h="37458" extrusionOk="0">
                  <a:moveTo>
                    <a:pt x="37458" y="0"/>
                  </a:moveTo>
                  <a:lnTo>
                    <a:pt x="35493" y="131"/>
                  </a:lnTo>
                  <a:lnTo>
                    <a:pt x="33660" y="262"/>
                  </a:lnTo>
                  <a:lnTo>
                    <a:pt x="31695" y="524"/>
                  </a:lnTo>
                  <a:lnTo>
                    <a:pt x="29862" y="786"/>
                  </a:lnTo>
                  <a:lnTo>
                    <a:pt x="28159" y="1179"/>
                  </a:lnTo>
                  <a:lnTo>
                    <a:pt x="26326" y="1703"/>
                  </a:lnTo>
                  <a:lnTo>
                    <a:pt x="24623" y="2358"/>
                  </a:lnTo>
                  <a:lnTo>
                    <a:pt x="22920" y="3013"/>
                  </a:lnTo>
                  <a:lnTo>
                    <a:pt x="21218" y="3798"/>
                  </a:lnTo>
                  <a:lnTo>
                    <a:pt x="19646" y="4584"/>
                  </a:lnTo>
                  <a:lnTo>
                    <a:pt x="18075" y="5501"/>
                  </a:lnTo>
                  <a:lnTo>
                    <a:pt x="16503" y="6418"/>
                  </a:lnTo>
                  <a:lnTo>
                    <a:pt x="15062" y="7465"/>
                  </a:lnTo>
                  <a:lnTo>
                    <a:pt x="13622" y="8644"/>
                  </a:lnTo>
                  <a:lnTo>
                    <a:pt x="12312" y="9823"/>
                  </a:lnTo>
                  <a:lnTo>
                    <a:pt x="11002" y="11002"/>
                  </a:lnTo>
                  <a:lnTo>
                    <a:pt x="9693" y="12311"/>
                  </a:lnTo>
                  <a:lnTo>
                    <a:pt x="8514" y="13752"/>
                  </a:lnTo>
                  <a:lnTo>
                    <a:pt x="7466" y="15062"/>
                  </a:lnTo>
                  <a:lnTo>
                    <a:pt x="6418" y="16633"/>
                  </a:lnTo>
                  <a:lnTo>
                    <a:pt x="5371" y="18074"/>
                  </a:lnTo>
                  <a:lnTo>
                    <a:pt x="4585" y="19646"/>
                  </a:lnTo>
                  <a:lnTo>
                    <a:pt x="3668" y="21217"/>
                  </a:lnTo>
                  <a:lnTo>
                    <a:pt x="2882" y="22920"/>
                  </a:lnTo>
                  <a:lnTo>
                    <a:pt x="2227" y="24622"/>
                  </a:lnTo>
                  <a:lnTo>
                    <a:pt x="1704" y="26325"/>
                  </a:lnTo>
                  <a:lnTo>
                    <a:pt x="1180" y="28159"/>
                  </a:lnTo>
                  <a:lnTo>
                    <a:pt x="787" y="29992"/>
                  </a:lnTo>
                  <a:lnTo>
                    <a:pt x="394" y="31826"/>
                  </a:lnTo>
                  <a:lnTo>
                    <a:pt x="132" y="33659"/>
                  </a:lnTo>
                  <a:lnTo>
                    <a:pt x="1" y="35624"/>
                  </a:lnTo>
                  <a:lnTo>
                    <a:pt x="1" y="37457"/>
                  </a:lnTo>
                  <a:lnTo>
                    <a:pt x="74915" y="37457"/>
                  </a:lnTo>
                  <a:lnTo>
                    <a:pt x="74784" y="35624"/>
                  </a:lnTo>
                  <a:lnTo>
                    <a:pt x="74653" y="33659"/>
                  </a:lnTo>
                  <a:lnTo>
                    <a:pt x="74522" y="31826"/>
                  </a:lnTo>
                  <a:lnTo>
                    <a:pt x="74129" y="29992"/>
                  </a:lnTo>
                  <a:lnTo>
                    <a:pt x="73736" y="28159"/>
                  </a:lnTo>
                  <a:lnTo>
                    <a:pt x="73212" y="26325"/>
                  </a:lnTo>
                  <a:lnTo>
                    <a:pt x="72558" y="24622"/>
                  </a:lnTo>
                  <a:lnTo>
                    <a:pt x="71903" y="22920"/>
                  </a:lnTo>
                  <a:lnTo>
                    <a:pt x="71248" y="21217"/>
                  </a:lnTo>
                  <a:lnTo>
                    <a:pt x="70331" y="19646"/>
                  </a:lnTo>
                  <a:lnTo>
                    <a:pt x="69414" y="18074"/>
                  </a:lnTo>
                  <a:lnTo>
                    <a:pt x="68498" y="16633"/>
                  </a:lnTo>
                  <a:lnTo>
                    <a:pt x="67450" y="15062"/>
                  </a:lnTo>
                  <a:lnTo>
                    <a:pt x="66402" y="13752"/>
                  </a:lnTo>
                  <a:lnTo>
                    <a:pt x="65223" y="12311"/>
                  </a:lnTo>
                  <a:lnTo>
                    <a:pt x="63914" y="11002"/>
                  </a:lnTo>
                  <a:lnTo>
                    <a:pt x="62604" y="9823"/>
                  </a:lnTo>
                  <a:lnTo>
                    <a:pt x="61294" y="8644"/>
                  </a:lnTo>
                  <a:lnTo>
                    <a:pt x="59854" y="7465"/>
                  </a:lnTo>
                  <a:lnTo>
                    <a:pt x="58413" y="6418"/>
                  </a:lnTo>
                  <a:lnTo>
                    <a:pt x="56841" y="5501"/>
                  </a:lnTo>
                  <a:lnTo>
                    <a:pt x="55270" y="4584"/>
                  </a:lnTo>
                  <a:lnTo>
                    <a:pt x="53698" y="3798"/>
                  </a:lnTo>
                  <a:lnTo>
                    <a:pt x="51996" y="3013"/>
                  </a:lnTo>
                  <a:lnTo>
                    <a:pt x="50293" y="2358"/>
                  </a:lnTo>
                  <a:lnTo>
                    <a:pt x="48590" y="1703"/>
                  </a:lnTo>
                  <a:lnTo>
                    <a:pt x="46757" y="1179"/>
                  </a:lnTo>
                  <a:lnTo>
                    <a:pt x="45054" y="786"/>
                  </a:lnTo>
                  <a:lnTo>
                    <a:pt x="43221" y="524"/>
                  </a:lnTo>
                  <a:lnTo>
                    <a:pt x="41256" y="262"/>
                  </a:lnTo>
                  <a:lnTo>
                    <a:pt x="39423" y="131"/>
                  </a:lnTo>
                  <a:lnTo>
                    <a:pt x="37458"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34" name="Google Shape;334;p13"/>
            <p:cNvSpPr/>
            <p:nvPr/>
          </p:nvSpPr>
          <p:spPr>
            <a:xfrm>
              <a:off x="1190625" y="2052025"/>
              <a:ext cx="458400" cy="1610950"/>
            </a:xfrm>
            <a:custGeom>
              <a:avLst/>
              <a:gdLst/>
              <a:ahLst/>
              <a:cxnLst/>
              <a:rect l="l" t="t" r="r" b="b"/>
              <a:pathLst>
                <a:path w="18336" h="64438" extrusionOk="0">
                  <a:moveTo>
                    <a:pt x="18336" y="1"/>
                  </a:moveTo>
                  <a:lnTo>
                    <a:pt x="16240" y="1310"/>
                  </a:lnTo>
                  <a:lnTo>
                    <a:pt x="14407" y="2751"/>
                  </a:lnTo>
                  <a:lnTo>
                    <a:pt x="12573" y="4323"/>
                  </a:lnTo>
                  <a:lnTo>
                    <a:pt x="10870" y="5894"/>
                  </a:lnTo>
                  <a:lnTo>
                    <a:pt x="9168" y="7597"/>
                  </a:lnTo>
                  <a:lnTo>
                    <a:pt x="7727" y="9430"/>
                  </a:lnTo>
                  <a:lnTo>
                    <a:pt x="6287" y="11395"/>
                  </a:lnTo>
                  <a:lnTo>
                    <a:pt x="4977" y="13490"/>
                  </a:lnTo>
                  <a:lnTo>
                    <a:pt x="3929" y="15586"/>
                  </a:lnTo>
                  <a:lnTo>
                    <a:pt x="2881" y="17681"/>
                  </a:lnTo>
                  <a:lnTo>
                    <a:pt x="2096" y="20039"/>
                  </a:lnTo>
                  <a:lnTo>
                    <a:pt x="1310" y="22396"/>
                  </a:lnTo>
                  <a:lnTo>
                    <a:pt x="786" y="24754"/>
                  </a:lnTo>
                  <a:lnTo>
                    <a:pt x="393" y="27111"/>
                  </a:lnTo>
                  <a:lnTo>
                    <a:pt x="131" y="29731"/>
                  </a:lnTo>
                  <a:lnTo>
                    <a:pt x="0" y="32219"/>
                  </a:lnTo>
                  <a:lnTo>
                    <a:pt x="131" y="34707"/>
                  </a:lnTo>
                  <a:lnTo>
                    <a:pt x="393" y="37196"/>
                  </a:lnTo>
                  <a:lnTo>
                    <a:pt x="786" y="39684"/>
                  </a:lnTo>
                  <a:lnTo>
                    <a:pt x="1310" y="42042"/>
                  </a:lnTo>
                  <a:lnTo>
                    <a:pt x="2096" y="44399"/>
                  </a:lnTo>
                  <a:lnTo>
                    <a:pt x="2881" y="46626"/>
                  </a:lnTo>
                  <a:lnTo>
                    <a:pt x="3929" y="48852"/>
                  </a:lnTo>
                  <a:lnTo>
                    <a:pt x="4977" y="50948"/>
                  </a:lnTo>
                  <a:lnTo>
                    <a:pt x="6287" y="53043"/>
                  </a:lnTo>
                  <a:lnTo>
                    <a:pt x="7727" y="55008"/>
                  </a:lnTo>
                  <a:lnTo>
                    <a:pt x="9168" y="56841"/>
                  </a:lnTo>
                  <a:lnTo>
                    <a:pt x="10870" y="58544"/>
                  </a:lnTo>
                  <a:lnTo>
                    <a:pt x="12573" y="60115"/>
                  </a:lnTo>
                  <a:lnTo>
                    <a:pt x="14407" y="61687"/>
                  </a:lnTo>
                  <a:lnTo>
                    <a:pt x="16240" y="63128"/>
                  </a:lnTo>
                  <a:lnTo>
                    <a:pt x="18336" y="64437"/>
                  </a:lnTo>
                  <a:lnTo>
                    <a:pt x="18336"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35" name="Google Shape;335;p13"/>
            <p:cNvSpPr/>
            <p:nvPr/>
          </p:nvSpPr>
          <p:spPr>
            <a:xfrm>
              <a:off x="4890475" y="889675"/>
              <a:ext cx="890625" cy="887350"/>
            </a:xfrm>
            <a:custGeom>
              <a:avLst/>
              <a:gdLst/>
              <a:ahLst/>
              <a:cxnLst/>
              <a:rect l="l" t="t" r="r" b="b"/>
              <a:pathLst>
                <a:path w="35625" h="35494" extrusionOk="0">
                  <a:moveTo>
                    <a:pt x="1" y="1"/>
                  </a:moveTo>
                  <a:lnTo>
                    <a:pt x="1" y="35493"/>
                  </a:lnTo>
                  <a:lnTo>
                    <a:pt x="35624" y="35493"/>
                  </a:lnTo>
                  <a:lnTo>
                    <a:pt x="35493" y="33660"/>
                  </a:lnTo>
                  <a:lnTo>
                    <a:pt x="35362" y="31826"/>
                  </a:lnTo>
                  <a:lnTo>
                    <a:pt x="35100" y="30124"/>
                  </a:lnTo>
                  <a:lnTo>
                    <a:pt x="34838" y="28290"/>
                  </a:lnTo>
                  <a:lnTo>
                    <a:pt x="34445" y="26587"/>
                  </a:lnTo>
                  <a:lnTo>
                    <a:pt x="33922" y="24885"/>
                  </a:lnTo>
                  <a:lnTo>
                    <a:pt x="33398" y="23313"/>
                  </a:lnTo>
                  <a:lnTo>
                    <a:pt x="32743" y="21611"/>
                  </a:lnTo>
                  <a:lnTo>
                    <a:pt x="32088" y="20039"/>
                  </a:lnTo>
                  <a:lnTo>
                    <a:pt x="31302" y="18598"/>
                  </a:lnTo>
                  <a:lnTo>
                    <a:pt x="30385" y="17027"/>
                  </a:lnTo>
                  <a:lnTo>
                    <a:pt x="29469" y="15586"/>
                  </a:lnTo>
                  <a:lnTo>
                    <a:pt x="28552" y="14276"/>
                  </a:lnTo>
                  <a:lnTo>
                    <a:pt x="27504" y="12836"/>
                  </a:lnTo>
                  <a:lnTo>
                    <a:pt x="26325" y="11657"/>
                  </a:lnTo>
                  <a:lnTo>
                    <a:pt x="25147" y="10347"/>
                  </a:lnTo>
                  <a:lnTo>
                    <a:pt x="23968" y="9169"/>
                  </a:lnTo>
                  <a:lnTo>
                    <a:pt x="22658" y="8121"/>
                  </a:lnTo>
                  <a:lnTo>
                    <a:pt x="21349" y="7073"/>
                  </a:lnTo>
                  <a:lnTo>
                    <a:pt x="19908" y="6025"/>
                  </a:lnTo>
                  <a:lnTo>
                    <a:pt x="18467" y="5109"/>
                  </a:lnTo>
                  <a:lnTo>
                    <a:pt x="16896" y="4192"/>
                  </a:lnTo>
                  <a:lnTo>
                    <a:pt x="15455" y="3406"/>
                  </a:lnTo>
                  <a:lnTo>
                    <a:pt x="13883" y="2751"/>
                  </a:lnTo>
                  <a:lnTo>
                    <a:pt x="12181" y="2096"/>
                  </a:lnTo>
                  <a:lnTo>
                    <a:pt x="10609" y="1572"/>
                  </a:lnTo>
                  <a:lnTo>
                    <a:pt x="8907" y="1049"/>
                  </a:lnTo>
                  <a:lnTo>
                    <a:pt x="7204" y="656"/>
                  </a:lnTo>
                  <a:lnTo>
                    <a:pt x="5370" y="394"/>
                  </a:lnTo>
                  <a:lnTo>
                    <a:pt x="3668" y="132"/>
                  </a:lnTo>
                  <a:lnTo>
                    <a:pt x="183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36" name="Google Shape;336;p13"/>
            <p:cNvSpPr/>
            <p:nvPr/>
          </p:nvSpPr>
          <p:spPr>
            <a:xfrm>
              <a:off x="4890475" y="889675"/>
              <a:ext cx="890625" cy="887350"/>
            </a:xfrm>
            <a:custGeom>
              <a:avLst/>
              <a:gdLst/>
              <a:ahLst/>
              <a:cxnLst/>
              <a:rect l="l" t="t" r="r" b="b"/>
              <a:pathLst>
                <a:path w="35625" h="35494" fill="none" extrusionOk="0">
                  <a:moveTo>
                    <a:pt x="35624" y="35493"/>
                  </a:moveTo>
                  <a:lnTo>
                    <a:pt x="1" y="35493"/>
                  </a:lnTo>
                  <a:lnTo>
                    <a:pt x="1" y="1"/>
                  </a:lnTo>
                  <a:lnTo>
                    <a:pt x="1" y="1"/>
                  </a:lnTo>
                  <a:lnTo>
                    <a:pt x="1834" y="1"/>
                  </a:lnTo>
                  <a:lnTo>
                    <a:pt x="3668" y="132"/>
                  </a:lnTo>
                  <a:lnTo>
                    <a:pt x="5370" y="394"/>
                  </a:lnTo>
                  <a:lnTo>
                    <a:pt x="7204" y="656"/>
                  </a:lnTo>
                  <a:lnTo>
                    <a:pt x="8907" y="1049"/>
                  </a:lnTo>
                  <a:lnTo>
                    <a:pt x="10609" y="1572"/>
                  </a:lnTo>
                  <a:lnTo>
                    <a:pt x="12181" y="2096"/>
                  </a:lnTo>
                  <a:lnTo>
                    <a:pt x="13883" y="2751"/>
                  </a:lnTo>
                  <a:lnTo>
                    <a:pt x="15455" y="3406"/>
                  </a:lnTo>
                  <a:lnTo>
                    <a:pt x="16896" y="4192"/>
                  </a:lnTo>
                  <a:lnTo>
                    <a:pt x="18467" y="5109"/>
                  </a:lnTo>
                  <a:lnTo>
                    <a:pt x="19908" y="6025"/>
                  </a:lnTo>
                  <a:lnTo>
                    <a:pt x="21349" y="7073"/>
                  </a:lnTo>
                  <a:lnTo>
                    <a:pt x="22658" y="8121"/>
                  </a:lnTo>
                  <a:lnTo>
                    <a:pt x="23968" y="9169"/>
                  </a:lnTo>
                  <a:lnTo>
                    <a:pt x="25147" y="10347"/>
                  </a:lnTo>
                  <a:lnTo>
                    <a:pt x="26325" y="11657"/>
                  </a:lnTo>
                  <a:lnTo>
                    <a:pt x="27504" y="12836"/>
                  </a:lnTo>
                  <a:lnTo>
                    <a:pt x="28552" y="14276"/>
                  </a:lnTo>
                  <a:lnTo>
                    <a:pt x="29469" y="15586"/>
                  </a:lnTo>
                  <a:lnTo>
                    <a:pt x="30385" y="17027"/>
                  </a:lnTo>
                  <a:lnTo>
                    <a:pt x="31302" y="18598"/>
                  </a:lnTo>
                  <a:lnTo>
                    <a:pt x="32088" y="20039"/>
                  </a:lnTo>
                  <a:lnTo>
                    <a:pt x="32743" y="21611"/>
                  </a:lnTo>
                  <a:lnTo>
                    <a:pt x="33398" y="23313"/>
                  </a:lnTo>
                  <a:lnTo>
                    <a:pt x="33922" y="24885"/>
                  </a:lnTo>
                  <a:lnTo>
                    <a:pt x="34445" y="26587"/>
                  </a:lnTo>
                  <a:lnTo>
                    <a:pt x="34838" y="28290"/>
                  </a:lnTo>
                  <a:lnTo>
                    <a:pt x="35100" y="30124"/>
                  </a:lnTo>
                  <a:lnTo>
                    <a:pt x="35362" y="31826"/>
                  </a:lnTo>
                  <a:lnTo>
                    <a:pt x="35493" y="33660"/>
                  </a:lnTo>
                  <a:lnTo>
                    <a:pt x="35624" y="35493"/>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grpSp>
      <p:sp>
        <p:nvSpPr>
          <p:cNvPr id="337" name="Google Shape;337;p13"/>
          <p:cNvSpPr txBox="1"/>
          <p:nvPr/>
        </p:nvSpPr>
        <p:spPr>
          <a:xfrm>
            <a:off x="8643000" y="4953000"/>
            <a:ext cx="501000" cy="190500"/>
          </a:xfrm>
          <a:prstGeom prst="rect">
            <a:avLst/>
          </a:prstGeom>
          <a:noFill/>
          <a:ln>
            <a:noFill/>
          </a:ln>
        </p:spPr>
        <p:txBody>
          <a:bodyPr spcFirstLastPara="1" wrap="square" lIns="0" tIns="45700" rIns="45700" bIns="0" anchor="t" anchorCtr="0">
            <a:noAutofit/>
          </a:bodyPr>
          <a:lstStyle/>
          <a:p>
            <a:pPr marL="0" lvl="0" indent="0" algn="r" rtl="0">
              <a:spcBef>
                <a:spcPts val="0"/>
              </a:spcBef>
              <a:spcAft>
                <a:spcPts val="0"/>
              </a:spcAft>
              <a:buNone/>
            </a:pPr>
            <a:fld id="{00000000-1234-1234-1234-123412341234}" type="slidenum">
              <a:rPr lang="fr-CA" sz="700">
                <a:latin typeface="Radio Canada"/>
                <a:ea typeface="Radio Canada"/>
                <a:cs typeface="Radio Canada"/>
                <a:sym typeface="Radio Canada"/>
              </a:rPr>
              <a:t>‹N°›</a:t>
            </a:fld>
            <a:endParaRPr sz="700">
              <a:latin typeface="Radio Canada"/>
              <a:ea typeface="Radio Canada"/>
              <a:cs typeface="Radio Canada"/>
              <a:sym typeface="Radio Canad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ocials / Instagram 9">
  <p:cSld name="3_Custom Layout">
    <p:spTree>
      <p:nvGrpSpPr>
        <p:cNvPr id="1" name="Shape 338"/>
        <p:cNvGrpSpPr/>
        <p:nvPr/>
      </p:nvGrpSpPr>
      <p:grpSpPr>
        <a:xfrm>
          <a:off x="0" y="0"/>
          <a:ext cx="0" cy="0"/>
          <a:chOff x="0" y="0"/>
          <a:chExt cx="0" cy="0"/>
        </a:xfrm>
      </p:grpSpPr>
      <p:sp>
        <p:nvSpPr>
          <p:cNvPr id="339" name="Google Shape;339;p14"/>
          <p:cNvSpPr>
            <a:spLocks noGrp="1"/>
          </p:cNvSpPr>
          <p:nvPr>
            <p:ph type="pic" idx="2"/>
          </p:nvPr>
        </p:nvSpPr>
        <p:spPr>
          <a:xfrm>
            <a:off x="1410692" y="658004"/>
            <a:ext cx="1764600" cy="3827400"/>
          </a:xfrm>
          <a:prstGeom prst="roundRect">
            <a:avLst>
              <a:gd name="adj" fmla="val 11789"/>
            </a:avLst>
          </a:prstGeom>
          <a:solidFill>
            <a:srgbClr val="ACB2BB"/>
          </a:solidFill>
          <a:ln>
            <a:noFill/>
          </a:ln>
        </p:spPr>
      </p:sp>
      <p:sp>
        <p:nvSpPr>
          <p:cNvPr id="340" name="Google Shape;340;p14"/>
          <p:cNvSpPr>
            <a:spLocks noGrp="1"/>
          </p:cNvSpPr>
          <p:nvPr>
            <p:ph type="pic" idx="3"/>
          </p:nvPr>
        </p:nvSpPr>
        <p:spPr>
          <a:xfrm>
            <a:off x="3689654" y="658004"/>
            <a:ext cx="1764600" cy="3827400"/>
          </a:xfrm>
          <a:prstGeom prst="roundRect">
            <a:avLst>
              <a:gd name="adj" fmla="val 12718"/>
            </a:avLst>
          </a:prstGeom>
          <a:solidFill>
            <a:srgbClr val="ACB2BB"/>
          </a:solidFill>
          <a:ln>
            <a:noFill/>
          </a:ln>
        </p:spPr>
      </p:sp>
      <p:sp>
        <p:nvSpPr>
          <p:cNvPr id="341" name="Google Shape;341;p14"/>
          <p:cNvSpPr>
            <a:spLocks noGrp="1"/>
          </p:cNvSpPr>
          <p:nvPr>
            <p:ph type="pic" idx="4"/>
          </p:nvPr>
        </p:nvSpPr>
        <p:spPr>
          <a:xfrm>
            <a:off x="5968615" y="658004"/>
            <a:ext cx="1764600" cy="3827400"/>
          </a:xfrm>
          <a:prstGeom prst="roundRect">
            <a:avLst>
              <a:gd name="adj" fmla="val 12468"/>
            </a:avLst>
          </a:prstGeom>
          <a:solidFill>
            <a:srgbClr val="ACB2BB"/>
          </a:solidFill>
          <a:ln>
            <a:noFill/>
          </a:ln>
        </p:spPr>
      </p:sp>
      <p:pic>
        <p:nvPicPr>
          <p:cNvPr id="342" name="Google Shape;342;p14" descr="Image"/>
          <p:cNvPicPr preferRelativeResize="0"/>
          <p:nvPr/>
        </p:nvPicPr>
        <p:blipFill rotWithShape="1">
          <a:blip r:embed="rId2">
            <a:alphaModFix/>
          </a:blip>
          <a:srcRect/>
          <a:stretch/>
        </p:blipFill>
        <p:spPr>
          <a:xfrm>
            <a:off x="3599241" y="586383"/>
            <a:ext cx="1938084" cy="3970214"/>
          </a:xfrm>
          <a:prstGeom prst="rect">
            <a:avLst/>
          </a:prstGeom>
          <a:noFill/>
          <a:ln>
            <a:noFill/>
          </a:ln>
        </p:spPr>
      </p:pic>
      <p:pic>
        <p:nvPicPr>
          <p:cNvPr id="343" name="Google Shape;343;p14" descr="Image"/>
          <p:cNvPicPr preferRelativeResize="0"/>
          <p:nvPr/>
        </p:nvPicPr>
        <p:blipFill rotWithShape="1">
          <a:blip r:embed="rId2">
            <a:alphaModFix/>
          </a:blip>
          <a:srcRect/>
          <a:stretch/>
        </p:blipFill>
        <p:spPr>
          <a:xfrm>
            <a:off x="5878086" y="586383"/>
            <a:ext cx="1938084" cy="3970214"/>
          </a:xfrm>
          <a:prstGeom prst="rect">
            <a:avLst/>
          </a:prstGeom>
          <a:noFill/>
          <a:ln>
            <a:noFill/>
          </a:ln>
        </p:spPr>
      </p:pic>
      <p:pic>
        <p:nvPicPr>
          <p:cNvPr id="344" name="Google Shape;344;p14" descr="Image"/>
          <p:cNvPicPr preferRelativeResize="0"/>
          <p:nvPr/>
        </p:nvPicPr>
        <p:blipFill rotWithShape="1">
          <a:blip r:embed="rId2">
            <a:alphaModFix/>
          </a:blip>
          <a:srcRect/>
          <a:stretch/>
        </p:blipFill>
        <p:spPr>
          <a:xfrm>
            <a:off x="1320396" y="586383"/>
            <a:ext cx="1938084" cy="3970220"/>
          </a:xfrm>
          <a:prstGeom prst="rect">
            <a:avLst/>
          </a:prstGeom>
          <a:noFill/>
          <a:ln>
            <a:noFill/>
          </a:ln>
        </p:spPr>
      </p:pic>
      <p:sp>
        <p:nvSpPr>
          <p:cNvPr id="345" name="Google Shape;345;p14"/>
          <p:cNvSpPr>
            <a:spLocks noGrp="1"/>
          </p:cNvSpPr>
          <p:nvPr>
            <p:ph type="pic" idx="5"/>
          </p:nvPr>
        </p:nvSpPr>
        <p:spPr>
          <a:xfrm>
            <a:off x="1495932" y="1007341"/>
            <a:ext cx="140700" cy="140700"/>
          </a:xfrm>
          <a:prstGeom prst="ellipse">
            <a:avLst/>
          </a:prstGeom>
          <a:solidFill>
            <a:srgbClr val="F2F2F3"/>
          </a:solidFill>
          <a:ln>
            <a:noFill/>
          </a:ln>
        </p:spPr>
      </p:sp>
      <p:sp>
        <p:nvSpPr>
          <p:cNvPr id="346" name="Google Shape;346;p14"/>
          <p:cNvSpPr>
            <a:spLocks noGrp="1"/>
          </p:cNvSpPr>
          <p:nvPr>
            <p:ph type="pic" idx="6"/>
          </p:nvPr>
        </p:nvSpPr>
        <p:spPr>
          <a:xfrm>
            <a:off x="3778967" y="1007341"/>
            <a:ext cx="140700" cy="140700"/>
          </a:xfrm>
          <a:prstGeom prst="ellipse">
            <a:avLst/>
          </a:prstGeom>
          <a:solidFill>
            <a:srgbClr val="F2F2F3"/>
          </a:solidFill>
          <a:ln>
            <a:noFill/>
          </a:ln>
        </p:spPr>
      </p:sp>
      <p:sp>
        <p:nvSpPr>
          <p:cNvPr id="347" name="Google Shape;347;p14"/>
          <p:cNvSpPr>
            <a:spLocks noGrp="1"/>
          </p:cNvSpPr>
          <p:nvPr>
            <p:ph type="pic" idx="7"/>
          </p:nvPr>
        </p:nvSpPr>
        <p:spPr>
          <a:xfrm>
            <a:off x="6062002" y="1007341"/>
            <a:ext cx="140700" cy="140700"/>
          </a:xfrm>
          <a:prstGeom prst="ellipse">
            <a:avLst/>
          </a:prstGeom>
          <a:solidFill>
            <a:srgbClr val="F2F2F3"/>
          </a:solidFill>
          <a:ln>
            <a:noFill/>
          </a:ln>
        </p:spPr>
      </p:sp>
      <p:sp>
        <p:nvSpPr>
          <p:cNvPr id="348" name="Google Shape;348;p14"/>
          <p:cNvSpPr txBox="1">
            <a:spLocks noGrp="1"/>
          </p:cNvSpPr>
          <p:nvPr>
            <p:ph type="body" idx="1"/>
          </p:nvPr>
        </p:nvSpPr>
        <p:spPr>
          <a:xfrm>
            <a:off x="1647253" y="981144"/>
            <a:ext cx="1223400" cy="192900"/>
          </a:xfrm>
          <a:prstGeom prst="rect">
            <a:avLst/>
          </a:prstGeom>
          <a:noFill/>
          <a:ln>
            <a:noFill/>
          </a:ln>
        </p:spPr>
        <p:txBody>
          <a:bodyPr spcFirstLastPara="1" wrap="square" lIns="34275" tIns="17150" rIns="34275" bIns="17150" anchor="ctr" anchorCtr="0">
            <a:normAutofit/>
          </a:bodyPr>
          <a:lstStyle>
            <a:lvl1pPr marL="457200" lvl="0" indent="-228600" algn="l">
              <a:lnSpc>
                <a:spcPct val="100000"/>
              </a:lnSpc>
              <a:spcBef>
                <a:spcPts val="0"/>
              </a:spcBef>
              <a:spcAft>
                <a:spcPts val="0"/>
              </a:spcAft>
              <a:buSzPts val="600"/>
              <a:buNone/>
              <a:defRPr sz="600">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349" name="Google Shape;349;p14"/>
          <p:cNvSpPr txBox="1">
            <a:spLocks noGrp="1"/>
          </p:cNvSpPr>
          <p:nvPr>
            <p:ph type="body" idx="8"/>
          </p:nvPr>
        </p:nvSpPr>
        <p:spPr>
          <a:xfrm>
            <a:off x="3936169" y="981144"/>
            <a:ext cx="1223400" cy="192900"/>
          </a:xfrm>
          <a:prstGeom prst="rect">
            <a:avLst/>
          </a:prstGeom>
          <a:noFill/>
          <a:ln>
            <a:noFill/>
          </a:ln>
        </p:spPr>
        <p:txBody>
          <a:bodyPr spcFirstLastPara="1" wrap="square" lIns="34275" tIns="17150" rIns="34275" bIns="17150" anchor="ctr" anchorCtr="0">
            <a:normAutofit/>
          </a:bodyPr>
          <a:lstStyle>
            <a:lvl1pPr marL="457200" lvl="0" indent="-228600" algn="l">
              <a:lnSpc>
                <a:spcPct val="100000"/>
              </a:lnSpc>
              <a:spcBef>
                <a:spcPts val="0"/>
              </a:spcBef>
              <a:spcAft>
                <a:spcPts val="0"/>
              </a:spcAft>
              <a:buSzPts val="600"/>
              <a:buNone/>
              <a:defRPr sz="600">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350" name="Google Shape;350;p14"/>
          <p:cNvSpPr txBox="1">
            <a:spLocks noGrp="1"/>
          </p:cNvSpPr>
          <p:nvPr>
            <p:ph type="body" idx="9"/>
          </p:nvPr>
        </p:nvSpPr>
        <p:spPr>
          <a:xfrm>
            <a:off x="6229312" y="981144"/>
            <a:ext cx="1223400" cy="192900"/>
          </a:xfrm>
          <a:prstGeom prst="rect">
            <a:avLst/>
          </a:prstGeom>
          <a:noFill/>
          <a:ln>
            <a:noFill/>
          </a:ln>
        </p:spPr>
        <p:txBody>
          <a:bodyPr spcFirstLastPara="1" wrap="square" lIns="34275" tIns="17150" rIns="34275" bIns="17150" anchor="ctr" anchorCtr="0">
            <a:normAutofit/>
          </a:bodyPr>
          <a:lstStyle>
            <a:lvl1pPr marL="457200" lvl="0" indent="-228600" algn="l">
              <a:lnSpc>
                <a:spcPct val="100000"/>
              </a:lnSpc>
              <a:spcBef>
                <a:spcPts val="0"/>
              </a:spcBef>
              <a:spcAft>
                <a:spcPts val="0"/>
              </a:spcAft>
              <a:buSzPts val="600"/>
              <a:buNone/>
              <a:defRPr sz="600">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351" name="Google Shape;351;p14"/>
          <p:cNvSpPr txBox="1"/>
          <p:nvPr/>
        </p:nvSpPr>
        <p:spPr>
          <a:xfrm>
            <a:off x="8643000" y="4953000"/>
            <a:ext cx="501000" cy="190500"/>
          </a:xfrm>
          <a:prstGeom prst="rect">
            <a:avLst/>
          </a:prstGeom>
          <a:noFill/>
          <a:ln>
            <a:noFill/>
          </a:ln>
        </p:spPr>
        <p:txBody>
          <a:bodyPr spcFirstLastPara="1" wrap="square" lIns="0" tIns="45700" rIns="45700" bIns="0" anchor="t" anchorCtr="0">
            <a:noAutofit/>
          </a:bodyPr>
          <a:lstStyle/>
          <a:p>
            <a:pPr marL="0" lvl="0" indent="0" algn="r" rtl="0">
              <a:spcBef>
                <a:spcPts val="0"/>
              </a:spcBef>
              <a:spcAft>
                <a:spcPts val="0"/>
              </a:spcAft>
              <a:buNone/>
            </a:pPr>
            <a:fld id="{00000000-1234-1234-1234-123412341234}" type="slidenum">
              <a:rPr lang="fr-CA" sz="700">
                <a:latin typeface="Radio Canada"/>
                <a:ea typeface="Radio Canada"/>
                <a:cs typeface="Radio Canada"/>
                <a:sym typeface="Radio Canada"/>
              </a:rPr>
              <a:t>‹N°›</a:t>
            </a:fld>
            <a:endParaRPr sz="700">
              <a:latin typeface="Radio Canada"/>
              <a:ea typeface="Radio Canada"/>
              <a:cs typeface="Radio Canada"/>
              <a:sym typeface="Radio Canada"/>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ocials / Instagram 10">
  <p:cSld name="8_Custom Layout">
    <p:spTree>
      <p:nvGrpSpPr>
        <p:cNvPr id="1" name="Shape 352"/>
        <p:cNvGrpSpPr/>
        <p:nvPr/>
      </p:nvGrpSpPr>
      <p:grpSpPr>
        <a:xfrm>
          <a:off x="0" y="0"/>
          <a:ext cx="0" cy="0"/>
          <a:chOff x="0" y="0"/>
          <a:chExt cx="0" cy="0"/>
        </a:xfrm>
      </p:grpSpPr>
      <p:sp>
        <p:nvSpPr>
          <p:cNvPr id="353" name="Google Shape;353;p15"/>
          <p:cNvSpPr>
            <a:spLocks noGrp="1"/>
          </p:cNvSpPr>
          <p:nvPr>
            <p:ph type="pic" idx="2"/>
          </p:nvPr>
        </p:nvSpPr>
        <p:spPr>
          <a:xfrm>
            <a:off x="276133" y="815391"/>
            <a:ext cx="1520700" cy="3297900"/>
          </a:xfrm>
          <a:prstGeom prst="roundRect">
            <a:avLst>
              <a:gd name="adj" fmla="val 12852"/>
            </a:avLst>
          </a:prstGeom>
          <a:solidFill>
            <a:srgbClr val="ACB2BB"/>
          </a:solidFill>
          <a:ln>
            <a:noFill/>
          </a:ln>
        </p:spPr>
      </p:sp>
      <p:sp>
        <p:nvSpPr>
          <p:cNvPr id="354" name="Google Shape;354;p15"/>
          <p:cNvSpPr>
            <a:spLocks noGrp="1"/>
          </p:cNvSpPr>
          <p:nvPr>
            <p:ph type="pic" idx="3"/>
          </p:nvPr>
        </p:nvSpPr>
        <p:spPr>
          <a:xfrm>
            <a:off x="2043935" y="815391"/>
            <a:ext cx="1520700" cy="3297900"/>
          </a:xfrm>
          <a:prstGeom prst="roundRect">
            <a:avLst>
              <a:gd name="adj" fmla="val 13042"/>
            </a:avLst>
          </a:prstGeom>
          <a:solidFill>
            <a:srgbClr val="ACB2BB"/>
          </a:solidFill>
          <a:ln>
            <a:noFill/>
          </a:ln>
        </p:spPr>
      </p:sp>
      <p:sp>
        <p:nvSpPr>
          <p:cNvPr id="355" name="Google Shape;355;p15"/>
          <p:cNvSpPr>
            <a:spLocks noGrp="1"/>
          </p:cNvSpPr>
          <p:nvPr>
            <p:ph type="pic" idx="4"/>
          </p:nvPr>
        </p:nvSpPr>
        <p:spPr>
          <a:xfrm>
            <a:off x="3811687" y="815391"/>
            <a:ext cx="1520700" cy="3297900"/>
          </a:xfrm>
          <a:prstGeom prst="roundRect">
            <a:avLst>
              <a:gd name="adj" fmla="val 12209"/>
            </a:avLst>
          </a:prstGeom>
          <a:solidFill>
            <a:srgbClr val="ACB2BB"/>
          </a:solidFill>
          <a:ln>
            <a:noFill/>
          </a:ln>
        </p:spPr>
      </p:sp>
      <p:sp>
        <p:nvSpPr>
          <p:cNvPr id="356" name="Google Shape;356;p15"/>
          <p:cNvSpPr>
            <a:spLocks noGrp="1"/>
          </p:cNvSpPr>
          <p:nvPr>
            <p:ph type="pic" idx="5"/>
          </p:nvPr>
        </p:nvSpPr>
        <p:spPr>
          <a:xfrm>
            <a:off x="5579490" y="815391"/>
            <a:ext cx="1520700" cy="3297900"/>
          </a:xfrm>
          <a:prstGeom prst="roundRect">
            <a:avLst>
              <a:gd name="adj" fmla="val 12603"/>
            </a:avLst>
          </a:prstGeom>
          <a:solidFill>
            <a:srgbClr val="ACB2BB"/>
          </a:solidFill>
          <a:ln>
            <a:noFill/>
          </a:ln>
        </p:spPr>
      </p:sp>
      <p:sp>
        <p:nvSpPr>
          <p:cNvPr id="357" name="Google Shape;357;p15"/>
          <p:cNvSpPr>
            <a:spLocks noGrp="1"/>
          </p:cNvSpPr>
          <p:nvPr>
            <p:ph type="pic" idx="6"/>
          </p:nvPr>
        </p:nvSpPr>
        <p:spPr>
          <a:xfrm>
            <a:off x="7347292" y="815391"/>
            <a:ext cx="1520700" cy="3297900"/>
          </a:xfrm>
          <a:prstGeom prst="roundRect">
            <a:avLst>
              <a:gd name="adj" fmla="val 12083"/>
            </a:avLst>
          </a:prstGeom>
          <a:solidFill>
            <a:srgbClr val="ACB2BB"/>
          </a:solidFill>
          <a:ln>
            <a:noFill/>
          </a:ln>
        </p:spPr>
      </p:sp>
      <p:pic>
        <p:nvPicPr>
          <p:cNvPr id="358" name="Google Shape;358;p15" descr="Image"/>
          <p:cNvPicPr preferRelativeResize="0"/>
          <p:nvPr/>
        </p:nvPicPr>
        <p:blipFill rotWithShape="1">
          <a:blip r:embed="rId2">
            <a:alphaModFix/>
          </a:blip>
          <a:srcRect/>
          <a:stretch/>
        </p:blipFill>
        <p:spPr>
          <a:xfrm>
            <a:off x="201215" y="753666"/>
            <a:ext cx="1670229" cy="3421411"/>
          </a:xfrm>
          <a:prstGeom prst="rect">
            <a:avLst/>
          </a:prstGeom>
          <a:noFill/>
          <a:ln>
            <a:noFill/>
          </a:ln>
        </p:spPr>
      </p:pic>
      <p:pic>
        <p:nvPicPr>
          <p:cNvPr id="359" name="Google Shape;359;p15" descr="Image"/>
          <p:cNvPicPr preferRelativeResize="0"/>
          <p:nvPr/>
        </p:nvPicPr>
        <p:blipFill rotWithShape="1">
          <a:blip r:embed="rId2">
            <a:alphaModFix/>
          </a:blip>
          <a:srcRect/>
          <a:stretch/>
        </p:blipFill>
        <p:spPr>
          <a:xfrm>
            <a:off x="5504827" y="753666"/>
            <a:ext cx="1669634" cy="3421411"/>
          </a:xfrm>
          <a:prstGeom prst="rect">
            <a:avLst/>
          </a:prstGeom>
          <a:noFill/>
          <a:ln>
            <a:noFill/>
          </a:ln>
        </p:spPr>
      </p:pic>
      <p:pic>
        <p:nvPicPr>
          <p:cNvPr id="360" name="Google Shape;360;p15" descr="Image"/>
          <p:cNvPicPr preferRelativeResize="0"/>
          <p:nvPr/>
        </p:nvPicPr>
        <p:blipFill rotWithShape="1">
          <a:blip r:embed="rId2">
            <a:alphaModFix/>
          </a:blip>
          <a:srcRect/>
          <a:stretch/>
        </p:blipFill>
        <p:spPr>
          <a:xfrm>
            <a:off x="3736757" y="753666"/>
            <a:ext cx="1670229" cy="3421411"/>
          </a:xfrm>
          <a:prstGeom prst="rect">
            <a:avLst/>
          </a:prstGeom>
          <a:noFill/>
          <a:ln>
            <a:noFill/>
          </a:ln>
        </p:spPr>
      </p:pic>
      <p:pic>
        <p:nvPicPr>
          <p:cNvPr id="361" name="Google Shape;361;p15" descr="Image"/>
          <p:cNvPicPr preferRelativeResize="0"/>
          <p:nvPr/>
        </p:nvPicPr>
        <p:blipFill rotWithShape="1">
          <a:blip r:embed="rId2">
            <a:alphaModFix/>
          </a:blip>
          <a:srcRect/>
          <a:stretch/>
        </p:blipFill>
        <p:spPr>
          <a:xfrm>
            <a:off x="1969284" y="753666"/>
            <a:ext cx="1669634" cy="3421411"/>
          </a:xfrm>
          <a:prstGeom prst="rect">
            <a:avLst/>
          </a:prstGeom>
          <a:noFill/>
          <a:ln>
            <a:noFill/>
          </a:ln>
        </p:spPr>
      </p:pic>
      <p:pic>
        <p:nvPicPr>
          <p:cNvPr id="362" name="Google Shape;362;p15" descr="Image"/>
          <p:cNvPicPr preferRelativeResize="0"/>
          <p:nvPr/>
        </p:nvPicPr>
        <p:blipFill rotWithShape="1">
          <a:blip r:embed="rId2">
            <a:alphaModFix/>
          </a:blip>
          <a:srcRect/>
          <a:stretch/>
        </p:blipFill>
        <p:spPr>
          <a:xfrm>
            <a:off x="7272300" y="753666"/>
            <a:ext cx="1670229" cy="3421411"/>
          </a:xfrm>
          <a:prstGeom prst="rect">
            <a:avLst/>
          </a:prstGeom>
          <a:noFill/>
          <a:ln>
            <a:noFill/>
          </a:ln>
        </p:spPr>
      </p:pic>
      <p:pic>
        <p:nvPicPr>
          <p:cNvPr id="363" name="Google Shape;363;p15" descr="Image"/>
          <p:cNvPicPr preferRelativeResize="0"/>
          <p:nvPr/>
        </p:nvPicPr>
        <p:blipFill rotWithShape="1">
          <a:blip r:embed="rId3">
            <a:alphaModFix/>
          </a:blip>
          <a:srcRect l="47311" t="46814" r="47974" b="48471"/>
          <a:stretch/>
        </p:blipFill>
        <p:spPr>
          <a:xfrm>
            <a:off x="3868536" y="1120554"/>
            <a:ext cx="121223" cy="121202"/>
          </a:xfrm>
          <a:custGeom>
            <a:avLst/>
            <a:gdLst/>
            <a:ahLst/>
            <a:cxnLst/>
            <a:rect l="l" t="t" r="r" b="b"/>
            <a:pathLst>
              <a:path w="19679" h="20595" extrusionOk="0">
                <a:moveTo>
                  <a:pt x="9840" y="0"/>
                </a:moveTo>
                <a:cubicBezTo>
                  <a:pt x="7322" y="0"/>
                  <a:pt x="4803" y="999"/>
                  <a:pt x="2882" y="3010"/>
                </a:cubicBezTo>
                <a:cubicBezTo>
                  <a:pt x="-960" y="7032"/>
                  <a:pt x="-960" y="13556"/>
                  <a:pt x="2882" y="17578"/>
                </a:cubicBezTo>
                <a:cubicBezTo>
                  <a:pt x="6724" y="21600"/>
                  <a:pt x="12956" y="21600"/>
                  <a:pt x="16798" y="17578"/>
                </a:cubicBezTo>
                <a:cubicBezTo>
                  <a:pt x="20640" y="13556"/>
                  <a:pt x="20640" y="7032"/>
                  <a:pt x="16798" y="3010"/>
                </a:cubicBezTo>
                <a:cubicBezTo>
                  <a:pt x="14877" y="999"/>
                  <a:pt x="12358" y="0"/>
                  <a:pt x="9840" y="0"/>
                </a:cubicBezTo>
                <a:close/>
              </a:path>
            </a:pathLst>
          </a:custGeom>
          <a:noFill/>
          <a:ln>
            <a:noFill/>
          </a:ln>
        </p:spPr>
      </p:pic>
      <p:pic>
        <p:nvPicPr>
          <p:cNvPr id="364" name="Google Shape;364;p15" descr="Image"/>
          <p:cNvPicPr preferRelativeResize="0"/>
          <p:nvPr/>
        </p:nvPicPr>
        <p:blipFill rotWithShape="1">
          <a:blip r:embed="rId4">
            <a:alphaModFix/>
          </a:blip>
          <a:srcRect b="93520"/>
          <a:stretch/>
        </p:blipFill>
        <p:spPr>
          <a:xfrm>
            <a:off x="3839151" y="880467"/>
            <a:ext cx="1465653" cy="205384"/>
          </a:xfrm>
          <a:prstGeom prst="rect">
            <a:avLst/>
          </a:prstGeom>
          <a:noFill/>
          <a:ln>
            <a:noFill/>
          </a:ln>
        </p:spPr>
      </p:pic>
      <p:pic>
        <p:nvPicPr>
          <p:cNvPr id="365" name="Google Shape;365;p15" descr="Image"/>
          <p:cNvPicPr preferRelativeResize="0"/>
          <p:nvPr/>
        </p:nvPicPr>
        <p:blipFill rotWithShape="1">
          <a:blip r:embed="rId3">
            <a:alphaModFix/>
          </a:blip>
          <a:srcRect l="46670" t="46683" r="48614" b="48603"/>
          <a:stretch/>
        </p:blipFill>
        <p:spPr>
          <a:xfrm>
            <a:off x="5636338" y="1120554"/>
            <a:ext cx="121223" cy="121202"/>
          </a:xfrm>
          <a:custGeom>
            <a:avLst/>
            <a:gdLst/>
            <a:ahLst/>
            <a:cxnLst/>
            <a:rect l="l" t="t" r="r" b="b"/>
            <a:pathLst>
              <a:path w="19679" h="20595" extrusionOk="0">
                <a:moveTo>
                  <a:pt x="9840" y="0"/>
                </a:moveTo>
                <a:cubicBezTo>
                  <a:pt x="7322" y="0"/>
                  <a:pt x="4803" y="999"/>
                  <a:pt x="2882" y="3010"/>
                </a:cubicBezTo>
                <a:cubicBezTo>
                  <a:pt x="-960" y="7032"/>
                  <a:pt x="-960" y="13556"/>
                  <a:pt x="2882" y="17578"/>
                </a:cubicBezTo>
                <a:cubicBezTo>
                  <a:pt x="6724" y="21600"/>
                  <a:pt x="12956" y="21600"/>
                  <a:pt x="16798" y="17578"/>
                </a:cubicBezTo>
                <a:cubicBezTo>
                  <a:pt x="20640" y="13556"/>
                  <a:pt x="20640" y="7032"/>
                  <a:pt x="16798" y="3010"/>
                </a:cubicBezTo>
                <a:cubicBezTo>
                  <a:pt x="14877" y="999"/>
                  <a:pt x="12358" y="0"/>
                  <a:pt x="9840" y="0"/>
                </a:cubicBezTo>
                <a:close/>
              </a:path>
            </a:pathLst>
          </a:custGeom>
          <a:noFill/>
          <a:ln>
            <a:noFill/>
          </a:ln>
        </p:spPr>
      </p:pic>
      <p:pic>
        <p:nvPicPr>
          <p:cNvPr id="366" name="Google Shape;366;p15" descr="Image"/>
          <p:cNvPicPr preferRelativeResize="0"/>
          <p:nvPr/>
        </p:nvPicPr>
        <p:blipFill rotWithShape="1">
          <a:blip r:embed="rId4">
            <a:alphaModFix/>
          </a:blip>
          <a:srcRect b="93520"/>
          <a:stretch/>
        </p:blipFill>
        <p:spPr>
          <a:xfrm>
            <a:off x="5607220" y="880467"/>
            <a:ext cx="1465058" cy="205384"/>
          </a:xfrm>
          <a:prstGeom prst="rect">
            <a:avLst/>
          </a:prstGeom>
          <a:noFill/>
          <a:ln>
            <a:noFill/>
          </a:ln>
        </p:spPr>
      </p:pic>
      <p:pic>
        <p:nvPicPr>
          <p:cNvPr id="367" name="Google Shape;367;p15" descr="Image"/>
          <p:cNvPicPr preferRelativeResize="0"/>
          <p:nvPr/>
        </p:nvPicPr>
        <p:blipFill rotWithShape="1">
          <a:blip r:embed="rId3">
            <a:alphaModFix/>
          </a:blip>
          <a:srcRect l="47555" t="46977" r="47729" b="48309"/>
          <a:stretch/>
        </p:blipFill>
        <p:spPr>
          <a:xfrm>
            <a:off x="7404141" y="1120554"/>
            <a:ext cx="121223" cy="121202"/>
          </a:xfrm>
          <a:custGeom>
            <a:avLst/>
            <a:gdLst/>
            <a:ahLst/>
            <a:cxnLst/>
            <a:rect l="l" t="t" r="r" b="b"/>
            <a:pathLst>
              <a:path w="19679" h="20595" extrusionOk="0">
                <a:moveTo>
                  <a:pt x="9840" y="0"/>
                </a:moveTo>
                <a:cubicBezTo>
                  <a:pt x="7322" y="0"/>
                  <a:pt x="4803" y="999"/>
                  <a:pt x="2882" y="3010"/>
                </a:cubicBezTo>
                <a:cubicBezTo>
                  <a:pt x="-960" y="7032"/>
                  <a:pt x="-960" y="13556"/>
                  <a:pt x="2882" y="17578"/>
                </a:cubicBezTo>
                <a:cubicBezTo>
                  <a:pt x="6724" y="21600"/>
                  <a:pt x="12956" y="21600"/>
                  <a:pt x="16798" y="17578"/>
                </a:cubicBezTo>
                <a:cubicBezTo>
                  <a:pt x="20640" y="13556"/>
                  <a:pt x="20640" y="7032"/>
                  <a:pt x="16798" y="3010"/>
                </a:cubicBezTo>
                <a:cubicBezTo>
                  <a:pt x="14877" y="999"/>
                  <a:pt x="12358" y="0"/>
                  <a:pt x="9840" y="0"/>
                </a:cubicBezTo>
                <a:close/>
              </a:path>
            </a:pathLst>
          </a:custGeom>
          <a:noFill/>
          <a:ln>
            <a:noFill/>
          </a:ln>
        </p:spPr>
      </p:pic>
      <p:pic>
        <p:nvPicPr>
          <p:cNvPr id="368" name="Google Shape;368;p15" descr="Image"/>
          <p:cNvPicPr preferRelativeResize="0"/>
          <p:nvPr/>
        </p:nvPicPr>
        <p:blipFill rotWithShape="1">
          <a:blip r:embed="rId4">
            <a:alphaModFix/>
          </a:blip>
          <a:srcRect b="93520"/>
          <a:stretch/>
        </p:blipFill>
        <p:spPr>
          <a:xfrm>
            <a:off x="7374694" y="880467"/>
            <a:ext cx="1465653" cy="205384"/>
          </a:xfrm>
          <a:prstGeom prst="rect">
            <a:avLst/>
          </a:prstGeom>
          <a:noFill/>
          <a:ln>
            <a:noFill/>
          </a:ln>
        </p:spPr>
      </p:pic>
      <p:pic>
        <p:nvPicPr>
          <p:cNvPr id="369" name="Google Shape;369;p15" descr="Image"/>
          <p:cNvPicPr preferRelativeResize="0"/>
          <p:nvPr/>
        </p:nvPicPr>
        <p:blipFill rotWithShape="1">
          <a:blip r:embed="rId3">
            <a:alphaModFix/>
          </a:blip>
          <a:srcRect l="46753" t="47574" r="48531" b="47712"/>
          <a:stretch/>
        </p:blipFill>
        <p:spPr>
          <a:xfrm>
            <a:off x="2100733" y="1120554"/>
            <a:ext cx="121223" cy="121202"/>
          </a:xfrm>
          <a:custGeom>
            <a:avLst/>
            <a:gdLst/>
            <a:ahLst/>
            <a:cxnLst/>
            <a:rect l="l" t="t" r="r" b="b"/>
            <a:pathLst>
              <a:path w="19679" h="20595" extrusionOk="0">
                <a:moveTo>
                  <a:pt x="9840" y="0"/>
                </a:moveTo>
                <a:cubicBezTo>
                  <a:pt x="7322" y="0"/>
                  <a:pt x="4803" y="999"/>
                  <a:pt x="2882" y="3010"/>
                </a:cubicBezTo>
                <a:cubicBezTo>
                  <a:pt x="-960" y="7032"/>
                  <a:pt x="-960" y="13556"/>
                  <a:pt x="2882" y="17578"/>
                </a:cubicBezTo>
                <a:cubicBezTo>
                  <a:pt x="6724" y="21600"/>
                  <a:pt x="12956" y="21600"/>
                  <a:pt x="16798" y="17578"/>
                </a:cubicBezTo>
                <a:cubicBezTo>
                  <a:pt x="20640" y="13556"/>
                  <a:pt x="20640" y="7032"/>
                  <a:pt x="16798" y="3010"/>
                </a:cubicBezTo>
                <a:cubicBezTo>
                  <a:pt x="14877" y="999"/>
                  <a:pt x="12358" y="0"/>
                  <a:pt x="9840" y="0"/>
                </a:cubicBezTo>
                <a:close/>
              </a:path>
            </a:pathLst>
          </a:custGeom>
          <a:noFill/>
          <a:ln>
            <a:noFill/>
          </a:ln>
        </p:spPr>
      </p:pic>
      <p:pic>
        <p:nvPicPr>
          <p:cNvPr id="370" name="Google Shape;370;p15" descr="Image"/>
          <p:cNvPicPr preferRelativeResize="0"/>
          <p:nvPr/>
        </p:nvPicPr>
        <p:blipFill rotWithShape="1">
          <a:blip r:embed="rId4">
            <a:alphaModFix/>
          </a:blip>
          <a:srcRect b="93520"/>
          <a:stretch/>
        </p:blipFill>
        <p:spPr>
          <a:xfrm>
            <a:off x="2071677" y="880467"/>
            <a:ext cx="1465058" cy="205384"/>
          </a:xfrm>
          <a:prstGeom prst="rect">
            <a:avLst/>
          </a:prstGeom>
          <a:noFill/>
          <a:ln>
            <a:noFill/>
          </a:ln>
        </p:spPr>
      </p:pic>
      <p:pic>
        <p:nvPicPr>
          <p:cNvPr id="371" name="Google Shape;371;p15" descr="Image"/>
          <p:cNvPicPr preferRelativeResize="0"/>
          <p:nvPr/>
        </p:nvPicPr>
        <p:blipFill rotWithShape="1">
          <a:blip r:embed="rId3">
            <a:alphaModFix/>
          </a:blip>
          <a:srcRect l="47347" t="46331" r="47938" b="48955"/>
          <a:stretch/>
        </p:blipFill>
        <p:spPr>
          <a:xfrm>
            <a:off x="332920" y="1120554"/>
            <a:ext cx="121223" cy="121202"/>
          </a:xfrm>
          <a:custGeom>
            <a:avLst/>
            <a:gdLst/>
            <a:ahLst/>
            <a:cxnLst/>
            <a:rect l="l" t="t" r="r" b="b"/>
            <a:pathLst>
              <a:path w="19679" h="20595" extrusionOk="0">
                <a:moveTo>
                  <a:pt x="9840" y="0"/>
                </a:moveTo>
                <a:cubicBezTo>
                  <a:pt x="7322" y="0"/>
                  <a:pt x="4803" y="999"/>
                  <a:pt x="2882" y="3010"/>
                </a:cubicBezTo>
                <a:cubicBezTo>
                  <a:pt x="-960" y="7032"/>
                  <a:pt x="-960" y="13556"/>
                  <a:pt x="2882" y="17578"/>
                </a:cubicBezTo>
                <a:cubicBezTo>
                  <a:pt x="6724" y="21600"/>
                  <a:pt x="12956" y="21600"/>
                  <a:pt x="16798" y="17578"/>
                </a:cubicBezTo>
                <a:cubicBezTo>
                  <a:pt x="20640" y="13556"/>
                  <a:pt x="20640" y="7032"/>
                  <a:pt x="16798" y="3010"/>
                </a:cubicBezTo>
                <a:cubicBezTo>
                  <a:pt x="14877" y="999"/>
                  <a:pt x="12358" y="0"/>
                  <a:pt x="9840" y="0"/>
                </a:cubicBezTo>
                <a:close/>
              </a:path>
            </a:pathLst>
          </a:custGeom>
          <a:noFill/>
          <a:ln>
            <a:noFill/>
          </a:ln>
        </p:spPr>
      </p:pic>
      <p:pic>
        <p:nvPicPr>
          <p:cNvPr id="372" name="Google Shape;372;p15" descr="Image"/>
          <p:cNvPicPr preferRelativeResize="0"/>
          <p:nvPr/>
        </p:nvPicPr>
        <p:blipFill rotWithShape="1">
          <a:blip r:embed="rId4">
            <a:alphaModFix/>
          </a:blip>
          <a:srcRect b="93520"/>
          <a:stretch/>
        </p:blipFill>
        <p:spPr>
          <a:xfrm>
            <a:off x="303608" y="880467"/>
            <a:ext cx="1465653" cy="205384"/>
          </a:xfrm>
          <a:prstGeom prst="rect">
            <a:avLst/>
          </a:prstGeom>
          <a:noFill/>
          <a:ln>
            <a:noFill/>
          </a:ln>
        </p:spPr>
      </p:pic>
      <p:sp>
        <p:nvSpPr>
          <p:cNvPr id="373" name="Google Shape;373;p15"/>
          <p:cNvSpPr txBox="1">
            <a:spLocks noGrp="1"/>
          </p:cNvSpPr>
          <p:nvPr>
            <p:ph type="body" idx="1"/>
          </p:nvPr>
        </p:nvSpPr>
        <p:spPr>
          <a:xfrm>
            <a:off x="214285" y="4336256"/>
            <a:ext cx="1657200" cy="543000"/>
          </a:xfrm>
          <a:prstGeom prst="rect">
            <a:avLst/>
          </a:prstGeom>
          <a:noFill/>
          <a:ln>
            <a:noFill/>
          </a:ln>
        </p:spPr>
        <p:txBody>
          <a:bodyPr spcFirstLastPara="1" wrap="square" lIns="34275" tIns="17150" rIns="34275" bIns="17150" anchor="t" anchorCtr="0">
            <a:normAutofit/>
          </a:bodyPr>
          <a:lstStyle>
            <a:lvl1pPr marL="457200" lvl="0" indent="-228600" algn="l">
              <a:lnSpc>
                <a:spcPct val="110000"/>
              </a:lnSpc>
              <a:spcBef>
                <a:spcPts val="0"/>
              </a:spcBef>
              <a:spcAft>
                <a:spcPts val="0"/>
              </a:spcAft>
              <a:buSzPts val="800"/>
              <a:buFont typeface="Radio Canada"/>
              <a:buNone/>
              <a:defRPr sz="800">
                <a:solidFill>
                  <a:schemeClr val="accent2"/>
                </a:solidFill>
                <a:latin typeface="Radio Canada"/>
                <a:ea typeface="Radio Canada"/>
                <a:cs typeface="Radio Canada"/>
                <a:sym typeface="Radio Canada"/>
              </a:defRPr>
            </a:lvl1pPr>
            <a:lvl2pPr marL="914400" lvl="1"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2pPr>
            <a:lvl3pPr marL="1371600" lvl="2"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3pPr>
            <a:lvl4pPr marL="1828800" lvl="3"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4pPr>
            <a:lvl5pPr marL="2286000" lvl="4"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5pPr>
            <a:lvl6pPr marL="2743200" lvl="5"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6pPr>
            <a:lvl7pPr marL="3200400" lvl="6"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7pPr>
            <a:lvl8pPr marL="3657600" lvl="7"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8pPr>
            <a:lvl9pPr marL="4114800" lvl="8"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9pPr>
          </a:lstStyle>
          <a:p>
            <a:endParaRPr/>
          </a:p>
        </p:txBody>
      </p:sp>
      <p:sp>
        <p:nvSpPr>
          <p:cNvPr id="374" name="Google Shape;374;p15"/>
          <p:cNvSpPr txBox="1">
            <a:spLocks noGrp="1"/>
          </p:cNvSpPr>
          <p:nvPr>
            <p:ph type="body" idx="7"/>
          </p:nvPr>
        </p:nvSpPr>
        <p:spPr>
          <a:xfrm>
            <a:off x="1981537" y="4336256"/>
            <a:ext cx="1657200" cy="543000"/>
          </a:xfrm>
          <a:prstGeom prst="rect">
            <a:avLst/>
          </a:prstGeom>
          <a:noFill/>
          <a:ln>
            <a:noFill/>
          </a:ln>
        </p:spPr>
        <p:txBody>
          <a:bodyPr spcFirstLastPara="1" wrap="square" lIns="34275" tIns="17150" rIns="34275" bIns="17150" anchor="t" anchorCtr="0">
            <a:normAutofit/>
          </a:bodyPr>
          <a:lstStyle>
            <a:lvl1pPr marL="457200" lvl="0" indent="-228600" algn="l">
              <a:lnSpc>
                <a:spcPct val="110000"/>
              </a:lnSpc>
              <a:spcBef>
                <a:spcPts val="0"/>
              </a:spcBef>
              <a:spcAft>
                <a:spcPts val="0"/>
              </a:spcAft>
              <a:buSzPts val="800"/>
              <a:buFont typeface="Radio Canada"/>
              <a:buNone/>
              <a:defRPr sz="800">
                <a:solidFill>
                  <a:schemeClr val="accent2"/>
                </a:solidFill>
                <a:latin typeface="Radio Canada"/>
                <a:ea typeface="Radio Canada"/>
                <a:cs typeface="Radio Canada"/>
                <a:sym typeface="Radio Canada"/>
              </a:defRPr>
            </a:lvl1pPr>
            <a:lvl2pPr marL="914400" lvl="1"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2pPr>
            <a:lvl3pPr marL="1371600" lvl="2"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3pPr>
            <a:lvl4pPr marL="1828800" lvl="3"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4pPr>
            <a:lvl5pPr marL="2286000" lvl="4"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5pPr>
            <a:lvl6pPr marL="2743200" lvl="5"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6pPr>
            <a:lvl7pPr marL="3200400" lvl="6"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7pPr>
            <a:lvl8pPr marL="3657600" lvl="7"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8pPr>
            <a:lvl9pPr marL="4114800" lvl="8"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9pPr>
          </a:lstStyle>
          <a:p>
            <a:endParaRPr/>
          </a:p>
        </p:txBody>
      </p:sp>
      <p:sp>
        <p:nvSpPr>
          <p:cNvPr id="375" name="Google Shape;375;p15"/>
          <p:cNvSpPr txBox="1">
            <a:spLocks noGrp="1"/>
          </p:cNvSpPr>
          <p:nvPr>
            <p:ph type="body" idx="8"/>
          </p:nvPr>
        </p:nvSpPr>
        <p:spPr>
          <a:xfrm>
            <a:off x="3748790" y="4336256"/>
            <a:ext cx="1657200" cy="543000"/>
          </a:xfrm>
          <a:prstGeom prst="rect">
            <a:avLst/>
          </a:prstGeom>
          <a:noFill/>
          <a:ln>
            <a:noFill/>
          </a:ln>
        </p:spPr>
        <p:txBody>
          <a:bodyPr spcFirstLastPara="1" wrap="square" lIns="34275" tIns="17150" rIns="34275" bIns="17150" anchor="t" anchorCtr="0">
            <a:normAutofit/>
          </a:bodyPr>
          <a:lstStyle>
            <a:lvl1pPr marL="457200" lvl="0" indent="-228600" algn="l">
              <a:lnSpc>
                <a:spcPct val="110000"/>
              </a:lnSpc>
              <a:spcBef>
                <a:spcPts val="0"/>
              </a:spcBef>
              <a:spcAft>
                <a:spcPts val="0"/>
              </a:spcAft>
              <a:buSzPts val="800"/>
              <a:buFont typeface="Radio Canada"/>
              <a:buNone/>
              <a:defRPr sz="800">
                <a:solidFill>
                  <a:schemeClr val="accent2"/>
                </a:solidFill>
                <a:latin typeface="Radio Canada"/>
                <a:ea typeface="Radio Canada"/>
                <a:cs typeface="Radio Canada"/>
                <a:sym typeface="Radio Canada"/>
              </a:defRPr>
            </a:lvl1pPr>
            <a:lvl2pPr marL="914400" lvl="1"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2pPr>
            <a:lvl3pPr marL="1371600" lvl="2"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3pPr>
            <a:lvl4pPr marL="1828800" lvl="3"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4pPr>
            <a:lvl5pPr marL="2286000" lvl="4"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5pPr>
            <a:lvl6pPr marL="2743200" lvl="5"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6pPr>
            <a:lvl7pPr marL="3200400" lvl="6"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7pPr>
            <a:lvl8pPr marL="3657600" lvl="7"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8pPr>
            <a:lvl9pPr marL="4114800" lvl="8"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9pPr>
          </a:lstStyle>
          <a:p>
            <a:endParaRPr/>
          </a:p>
        </p:txBody>
      </p:sp>
      <p:sp>
        <p:nvSpPr>
          <p:cNvPr id="376" name="Google Shape;376;p15"/>
          <p:cNvSpPr txBox="1">
            <a:spLocks noGrp="1"/>
          </p:cNvSpPr>
          <p:nvPr>
            <p:ph type="body" idx="9"/>
          </p:nvPr>
        </p:nvSpPr>
        <p:spPr>
          <a:xfrm>
            <a:off x="5516638" y="4336256"/>
            <a:ext cx="1657200" cy="543000"/>
          </a:xfrm>
          <a:prstGeom prst="rect">
            <a:avLst/>
          </a:prstGeom>
          <a:noFill/>
          <a:ln>
            <a:noFill/>
          </a:ln>
        </p:spPr>
        <p:txBody>
          <a:bodyPr spcFirstLastPara="1" wrap="square" lIns="34275" tIns="17150" rIns="34275" bIns="17150" anchor="t" anchorCtr="0">
            <a:normAutofit/>
          </a:bodyPr>
          <a:lstStyle>
            <a:lvl1pPr marL="457200" lvl="0" indent="-228600" algn="l">
              <a:lnSpc>
                <a:spcPct val="110000"/>
              </a:lnSpc>
              <a:spcBef>
                <a:spcPts val="0"/>
              </a:spcBef>
              <a:spcAft>
                <a:spcPts val="0"/>
              </a:spcAft>
              <a:buSzPts val="800"/>
              <a:buFont typeface="Radio Canada"/>
              <a:buNone/>
              <a:defRPr sz="800">
                <a:solidFill>
                  <a:schemeClr val="accent2"/>
                </a:solidFill>
                <a:latin typeface="Radio Canada"/>
                <a:ea typeface="Radio Canada"/>
                <a:cs typeface="Radio Canada"/>
                <a:sym typeface="Radio Canada"/>
              </a:defRPr>
            </a:lvl1pPr>
            <a:lvl2pPr marL="914400" lvl="1"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2pPr>
            <a:lvl3pPr marL="1371600" lvl="2"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3pPr>
            <a:lvl4pPr marL="1828800" lvl="3"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4pPr>
            <a:lvl5pPr marL="2286000" lvl="4"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5pPr>
            <a:lvl6pPr marL="2743200" lvl="5"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6pPr>
            <a:lvl7pPr marL="3200400" lvl="6"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7pPr>
            <a:lvl8pPr marL="3657600" lvl="7"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8pPr>
            <a:lvl9pPr marL="4114800" lvl="8"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9pPr>
          </a:lstStyle>
          <a:p>
            <a:endParaRPr/>
          </a:p>
        </p:txBody>
      </p:sp>
      <p:sp>
        <p:nvSpPr>
          <p:cNvPr id="377" name="Google Shape;377;p15"/>
          <p:cNvSpPr txBox="1">
            <a:spLocks noGrp="1"/>
          </p:cNvSpPr>
          <p:nvPr>
            <p:ph type="body" idx="13"/>
          </p:nvPr>
        </p:nvSpPr>
        <p:spPr>
          <a:xfrm>
            <a:off x="7284486" y="4336256"/>
            <a:ext cx="1657200" cy="543000"/>
          </a:xfrm>
          <a:prstGeom prst="rect">
            <a:avLst/>
          </a:prstGeom>
          <a:noFill/>
          <a:ln>
            <a:noFill/>
          </a:ln>
        </p:spPr>
        <p:txBody>
          <a:bodyPr spcFirstLastPara="1" wrap="square" lIns="34275" tIns="17150" rIns="34275" bIns="17150" anchor="t" anchorCtr="0">
            <a:normAutofit/>
          </a:bodyPr>
          <a:lstStyle>
            <a:lvl1pPr marL="457200" lvl="0" indent="-228600" algn="l">
              <a:lnSpc>
                <a:spcPct val="110000"/>
              </a:lnSpc>
              <a:spcBef>
                <a:spcPts val="0"/>
              </a:spcBef>
              <a:spcAft>
                <a:spcPts val="0"/>
              </a:spcAft>
              <a:buSzPts val="800"/>
              <a:buFont typeface="Radio Canada"/>
              <a:buNone/>
              <a:defRPr sz="800">
                <a:solidFill>
                  <a:schemeClr val="accent2"/>
                </a:solidFill>
                <a:latin typeface="Radio Canada"/>
                <a:ea typeface="Radio Canada"/>
                <a:cs typeface="Radio Canada"/>
                <a:sym typeface="Radio Canada"/>
              </a:defRPr>
            </a:lvl1pPr>
            <a:lvl2pPr marL="914400" lvl="1"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2pPr>
            <a:lvl3pPr marL="1371600" lvl="2"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3pPr>
            <a:lvl4pPr marL="1828800" lvl="3"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4pPr>
            <a:lvl5pPr marL="2286000" lvl="4" indent="-228600" algn="l">
              <a:lnSpc>
                <a:spcPct val="90000"/>
              </a:lnSpc>
              <a:spcBef>
                <a:spcPts val="400"/>
              </a:spcBef>
              <a:spcAft>
                <a:spcPts val="0"/>
              </a:spcAft>
              <a:buSzPts val="800"/>
              <a:buFont typeface="Radio Canada"/>
              <a:buNone/>
              <a:defRPr sz="800">
                <a:latin typeface="Radio Canada"/>
                <a:ea typeface="Radio Canada"/>
                <a:cs typeface="Radio Canada"/>
                <a:sym typeface="Radio Canada"/>
              </a:defRPr>
            </a:lvl5pPr>
            <a:lvl6pPr marL="2743200" lvl="5"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6pPr>
            <a:lvl7pPr marL="3200400" lvl="6"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7pPr>
            <a:lvl8pPr marL="3657600" lvl="7"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8pPr>
            <a:lvl9pPr marL="4114800" lvl="8" indent="-279400" algn="l">
              <a:lnSpc>
                <a:spcPct val="90000"/>
              </a:lnSpc>
              <a:spcBef>
                <a:spcPts val="400"/>
              </a:spcBef>
              <a:spcAft>
                <a:spcPts val="0"/>
              </a:spcAft>
              <a:buSzPts val="800"/>
              <a:buFont typeface="Radio Canada"/>
              <a:buChar char="■"/>
              <a:defRPr sz="800">
                <a:latin typeface="Radio Canada"/>
                <a:ea typeface="Radio Canada"/>
                <a:cs typeface="Radio Canada"/>
                <a:sym typeface="Radio Canada"/>
              </a:defRPr>
            </a:lvl9pPr>
          </a:lstStyle>
          <a:p>
            <a:endParaRPr/>
          </a:p>
        </p:txBody>
      </p:sp>
      <p:sp>
        <p:nvSpPr>
          <p:cNvPr id="378" name="Google Shape;378;p15"/>
          <p:cNvSpPr txBox="1">
            <a:spLocks noGrp="1"/>
          </p:cNvSpPr>
          <p:nvPr>
            <p:ph type="body" idx="14"/>
          </p:nvPr>
        </p:nvSpPr>
        <p:spPr>
          <a:xfrm>
            <a:off x="454151" y="1085849"/>
            <a:ext cx="1223400" cy="192900"/>
          </a:xfrm>
          <a:prstGeom prst="rect">
            <a:avLst/>
          </a:prstGeom>
          <a:noFill/>
          <a:ln>
            <a:noFill/>
          </a:ln>
        </p:spPr>
        <p:txBody>
          <a:bodyPr spcFirstLastPara="1" wrap="square" lIns="34275" tIns="17150" rIns="34275" bIns="17150" anchor="ctr" anchorCtr="0">
            <a:normAutofit/>
          </a:bodyPr>
          <a:lstStyle>
            <a:lvl1pPr marL="457200" lvl="0" indent="-228600" algn="l">
              <a:lnSpc>
                <a:spcPct val="100000"/>
              </a:lnSpc>
              <a:spcBef>
                <a:spcPts val="0"/>
              </a:spcBef>
              <a:spcAft>
                <a:spcPts val="0"/>
              </a:spcAft>
              <a:buSzPts val="600"/>
              <a:buNone/>
              <a:defRPr sz="600">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379" name="Google Shape;379;p15"/>
          <p:cNvSpPr txBox="1">
            <a:spLocks noGrp="1"/>
          </p:cNvSpPr>
          <p:nvPr>
            <p:ph type="body" idx="15"/>
          </p:nvPr>
        </p:nvSpPr>
        <p:spPr>
          <a:xfrm>
            <a:off x="2223180" y="1085849"/>
            <a:ext cx="1223400" cy="192900"/>
          </a:xfrm>
          <a:prstGeom prst="rect">
            <a:avLst/>
          </a:prstGeom>
          <a:noFill/>
          <a:ln>
            <a:noFill/>
          </a:ln>
        </p:spPr>
        <p:txBody>
          <a:bodyPr spcFirstLastPara="1" wrap="square" lIns="34275" tIns="17150" rIns="34275" bIns="17150" anchor="ctr" anchorCtr="0">
            <a:normAutofit/>
          </a:bodyPr>
          <a:lstStyle>
            <a:lvl1pPr marL="457200" lvl="0" indent="-228600" algn="l">
              <a:lnSpc>
                <a:spcPct val="100000"/>
              </a:lnSpc>
              <a:spcBef>
                <a:spcPts val="0"/>
              </a:spcBef>
              <a:spcAft>
                <a:spcPts val="0"/>
              </a:spcAft>
              <a:buSzPts val="600"/>
              <a:buNone/>
              <a:defRPr sz="600">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380" name="Google Shape;380;p15"/>
          <p:cNvSpPr txBox="1">
            <a:spLocks noGrp="1"/>
          </p:cNvSpPr>
          <p:nvPr>
            <p:ph type="body" idx="16"/>
          </p:nvPr>
        </p:nvSpPr>
        <p:spPr>
          <a:xfrm>
            <a:off x="3989767" y="1085849"/>
            <a:ext cx="1223400" cy="192900"/>
          </a:xfrm>
          <a:prstGeom prst="rect">
            <a:avLst/>
          </a:prstGeom>
          <a:noFill/>
          <a:ln>
            <a:noFill/>
          </a:ln>
        </p:spPr>
        <p:txBody>
          <a:bodyPr spcFirstLastPara="1" wrap="square" lIns="34275" tIns="17150" rIns="34275" bIns="17150" anchor="ctr" anchorCtr="0">
            <a:normAutofit/>
          </a:bodyPr>
          <a:lstStyle>
            <a:lvl1pPr marL="457200" lvl="0" indent="-228600" algn="l">
              <a:lnSpc>
                <a:spcPct val="100000"/>
              </a:lnSpc>
              <a:spcBef>
                <a:spcPts val="0"/>
              </a:spcBef>
              <a:spcAft>
                <a:spcPts val="0"/>
              </a:spcAft>
              <a:buSzPts val="600"/>
              <a:buNone/>
              <a:defRPr sz="600">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381" name="Google Shape;381;p15"/>
          <p:cNvSpPr txBox="1">
            <a:spLocks noGrp="1"/>
          </p:cNvSpPr>
          <p:nvPr>
            <p:ph type="body" idx="17"/>
          </p:nvPr>
        </p:nvSpPr>
        <p:spPr>
          <a:xfrm>
            <a:off x="5757570" y="1085849"/>
            <a:ext cx="1223400" cy="192900"/>
          </a:xfrm>
          <a:prstGeom prst="rect">
            <a:avLst/>
          </a:prstGeom>
          <a:noFill/>
          <a:ln>
            <a:noFill/>
          </a:ln>
        </p:spPr>
        <p:txBody>
          <a:bodyPr spcFirstLastPara="1" wrap="square" lIns="34275" tIns="17150" rIns="34275" bIns="17150" anchor="ctr" anchorCtr="0">
            <a:normAutofit/>
          </a:bodyPr>
          <a:lstStyle>
            <a:lvl1pPr marL="457200" lvl="0" indent="-228600" algn="l">
              <a:lnSpc>
                <a:spcPct val="100000"/>
              </a:lnSpc>
              <a:spcBef>
                <a:spcPts val="0"/>
              </a:spcBef>
              <a:spcAft>
                <a:spcPts val="0"/>
              </a:spcAft>
              <a:buSzPts val="600"/>
              <a:buNone/>
              <a:defRPr sz="600">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382" name="Google Shape;382;p15"/>
          <p:cNvSpPr txBox="1">
            <a:spLocks noGrp="1"/>
          </p:cNvSpPr>
          <p:nvPr>
            <p:ph type="body" idx="18"/>
          </p:nvPr>
        </p:nvSpPr>
        <p:spPr>
          <a:xfrm>
            <a:off x="7525373" y="1085849"/>
            <a:ext cx="1223400" cy="192900"/>
          </a:xfrm>
          <a:prstGeom prst="rect">
            <a:avLst/>
          </a:prstGeom>
          <a:noFill/>
          <a:ln>
            <a:noFill/>
          </a:ln>
        </p:spPr>
        <p:txBody>
          <a:bodyPr spcFirstLastPara="1" wrap="square" lIns="34275" tIns="17150" rIns="34275" bIns="17150" anchor="ctr" anchorCtr="0">
            <a:normAutofit/>
          </a:bodyPr>
          <a:lstStyle>
            <a:lvl1pPr marL="457200" lvl="0" indent="-228600" algn="l">
              <a:lnSpc>
                <a:spcPct val="100000"/>
              </a:lnSpc>
              <a:spcBef>
                <a:spcPts val="0"/>
              </a:spcBef>
              <a:spcAft>
                <a:spcPts val="0"/>
              </a:spcAft>
              <a:buSzPts val="600"/>
              <a:buNone/>
              <a:defRPr sz="600">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383" name="Google Shape;383;p15"/>
          <p:cNvSpPr>
            <a:spLocks noGrp="1"/>
          </p:cNvSpPr>
          <p:nvPr>
            <p:ph type="pic" idx="19"/>
          </p:nvPr>
        </p:nvSpPr>
        <p:spPr>
          <a:xfrm>
            <a:off x="7406238" y="1121774"/>
            <a:ext cx="121200" cy="121200"/>
          </a:xfrm>
          <a:prstGeom prst="ellipse">
            <a:avLst/>
          </a:prstGeom>
          <a:noFill/>
          <a:ln>
            <a:noFill/>
          </a:ln>
        </p:spPr>
      </p:sp>
      <p:sp>
        <p:nvSpPr>
          <p:cNvPr id="384" name="Google Shape;384;p15"/>
          <p:cNvSpPr>
            <a:spLocks noGrp="1"/>
          </p:cNvSpPr>
          <p:nvPr>
            <p:ph type="pic" idx="20"/>
          </p:nvPr>
        </p:nvSpPr>
        <p:spPr>
          <a:xfrm>
            <a:off x="5637400" y="1121774"/>
            <a:ext cx="121200" cy="121200"/>
          </a:xfrm>
          <a:prstGeom prst="ellipse">
            <a:avLst/>
          </a:prstGeom>
          <a:noFill/>
          <a:ln>
            <a:noFill/>
          </a:ln>
        </p:spPr>
      </p:sp>
      <p:sp>
        <p:nvSpPr>
          <p:cNvPr id="385" name="Google Shape;385;p15"/>
          <p:cNvSpPr>
            <a:spLocks noGrp="1"/>
          </p:cNvSpPr>
          <p:nvPr>
            <p:ph type="pic" idx="21"/>
          </p:nvPr>
        </p:nvSpPr>
        <p:spPr>
          <a:xfrm>
            <a:off x="3869088" y="1121774"/>
            <a:ext cx="121200" cy="121200"/>
          </a:xfrm>
          <a:prstGeom prst="ellipse">
            <a:avLst/>
          </a:prstGeom>
          <a:noFill/>
          <a:ln>
            <a:noFill/>
          </a:ln>
        </p:spPr>
      </p:sp>
      <p:sp>
        <p:nvSpPr>
          <p:cNvPr id="386" name="Google Shape;386;p15"/>
          <p:cNvSpPr>
            <a:spLocks noGrp="1"/>
          </p:cNvSpPr>
          <p:nvPr>
            <p:ph type="pic" idx="22"/>
          </p:nvPr>
        </p:nvSpPr>
        <p:spPr>
          <a:xfrm>
            <a:off x="2101025" y="1121774"/>
            <a:ext cx="121200" cy="121200"/>
          </a:xfrm>
          <a:prstGeom prst="ellipse">
            <a:avLst/>
          </a:prstGeom>
          <a:noFill/>
          <a:ln>
            <a:noFill/>
          </a:ln>
        </p:spPr>
      </p:sp>
      <p:sp>
        <p:nvSpPr>
          <p:cNvPr id="387" name="Google Shape;387;p15"/>
          <p:cNvSpPr>
            <a:spLocks noGrp="1"/>
          </p:cNvSpPr>
          <p:nvPr>
            <p:ph type="pic" idx="23"/>
          </p:nvPr>
        </p:nvSpPr>
        <p:spPr>
          <a:xfrm>
            <a:off x="332975" y="1120537"/>
            <a:ext cx="121200" cy="121200"/>
          </a:xfrm>
          <a:prstGeom prst="ellipse">
            <a:avLst/>
          </a:prstGeom>
          <a:noFill/>
          <a:ln>
            <a:noFill/>
          </a:ln>
        </p:spPr>
      </p:sp>
      <p:grpSp>
        <p:nvGrpSpPr>
          <p:cNvPr id="388" name="Google Shape;388;p15"/>
          <p:cNvGrpSpPr/>
          <p:nvPr/>
        </p:nvGrpSpPr>
        <p:grpSpPr>
          <a:xfrm>
            <a:off x="190503" y="228596"/>
            <a:ext cx="304371" cy="304371"/>
            <a:chOff x="1190625" y="238125"/>
            <a:chExt cx="5238750" cy="5238750"/>
          </a:xfrm>
        </p:grpSpPr>
        <p:sp>
          <p:nvSpPr>
            <p:cNvPr id="389" name="Google Shape;389;p15"/>
            <p:cNvSpPr/>
            <p:nvPr/>
          </p:nvSpPr>
          <p:spPr>
            <a:xfrm>
              <a:off x="2873550" y="1921050"/>
              <a:ext cx="1872900" cy="1872900"/>
            </a:xfrm>
            <a:custGeom>
              <a:avLst/>
              <a:gdLst/>
              <a:ahLst/>
              <a:cxnLst/>
              <a:rect l="l" t="t" r="r" b="b"/>
              <a:pathLst>
                <a:path w="74916" h="74916" extrusionOk="0">
                  <a:moveTo>
                    <a:pt x="35493" y="1"/>
                  </a:moveTo>
                  <a:lnTo>
                    <a:pt x="33660" y="263"/>
                  </a:lnTo>
                  <a:lnTo>
                    <a:pt x="31695" y="394"/>
                  </a:lnTo>
                  <a:lnTo>
                    <a:pt x="29862" y="787"/>
                  </a:lnTo>
                  <a:lnTo>
                    <a:pt x="28159" y="1180"/>
                  </a:lnTo>
                  <a:lnTo>
                    <a:pt x="26326" y="1704"/>
                  </a:lnTo>
                  <a:lnTo>
                    <a:pt x="24623" y="2227"/>
                  </a:lnTo>
                  <a:lnTo>
                    <a:pt x="22920" y="3013"/>
                  </a:lnTo>
                  <a:lnTo>
                    <a:pt x="21218" y="3668"/>
                  </a:lnTo>
                  <a:lnTo>
                    <a:pt x="19646" y="4585"/>
                  </a:lnTo>
                  <a:lnTo>
                    <a:pt x="18075" y="5371"/>
                  </a:lnTo>
                  <a:lnTo>
                    <a:pt x="16503" y="6418"/>
                  </a:lnTo>
                  <a:lnTo>
                    <a:pt x="15062" y="7466"/>
                  </a:lnTo>
                  <a:lnTo>
                    <a:pt x="13622" y="8514"/>
                  </a:lnTo>
                  <a:lnTo>
                    <a:pt x="12312" y="9693"/>
                  </a:lnTo>
                  <a:lnTo>
                    <a:pt x="11002" y="11002"/>
                  </a:lnTo>
                  <a:lnTo>
                    <a:pt x="9693" y="12312"/>
                  </a:lnTo>
                  <a:lnTo>
                    <a:pt x="8514" y="13622"/>
                  </a:lnTo>
                  <a:lnTo>
                    <a:pt x="7466" y="15062"/>
                  </a:lnTo>
                  <a:lnTo>
                    <a:pt x="6418" y="16503"/>
                  </a:lnTo>
                  <a:lnTo>
                    <a:pt x="5371" y="18075"/>
                  </a:lnTo>
                  <a:lnTo>
                    <a:pt x="4585" y="19646"/>
                  </a:lnTo>
                  <a:lnTo>
                    <a:pt x="3668" y="21218"/>
                  </a:lnTo>
                  <a:lnTo>
                    <a:pt x="3013" y="22920"/>
                  </a:lnTo>
                  <a:lnTo>
                    <a:pt x="2227" y="24623"/>
                  </a:lnTo>
                  <a:lnTo>
                    <a:pt x="1704" y="26326"/>
                  </a:lnTo>
                  <a:lnTo>
                    <a:pt x="1180" y="28159"/>
                  </a:lnTo>
                  <a:lnTo>
                    <a:pt x="787" y="29862"/>
                  </a:lnTo>
                  <a:lnTo>
                    <a:pt x="394" y="31695"/>
                  </a:lnTo>
                  <a:lnTo>
                    <a:pt x="263" y="33660"/>
                  </a:lnTo>
                  <a:lnTo>
                    <a:pt x="1" y="35493"/>
                  </a:lnTo>
                  <a:lnTo>
                    <a:pt x="1" y="37458"/>
                  </a:lnTo>
                  <a:lnTo>
                    <a:pt x="1" y="39423"/>
                  </a:lnTo>
                  <a:lnTo>
                    <a:pt x="263" y="41256"/>
                  </a:lnTo>
                  <a:lnTo>
                    <a:pt x="394" y="43221"/>
                  </a:lnTo>
                  <a:lnTo>
                    <a:pt x="787" y="45054"/>
                  </a:lnTo>
                  <a:lnTo>
                    <a:pt x="1180" y="46757"/>
                  </a:lnTo>
                  <a:lnTo>
                    <a:pt x="1704" y="48590"/>
                  </a:lnTo>
                  <a:lnTo>
                    <a:pt x="2227" y="50293"/>
                  </a:lnTo>
                  <a:lnTo>
                    <a:pt x="3013" y="51996"/>
                  </a:lnTo>
                  <a:lnTo>
                    <a:pt x="3668" y="53698"/>
                  </a:lnTo>
                  <a:lnTo>
                    <a:pt x="4585" y="55270"/>
                  </a:lnTo>
                  <a:lnTo>
                    <a:pt x="5371" y="56841"/>
                  </a:lnTo>
                  <a:lnTo>
                    <a:pt x="6418" y="58413"/>
                  </a:lnTo>
                  <a:lnTo>
                    <a:pt x="7466" y="59854"/>
                  </a:lnTo>
                  <a:lnTo>
                    <a:pt x="8514" y="61294"/>
                  </a:lnTo>
                  <a:lnTo>
                    <a:pt x="9693" y="62604"/>
                  </a:lnTo>
                  <a:lnTo>
                    <a:pt x="11002" y="63914"/>
                  </a:lnTo>
                  <a:lnTo>
                    <a:pt x="12312" y="65223"/>
                  </a:lnTo>
                  <a:lnTo>
                    <a:pt x="13622" y="66402"/>
                  </a:lnTo>
                  <a:lnTo>
                    <a:pt x="15062" y="67450"/>
                  </a:lnTo>
                  <a:lnTo>
                    <a:pt x="16503" y="68498"/>
                  </a:lnTo>
                  <a:lnTo>
                    <a:pt x="18075" y="69545"/>
                  </a:lnTo>
                  <a:lnTo>
                    <a:pt x="19646" y="70331"/>
                  </a:lnTo>
                  <a:lnTo>
                    <a:pt x="21218" y="71248"/>
                  </a:lnTo>
                  <a:lnTo>
                    <a:pt x="22920" y="71903"/>
                  </a:lnTo>
                  <a:lnTo>
                    <a:pt x="24623" y="72689"/>
                  </a:lnTo>
                  <a:lnTo>
                    <a:pt x="26326" y="73212"/>
                  </a:lnTo>
                  <a:lnTo>
                    <a:pt x="28159" y="73736"/>
                  </a:lnTo>
                  <a:lnTo>
                    <a:pt x="29862" y="74129"/>
                  </a:lnTo>
                  <a:lnTo>
                    <a:pt x="31695" y="74522"/>
                  </a:lnTo>
                  <a:lnTo>
                    <a:pt x="33660" y="74653"/>
                  </a:lnTo>
                  <a:lnTo>
                    <a:pt x="35493" y="74915"/>
                  </a:lnTo>
                  <a:lnTo>
                    <a:pt x="39423" y="74915"/>
                  </a:lnTo>
                  <a:lnTo>
                    <a:pt x="41256" y="74653"/>
                  </a:lnTo>
                  <a:lnTo>
                    <a:pt x="43221" y="74522"/>
                  </a:lnTo>
                  <a:lnTo>
                    <a:pt x="45054" y="74129"/>
                  </a:lnTo>
                  <a:lnTo>
                    <a:pt x="46757" y="73736"/>
                  </a:lnTo>
                  <a:lnTo>
                    <a:pt x="48590" y="73212"/>
                  </a:lnTo>
                  <a:lnTo>
                    <a:pt x="50293" y="72689"/>
                  </a:lnTo>
                  <a:lnTo>
                    <a:pt x="51996" y="71903"/>
                  </a:lnTo>
                  <a:lnTo>
                    <a:pt x="53698" y="71248"/>
                  </a:lnTo>
                  <a:lnTo>
                    <a:pt x="55270" y="70331"/>
                  </a:lnTo>
                  <a:lnTo>
                    <a:pt x="56841" y="69545"/>
                  </a:lnTo>
                  <a:lnTo>
                    <a:pt x="58413" y="68498"/>
                  </a:lnTo>
                  <a:lnTo>
                    <a:pt x="59854" y="67450"/>
                  </a:lnTo>
                  <a:lnTo>
                    <a:pt x="61294" y="66402"/>
                  </a:lnTo>
                  <a:lnTo>
                    <a:pt x="62604" y="65223"/>
                  </a:lnTo>
                  <a:lnTo>
                    <a:pt x="63914" y="63914"/>
                  </a:lnTo>
                  <a:lnTo>
                    <a:pt x="65223" y="62604"/>
                  </a:lnTo>
                  <a:lnTo>
                    <a:pt x="66402" y="61294"/>
                  </a:lnTo>
                  <a:lnTo>
                    <a:pt x="67450" y="59854"/>
                  </a:lnTo>
                  <a:lnTo>
                    <a:pt x="68498" y="58413"/>
                  </a:lnTo>
                  <a:lnTo>
                    <a:pt x="69414" y="56841"/>
                  </a:lnTo>
                  <a:lnTo>
                    <a:pt x="70331" y="55270"/>
                  </a:lnTo>
                  <a:lnTo>
                    <a:pt x="71248" y="53698"/>
                  </a:lnTo>
                  <a:lnTo>
                    <a:pt x="71903" y="51996"/>
                  </a:lnTo>
                  <a:lnTo>
                    <a:pt x="72689" y="50293"/>
                  </a:lnTo>
                  <a:lnTo>
                    <a:pt x="73212" y="48590"/>
                  </a:lnTo>
                  <a:lnTo>
                    <a:pt x="73736" y="46757"/>
                  </a:lnTo>
                  <a:lnTo>
                    <a:pt x="74129" y="45054"/>
                  </a:lnTo>
                  <a:lnTo>
                    <a:pt x="74522" y="43221"/>
                  </a:lnTo>
                  <a:lnTo>
                    <a:pt x="74653" y="41256"/>
                  </a:lnTo>
                  <a:lnTo>
                    <a:pt x="74784" y="39423"/>
                  </a:lnTo>
                  <a:lnTo>
                    <a:pt x="74915" y="37458"/>
                  </a:lnTo>
                  <a:lnTo>
                    <a:pt x="74784" y="35493"/>
                  </a:lnTo>
                  <a:lnTo>
                    <a:pt x="74653" y="33660"/>
                  </a:lnTo>
                  <a:lnTo>
                    <a:pt x="74522" y="31695"/>
                  </a:lnTo>
                  <a:lnTo>
                    <a:pt x="74129" y="29862"/>
                  </a:lnTo>
                  <a:lnTo>
                    <a:pt x="73736" y="28159"/>
                  </a:lnTo>
                  <a:lnTo>
                    <a:pt x="73212" y="26326"/>
                  </a:lnTo>
                  <a:lnTo>
                    <a:pt x="72689" y="24623"/>
                  </a:lnTo>
                  <a:lnTo>
                    <a:pt x="71903" y="22920"/>
                  </a:lnTo>
                  <a:lnTo>
                    <a:pt x="71248" y="21218"/>
                  </a:lnTo>
                  <a:lnTo>
                    <a:pt x="70331" y="19646"/>
                  </a:lnTo>
                  <a:lnTo>
                    <a:pt x="69414" y="18075"/>
                  </a:lnTo>
                  <a:lnTo>
                    <a:pt x="68498" y="16503"/>
                  </a:lnTo>
                  <a:lnTo>
                    <a:pt x="67450" y="15062"/>
                  </a:lnTo>
                  <a:lnTo>
                    <a:pt x="66402" y="13622"/>
                  </a:lnTo>
                  <a:lnTo>
                    <a:pt x="65223" y="12312"/>
                  </a:lnTo>
                  <a:lnTo>
                    <a:pt x="63914" y="11002"/>
                  </a:lnTo>
                  <a:lnTo>
                    <a:pt x="62604" y="9693"/>
                  </a:lnTo>
                  <a:lnTo>
                    <a:pt x="61294" y="8514"/>
                  </a:lnTo>
                  <a:lnTo>
                    <a:pt x="59854" y="7466"/>
                  </a:lnTo>
                  <a:lnTo>
                    <a:pt x="58413" y="6418"/>
                  </a:lnTo>
                  <a:lnTo>
                    <a:pt x="56841" y="5371"/>
                  </a:lnTo>
                  <a:lnTo>
                    <a:pt x="55270" y="4585"/>
                  </a:lnTo>
                  <a:lnTo>
                    <a:pt x="53698" y="3668"/>
                  </a:lnTo>
                  <a:lnTo>
                    <a:pt x="51996" y="3013"/>
                  </a:lnTo>
                  <a:lnTo>
                    <a:pt x="50293" y="2227"/>
                  </a:lnTo>
                  <a:lnTo>
                    <a:pt x="48590" y="1704"/>
                  </a:lnTo>
                  <a:lnTo>
                    <a:pt x="46757" y="1180"/>
                  </a:lnTo>
                  <a:lnTo>
                    <a:pt x="45054" y="787"/>
                  </a:lnTo>
                  <a:lnTo>
                    <a:pt x="43221" y="394"/>
                  </a:lnTo>
                  <a:lnTo>
                    <a:pt x="41256" y="263"/>
                  </a:lnTo>
                  <a:lnTo>
                    <a:pt x="39423"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90" name="Google Shape;390;p15"/>
            <p:cNvSpPr/>
            <p:nvPr/>
          </p:nvSpPr>
          <p:spPr>
            <a:xfrm>
              <a:off x="3810000" y="2857500"/>
              <a:ext cx="0" cy="0"/>
            </a:xfrm>
            <a:custGeom>
              <a:avLst/>
              <a:gdLst/>
              <a:ahLst/>
              <a:cxnLst/>
              <a:rect l="l" t="t" r="r" b="b"/>
              <a:pathLst>
                <a:path extrusionOk="0">
                  <a:moveTo>
                    <a:pt x="0" y="0"/>
                  </a:moveTo>
                  <a:lnTo>
                    <a:pt x="0"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91" name="Google Shape;391;p15"/>
            <p:cNvSpPr/>
            <p:nvPr/>
          </p:nvSpPr>
          <p:spPr>
            <a:xfrm>
              <a:off x="3810000" y="2857500"/>
              <a:ext cx="0" cy="0"/>
            </a:xfrm>
            <a:custGeom>
              <a:avLst/>
              <a:gdLst/>
              <a:ahLst/>
              <a:cxnLst/>
              <a:rect l="l" t="t" r="r" b="b"/>
              <a:pathLst>
                <a:path fill="none" extrusionOk="0">
                  <a:moveTo>
                    <a:pt x="0" y="0"/>
                  </a:moveTo>
                  <a:lnTo>
                    <a:pt x="0" y="0"/>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92" name="Google Shape;392;p15"/>
            <p:cNvSpPr/>
            <p:nvPr/>
          </p:nvSpPr>
          <p:spPr>
            <a:xfrm>
              <a:off x="1793075" y="1921050"/>
              <a:ext cx="936450" cy="1872900"/>
            </a:xfrm>
            <a:custGeom>
              <a:avLst/>
              <a:gdLst/>
              <a:ahLst/>
              <a:cxnLst/>
              <a:rect l="l" t="t" r="r" b="b"/>
              <a:pathLst>
                <a:path w="37458" h="74916" extrusionOk="0">
                  <a:moveTo>
                    <a:pt x="35493" y="1"/>
                  </a:moveTo>
                  <a:lnTo>
                    <a:pt x="33659" y="132"/>
                  </a:lnTo>
                  <a:lnTo>
                    <a:pt x="31695" y="394"/>
                  </a:lnTo>
                  <a:lnTo>
                    <a:pt x="29861" y="787"/>
                  </a:lnTo>
                  <a:lnTo>
                    <a:pt x="28028" y="1180"/>
                  </a:lnTo>
                  <a:lnTo>
                    <a:pt x="26325" y="1704"/>
                  </a:lnTo>
                  <a:lnTo>
                    <a:pt x="24622" y="2227"/>
                  </a:lnTo>
                  <a:lnTo>
                    <a:pt x="22920" y="2882"/>
                  </a:lnTo>
                  <a:lnTo>
                    <a:pt x="21217" y="3668"/>
                  </a:lnTo>
                  <a:lnTo>
                    <a:pt x="19646" y="4585"/>
                  </a:lnTo>
                  <a:lnTo>
                    <a:pt x="18074" y="5371"/>
                  </a:lnTo>
                  <a:lnTo>
                    <a:pt x="16502" y="6418"/>
                  </a:lnTo>
                  <a:lnTo>
                    <a:pt x="15062" y="7466"/>
                  </a:lnTo>
                  <a:lnTo>
                    <a:pt x="13621" y="8514"/>
                  </a:lnTo>
                  <a:lnTo>
                    <a:pt x="12311" y="9693"/>
                  </a:lnTo>
                  <a:lnTo>
                    <a:pt x="11002" y="11002"/>
                  </a:lnTo>
                  <a:lnTo>
                    <a:pt x="9692" y="12312"/>
                  </a:lnTo>
                  <a:lnTo>
                    <a:pt x="8513" y="13622"/>
                  </a:lnTo>
                  <a:lnTo>
                    <a:pt x="7465" y="15062"/>
                  </a:lnTo>
                  <a:lnTo>
                    <a:pt x="6418" y="16503"/>
                  </a:lnTo>
                  <a:lnTo>
                    <a:pt x="5370" y="18075"/>
                  </a:lnTo>
                  <a:lnTo>
                    <a:pt x="4453" y="19646"/>
                  </a:lnTo>
                  <a:lnTo>
                    <a:pt x="3667" y="21218"/>
                  </a:lnTo>
                  <a:lnTo>
                    <a:pt x="2882" y="22920"/>
                  </a:lnTo>
                  <a:lnTo>
                    <a:pt x="2227" y="24623"/>
                  </a:lnTo>
                  <a:lnTo>
                    <a:pt x="1703" y="26326"/>
                  </a:lnTo>
                  <a:lnTo>
                    <a:pt x="1179" y="28159"/>
                  </a:lnTo>
                  <a:lnTo>
                    <a:pt x="786" y="29862"/>
                  </a:lnTo>
                  <a:lnTo>
                    <a:pt x="393" y="31695"/>
                  </a:lnTo>
                  <a:lnTo>
                    <a:pt x="131" y="33660"/>
                  </a:lnTo>
                  <a:lnTo>
                    <a:pt x="0" y="35493"/>
                  </a:lnTo>
                  <a:lnTo>
                    <a:pt x="0" y="37458"/>
                  </a:lnTo>
                  <a:lnTo>
                    <a:pt x="0" y="39423"/>
                  </a:lnTo>
                  <a:lnTo>
                    <a:pt x="131" y="41256"/>
                  </a:lnTo>
                  <a:lnTo>
                    <a:pt x="393" y="43221"/>
                  </a:lnTo>
                  <a:lnTo>
                    <a:pt x="786" y="45054"/>
                  </a:lnTo>
                  <a:lnTo>
                    <a:pt x="1179" y="46757"/>
                  </a:lnTo>
                  <a:lnTo>
                    <a:pt x="1703" y="48590"/>
                  </a:lnTo>
                  <a:lnTo>
                    <a:pt x="2227" y="50293"/>
                  </a:lnTo>
                  <a:lnTo>
                    <a:pt x="2882" y="51996"/>
                  </a:lnTo>
                  <a:lnTo>
                    <a:pt x="3667" y="53698"/>
                  </a:lnTo>
                  <a:lnTo>
                    <a:pt x="4453" y="55270"/>
                  </a:lnTo>
                  <a:lnTo>
                    <a:pt x="5370" y="56841"/>
                  </a:lnTo>
                  <a:lnTo>
                    <a:pt x="6418" y="58413"/>
                  </a:lnTo>
                  <a:lnTo>
                    <a:pt x="7465" y="59854"/>
                  </a:lnTo>
                  <a:lnTo>
                    <a:pt x="8513" y="61294"/>
                  </a:lnTo>
                  <a:lnTo>
                    <a:pt x="9692" y="62604"/>
                  </a:lnTo>
                  <a:lnTo>
                    <a:pt x="11002" y="63914"/>
                  </a:lnTo>
                  <a:lnTo>
                    <a:pt x="12311" y="65223"/>
                  </a:lnTo>
                  <a:lnTo>
                    <a:pt x="13621" y="66402"/>
                  </a:lnTo>
                  <a:lnTo>
                    <a:pt x="15062" y="67450"/>
                  </a:lnTo>
                  <a:lnTo>
                    <a:pt x="16502" y="68498"/>
                  </a:lnTo>
                  <a:lnTo>
                    <a:pt x="18074" y="69414"/>
                  </a:lnTo>
                  <a:lnTo>
                    <a:pt x="19646" y="70331"/>
                  </a:lnTo>
                  <a:lnTo>
                    <a:pt x="21217" y="71248"/>
                  </a:lnTo>
                  <a:lnTo>
                    <a:pt x="22920" y="71903"/>
                  </a:lnTo>
                  <a:lnTo>
                    <a:pt x="24622" y="72689"/>
                  </a:lnTo>
                  <a:lnTo>
                    <a:pt x="26325" y="73212"/>
                  </a:lnTo>
                  <a:lnTo>
                    <a:pt x="28028" y="73736"/>
                  </a:lnTo>
                  <a:lnTo>
                    <a:pt x="29861" y="74129"/>
                  </a:lnTo>
                  <a:lnTo>
                    <a:pt x="31695" y="74522"/>
                  </a:lnTo>
                  <a:lnTo>
                    <a:pt x="33659" y="74653"/>
                  </a:lnTo>
                  <a:lnTo>
                    <a:pt x="35493" y="74784"/>
                  </a:lnTo>
                  <a:lnTo>
                    <a:pt x="37457" y="74915"/>
                  </a:lnTo>
                  <a:lnTo>
                    <a:pt x="37457"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93" name="Google Shape;393;p15"/>
            <p:cNvSpPr/>
            <p:nvPr/>
          </p:nvSpPr>
          <p:spPr>
            <a:xfrm>
              <a:off x="4890475" y="3937975"/>
              <a:ext cx="890625" cy="887350"/>
            </a:xfrm>
            <a:custGeom>
              <a:avLst/>
              <a:gdLst/>
              <a:ahLst/>
              <a:cxnLst/>
              <a:rect l="l" t="t" r="r" b="b"/>
              <a:pathLst>
                <a:path w="35625" h="35494" extrusionOk="0">
                  <a:moveTo>
                    <a:pt x="1" y="1"/>
                  </a:moveTo>
                  <a:lnTo>
                    <a:pt x="1" y="35493"/>
                  </a:lnTo>
                  <a:lnTo>
                    <a:pt x="1834" y="35493"/>
                  </a:lnTo>
                  <a:lnTo>
                    <a:pt x="3668" y="35362"/>
                  </a:lnTo>
                  <a:lnTo>
                    <a:pt x="5370" y="35100"/>
                  </a:lnTo>
                  <a:lnTo>
                    <a:pt x="7204" y="34838"/>
                  </a:lnTo>
                  <a:lnTo>
                    <a:pt x="8907" y="34445"/>
                  </a:lnTo>
                  <a:lnTo>
                    <a:pt x="10609" y="33922"/>
                  </a:lnTo>
                  <a:lnTo>
                    <a:pt x="12181" y="33398"/>
                  </a:lnTo>
                  <a:lnTo>
                    <a:pt x="13883" y="32743"/>
                  </a:lnTo>
                  <a:lnTo>
                    <a:pt x="15455" y="32088"/>
                  </a:lnTo>
                  <a:lnTo>
                    <a:pt x="16896" y="31302"/>
                  </a:lnTo>
                  <a:lnTo>
                    <a:pt x="18467" y="30385"/>
                  </a:lnTo>
                  <a:lnTo>
                    <a:pt x="19908" y="29469"/>
                  </a:lnTo>
                  <a:lnTo>
                    <a:pt x="21349" y="28552"/>
                  </a:lnTo>
                  <a:lnTo>
                    <a:pt x="22658" y="27373"/>
                  </a:lnTo>
                  <a:lnTo>
                    <a:pt x="23968" y="26325"/>
                  </a:lnTo>
                  <a:lnTo>
                    <a:pt x="25147" y="25147"/>
                  </a:lnTo>
                  <a:lnTo>
                    <a:pt x="26325" y="23968"/>
                  </a:lnTo>
                  <a:lnTo>
                    <a:pt x="27504" y="22658"/>
                  </a:lnTo>
                  <a:lnTo>
                    <a:pt x="28552" y="21349"/>
                  </a:lnTo>
                  <a:lnTo>
                    <a:pt x="29469" y="19908"/>
                  </a:lnTo>
                  <a:lnTo>
                    <a:pt x="30385" y="18467"/>
                  </a:lnTo>
                  <a:lnTo>
                    <a:pt x="31302" y="17027"/>
                  </a:lnTo>
                  <a:lnTo>
                    <a:pt x="32088" y="15455"/>
                  </a:lnTo>
                  <a:lnTo>
                    <a:pt x="32743" y="13883"/>
                  </a:lnTo>
                  <a:lnTo>
                    <a:pt x="33398" y="12181"/>
                  </a:lnTo>
                  <a:lnTo>
                    <a:pt x="33922" y="10609"/>
                  </a:lnTo>
                  <a:lnTo>
                    <a:pt x="34445" y="8907"/>
                  </a:lnTo>
                  <a:lnTo>
                    <a:pt x="34838" y="7204"/>
                  </a:lnTo>
                  <a:lnTo>
                    <a:pt x="35100" y="5501"/>
                  </a:lnTo>
                  <a:lnTo>
                    <a:pt x="35362" y="3668"/>
                  </a:lnTo>
                  <a:lnTo>
                    <a:pt x="35493" y="183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94" name="Google Shape;394;p15"/>
            <p:cNvSpPr/>
            <p:nvPr/>
          </p:nvSpPr>
          <p:spPr>
            <a:xfrm>
              <a:off x="1838900" y="886400"/>
              <a:ext cx="890625" cy="890625"/>
            </a:xfrm>
            <a:custGeom>
              <a:avLst/>
              <a:gdLst/>
              <a:ahLst/>
              <a:cxnLst/>
              <a:rect l="l" t="t" r="r" b="b"/>
              <a:pathLst>
                <a:path w="35625" h="35625" extrusionOk="0">
                  <a:moveTo>
                    <a:pt x="35624" y="1"/>
                  </a:moveTo>
                  <a:lnTo>
                    <a:pt x="33791" y="132"/>
                  </a:lnTo>
                  <a:lnTo>
                    <a:pt x="31957" y="263"/>
                  </a:lnTo>
                  <a:lnTo>
                    <a:pt x="30124" y="525"/>
                  </a:lnTo>
                  <a:lnTo>
                    <a:pt x="28421" y="787"/>
                  </a:lnTo>
                  <a:lnTo>
                    <a:pt x="26718" y="1180"/>
                  </a:lnTo>
                  <a:lnTo>
                    <a:pt x="25016" y="1703"/>
                  </a:lnTo>
                  <a:lnTo>
                    <a:pt x="23313" y="2227"/>
                  </a:lnTo>
                  <a:lnTo>
                    <a:pt x="21742" y="2882"/>
                  </a:lnTo>
                  <a:lnTo>
                    <a:pt x="20170" y="3537"/>
                  </a:lnTo>
                  <a:lnTo>
                    <a:pt x="18598" y="4323"/>
                  </a:lnTo>
                  <a:lnTo>
                    <a:pt x="17158" y="5240"/>
                  </a:lnTo>
                  <a:lnTo>
                    <a:pt x="15717" y="6156"/>
                  </a:lnTo>
                  <a:lnTo>
                    <a:pt x="14276" y="7073"/>
                  </a:lnTo>
                  <a:lnTo>
                    <a:pt x="12967" y="8252"/>
                  </a:lnTo>
                  <a:lnTo>
                    <a:pt x="11657" y="9300"/>
                  </a:lnTo>
                  <a:lnTo>
                    <a:pt x="10478" y="10478"/>
                  </a:lnTo>
                  <a:lnTo>
                    <a:pt x="9300" y="11657"/>
                  </a:lnTo>
                  <a:lnTo>
                    <a:pt x="8121" y="12967"/>
                  </a:lnTo>
                  <a:lnTo>
                    <a:pt x="7073" y="14407"/>
                  </a:lnTo>
                  <a:lnTo>
                    <a:pt x="6156" y="15717"/>
                  </a:lnTo>
                  <a:lnTo>
                    <a:pt x="5109" y="17158"/>
                  </a:lnTo>
                  <a:lnTo>
                    <a:pt x="4323" y="18729"/>
                  </a:lnTo>
                  <a:lnTo>
                    <a:pt x="3537" y="20170"/>
                  </a:lnTo>
                  <a:lnTo>
                    <a:pt x="2882" y="21742"/>
                  </a:lnTo>
                  <a:lnTo>
                    <a:pt x="2227" y="23444"/>
                  </a:lnTo>
                  <a:lnTo>
                    <a:pt x="1572" y="25016"/>
                  </a:lnTo>
                  <a:lnTo>
                    <a:pt x="1180" y="26718"/>
                  </a:lnTo>
                  <a:lnTo>
                    <a:pt x="787" y="28421"/>
                  </a:lnTo>
                  <a:lnTo>
                    <a:pt x="394" y="30255"/>
                  </a:lnTo>
                  <a:lnTo>
                    <a:pt x="263" y="31957"/>
                  </a:lnTo>
                  <a:lnTo>
                    <a:pt x="132" y="33791"/>
                  </a:lnTo>
                  <a:lnTo>
                    <a:pt x="1" y="35624"/>
                  </a:lnTo>
                  <a:lnTo>
                    <a:pt x="35624" y="3562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95" name="Google Shape;395;p15"/>
            <p:cNvSpPr/>
            <p:nvPr/>
          </p:nvSpPr>
          <p:spPr>
            <a:xfrm>
              <a:off x="1838900" y="886400"/>
              <a:ext cx="890625" cy="890625"/>
            </a:xfrm>
            <a:custGeom>
              <a:avLst/>
              <a:gdLst/>
              <a:ahLst/>
              <a:cxnLst/>
              <a:rect l="l" t="t" r="r" b="b"/>
              <a:pathLst>
                <a:path w="35625" h="35625" fill="none" extrusionOk="0">
                  <a:moveTo>
                    <a:pt x="35624" y="1"/>
                  </a:moveTo>
                  <a:lnTo>
                    <a:pt x="35624" y="35624"/>
                  </a:lnTo>
                  <a:lnTo>
                    <a:pt x="1" y="35624"/>
                  </a:lnTo>
                  <a:lnTo>
                    <a:pt x="1" y="35624"/>
                  </a:lnTo>
                  <a:lnTo>
                    <a:pt x="132" y="33791"/>
                  </a:lnTo>
                  <a:lnTo>
                    <a:pt x="263" y="31957"/>
                  </a:lnTo>
                  <a:lnTo>
                    <a:pt x="394" y="30255"/>
                  </a:lnTo>
                  <a:lnTo>
                    <a:pt x="787" y="28421"/>
                  </a:lnTo>
                  <a:lnTo>
                    <a:pt x="1180" y="26718"/>
                  </a:lnTo>
                  <a:lnTo>
                    <a:pt x="1572" y="25016"/>
                  </a:lnTo>
                  <a:lnTo>
                    <a:pt x="2227" y="23444"/>
                  </a:lnTo>
                  <a:lnTo>
                    <a:pt x="2882" y="21742"/>
                  </a:lnTo>
                  <a:lnTo>
                    <a:pt x="3537" y="20170"/>
                  </a:lnTo>
                  <a:lnTo>
                    <a:pt x="4323" y="18729"/>
                  </a:lnTo>
                  <a:lnTo>
                    <a:pt x="5109" y="17158"/>
                  </a:lnTo>
                  <a:lnTo>
                    <a:pt x="6156" y="15717"/>
                  </a:lnTo>
                  <a:lnTo>
                    <a:pt x="7073" y="14407"/>
                  </a:lnTo>
                  <a:lnTo>
                    <a:pt x="8121" y="12967"/>
                  </a:lnTo>
                  <a:lnTo>
                    <a:pt x="9300" y="11657"/>
                  </a:lnTo>
                  <a:lnTo>
                    <a:pt x="10478" y="10478"/>
                  </a:lnTo>
                  <a:lnTo>
                    <a:pt x="11657" y="9300"/>
                  </a:lnTo>
                  <a:lnTo>
                    <a:pt x="12967" y="8252"/>
                  </a:lnTo>
                  <a:lnTo>
                    <a:pt x="14276" y="7073"/>
                  </a:lnTo>
                  <a:lnTo>
                    <a:pt x="15717" y="6156"/>
                  </a:lnTo>
                  <a:lnTo>
                    <a:pt x="17158" y="5240"/>
                  </a:lnTo>
                  <a:lnTo>
                    <a:pt x="18598" y="4323"/>
                  </a:lnTo>
                  <a:lnTo>
                    <a:pt x="20170" y="3537"/>
                  </a:lnTo>
                  <a:lnTo>
                    <a:pt x="21742" y="2882"/>
                  </a:lnTo>
                  <a:lnTo>
                    <a:pt x="23313" y="2227"/>
                  </a:lnTo>
                  <a:lnTo>
                    <a:pt x="25016" y="1703"/>
                  </a:lnTo>
                  <a:lnTo>
                    <a:pt x="26718" y="1180"/>
                  </a:lnTo>
                  <a:lnTo>
                    <a:pt x="28421" y="787"/>
                  </a:lnTo>
                  <a:lnTo>
                    <a:pt x="30124" y="525"/>
                  </a:lnTo>
                  <a:lnTo>
                    <a:pt x="31957" y="263"/>
                  </a:lnTo>
                  <a:lnTo>
                    <a:pt x="33791" y="132"/>
                  </a:lnTo>
                  <a:lnTo>
                    <a:pt x="35624" y="1"/>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96" name="Google Shape;396;p15"/>
            <p:cNvSpPr/>
            <p:nvPr/>
          </p:nvSpPr>
          <p:spPr>
            <a:xfrm>
              <a:off x="1838900" y="3937975"/>
              <a:ext cx="890625" cy="887350"/>
            </a:xfrm>
            <a:custGeom>
              <a:avLst/>
              <a:gdLst/>
              <a:ahLst/>
              <a:cxnLst/>
              <a:rect l="l" t="t" r="r" b="b"/>
              <a:pathLst>
                <a:path w="35625" h="35494" extrusionOk="0">
                  <a:moveTo>
                    <a:pt x="1" y="1"/>
                  </a:moveTo>
                  <a:lnTo>
                    <a:pt x="132" y="1834"/>
                  </a:lnTo>
                  <a:lnTo>
                    <a:pt x="263" y="3668"/>
                  </a:lnTo>
                  <a:lnTo>
                    <a:pt x="394" y="5501"/>
                  </a:lnTo>
                  <a:lnTo>
                    <a:pt x="787" y="7204"/>
                  </a:lnTo>
                  <a:lnTo>
                    <a:pt x="1180" y="8907"/>
                  </a:lnTo>
                  <a:lnTo>
                    <a:pt x="1572" y="10609"/>
                  </a:lnTo>
                  <a:lnTo>
                    <a:pt x="2227" y="12181"/>
                  </a:lnTo>
                  <a:lnTo>
                    <a:pt x="2882" y="13883"/>
                  </a:lnTo>
                  <a:lnTo>
                    <a:pt x="3537" y="15455"/>
                  </a:lnTo>
                  <a:lnTo>
                    <a:pt x="4323" y="17027"/>
                  </a:lnTo>
                  <a:lnTo>
                    <a:pt x="5240" y="18467"/>
                  </a:lnTo>
                  <a:lnTo>
                    <a:pt x="6156" y="19908"/>
                  </a:lnTo>
                  <a:lnTo>
                    <a:pt x="7073" y="21349"/>
                  </a:lnTo>
                  <a:lnTo>
                    <a:pt x="8121" y="22658"/>
                  </a:lnTo>
                  <a:lnTo>
                    <a:pt x="9300" y="23968"/>
                  </a:lnTo>
                  <a:lnTo>
                    <a:pt x="10478" y="25147"/>
                  </a:lnTo>
                  <a:lnTo>
                    <a:pt x="11657" y="26325"/>
                  </a:lnTo>
                  <a:lnTo>
                    <a:pt x="12967" y="27373"/>
                  </a:lnTo>
                  <a:lnTo>
                    <a:pt x="14276" y="28552"/>
                  </a:lnTo>
                  <a:lnTo>
                    <a:pt x="15717" y="29469"/>
                  </a:lnTo>
                  <a:lnTo>
                    <a:pt x="17158" y="30385"/>
                  </a:lnTo>
                  <a:lnTo>
                    <a:pt x="18598" y="31302"/>
                  </a:lnTo>
                  <a:lnTo>
                    <a:pt x="20170" y="32088"/>
                  </a:lnTo>
                  <a:lnTo>
                    <a:pt x="21742" y="32743"/>
                  </a:lnTo>
                  <a:lnTo>
                    <a:pt x="23313" y="33398"/>
                  </a:lnTo>
                  <a:lnTo>
                    <a:pt x="25016" y="33922"/>
                  </a:lnTo>
                  <a:lnTo>
                    <a:pt x="26718" y="34445"/>
                  </a:lnTo>
                  <a:lnTo>
                    <a:pt x="28421" y="34838"/>
                  </a:lnTo>
                  <a:lnTo>
                    <a:pt x="30124" y="35100"/>
                  </a:lnTo>
                  <a:lnTo>
                    <a:pt x="31957" y="35362"/>
                  </a:lnTo>
                  <a:lnTo>
                    <a:pt x="33791" y="35493"/>
                  </a:lnTo>
                  <a:lnTo>
                    <a:pt x="35624" y="35493"/>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97" name="Google Shape;397;p15"/>
            <p:cNvSpPr/>
            <p:nvPr/>
          </p:nvSpPr>
          <p:spPr>
            <a:xfrm>
              <a:off x="5970975" y="2052025"/>
              <a:ext cx="458400" cy="1610950"/>
            </a:xfrm>
            <a:custGeom>
              <a:avLst/>
              <a:gdLst/>
              <a:ahLst/>
              <a:cxnLst/>
              <a:rect l="l" t="t" r="r" b="b"/>
              <a:pathLst>
                <a:path w="18336" h="64438" extrusionOk="0">
                  <a:moveTo>
                    <a:pt x="0" y="1"/>
                  </a:moveTo>
                  <a:lnTo>
                    <a:pt x="0" y="64437"/>
                  </a:lnTo>
                  <a:lnTo>
                    <a:pt x="2096" y="63128"/>
                  </a:lnTo>
                  <a:lnTo>
                    <a:pt x="3929" y="61687"/>
                  </a:lnTo>
                  <a:lnTo>
                    <a:pt x="5763" y="60115"/>
                  </a:lnTo>
                  <a:lnTo>
                    <a:pt x="7466" y="58544"/>
                  </a:lnTo>
                  <a:lnTo>
                    <a:pt x="9168" y="56841"/>
                  </a:lnTo>
                  <a:lnTo>
                    <a:pt x="10609" y="55008"/>
                  </a:lnTo>
                  <a:lnTo>
                    <a:pt x="12050" y="53043"/>
                  </a:lnTo>
                  <a:lnTo>
                    <a:pt x="13359" y="50948"/>
                  </a:lnTo>
                  <a:lnTo>
                    <a:pt x="14407" y="48852"/>
                  </a:lnTo>
                  <a:lnTo>
                    <a:pt x="15455" y="46626"/>
                  </a:lnTo>
                  <a:lnTo>
                    <a:pt x="16241" y="44399"/>
                  </a:lnTo>
                  <a:lnTo>
                    <a:pt x="17026" y="42042"/>
                  </a:lnTo>
                  <a:lnTo>
                    <a:pt x="17550" y="39684"/>
                  </a:lnTo>
                  <a:lnTo>
                    <a:pt x="17943" y="37196"/>
                  </a:lnTo>
                  <a:lnTo>
                    <a:pt x="18205" y="34707"/>
                  </a:lnTo>
                  <a:lnTo>
                    <a:pt x="18336" y="32219"/>
                  </a:lnTo>
                  <a:lnTo>
                    <a:pt x="18205" y="29731"/>
                  </a:lnTo>
                  <a:lnTo>
                    <a:pt x="17943" y="27111"/>
                  </a:lnTo>
                  <a:lnTo>
                    <a:pt x="17550" y="24754"/>
                  </a:lnTo>
                  <a:lnTo>
                    <a:pt x="17026" y="22396"/>
                  </a:lnTo>
                  <a:lnTo>
                    <a:pt x="16241" y="20039"/>
                  </a:lnTo>
                  <a:lnTo>
                    <a:pt x="15455" y="17681"/>
                  </a:lnTo>
                  <a:lnTo>
                    <a:pt x="14407" y="15586"/>
                  </a:lnTo>
                  <a:lnTo>
                    <a:pt x="13359" y="13490"/>
                  </a:lnTo>
                  <a:lnTo>
                    <a:pt x="12050" y="11395"/>
                  </a:lnTo>
                  <a:lnTo>
                    <a:pt x="10609" y="9430"/>
                  </a:lnTo>
                  <a:lnTo>
                    <a:pt x="9168" y="7597"/>
                  </a:lnTo>
                  <a:lnTo>
                    <a:pt x="7466" y="5894"/>
                  </a:lnTo>
                  <a:lnTo>
                    <a:pt x="5763" y="4323"/>
                  </a:lnTo>
                  <a:lnTo>
                    <a:pt x="3929" y="2751"/>
                  </a:lnTo>
                  <a:lnTo>
                    <a:pt x="2096" y="1310"/>
                  </a:lnTo>
                  <a:lnTo>
                    <a:pt x="0"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98" name="Google Shape;398;p15"/>
            <p:cNvSpPr/>
            <p:nvPr/>
          </p:nvSpPr>
          <p:spPr>
            <a:xfrm>
              <a:off x="3004525" y="238125"/>
              <a:ext cx="1610950" cy="458400"/>
            </a:xfrm>
            <a:custGeom>
              <a:avLst/>
              <a:gdLst/>
              <a:ahLst/>
              <a:cxnLst/>
              <a:rect l="l" t="t" r="r" b="b"/>
              <a:pathLst>
                <a:path w="64438" h="18336" extrusionOk="0">
                  <a:moveTo>
                    <a:pt x="32219" y="0"/>
                  </a:moveTo>
                  <a:lnTo>
                    <a:pt x="29731" y="131"/>
                  </a:lnTo>
                  <a:lnTo>
                    <a:pt x="27242" y="393"/>
                  </a:lnTo>
                  <a:lnTo>
                    <a:pt x="24754" y="786"/>
                  </a:lnTo>
                  <a:lnTo>
                    <a:pt x="22396" y="1310"/>
                  </a:lnTo>
                  <a:lnTo>
                    <a:pt x="20039" y="2096"/>
                  </a:lnTo>
                  <a:lnTo>
                    <a:pt x="17812" y="2881"/>
                  </a:lnTo>
                  <a:lnTo>
                    <a:pt x="15586" y="3929"/>
                  </a:lnTo>
                  <a:lnTo>
                    <a:pt x="13490" y="4977"/>
                  </a:lnTo>
                  <a:lnTo>
                    <a:pt x="11395" y="6287"/>
                  </a:lnTo>
                  <a:lnTo>
                    <a:pt x="9430" y="7727"/>
                  </a:lnTo>
                  <a:lnTo>
                    <a:pt x="7597" y="9168"/>
                  </a:lnTo>
                  <a:lnTo>
                    <a:pt x="5894" y="10870"/>
                  </a:lnTo>
                  <a:lnTo>
                    <a:pt x="4323" y="12573"/>
                  </a:lnTo>
                  <a:lnTo>
                    <a:pt x="2751" y="14407"/>
                  </a:lnTo>
                  <a:lnTo>
                    <a:pt x="1310" y="16240"/>
                  </a:lnTo>
                  <a:lnTo>
                    <a:pt x="1" y="18336"/>
                  </a:lnTo>
                  <a:lnTo>
                    <a:pt x="64437" y="18336"/>
                  </a:lnTo>
                  <a:lnTo>
                    <a:pt x="63128" y="16240"/>
                  </a:lnTo>
                  <a:lnTo>
                    <a:pt x="61687" y="14407"/>
                  </a:lnTo>
                  <a:lnTo>
                    <a:pt x="60115" y="12573"/>
                  </a:lnTo>
                  <a:lnTo>
                    <a:pt x="58544" y="10870"/>
                  </a:lnTo>
                  <a:lnTo>
                    <a:pt x="56841" y="9168"/>
                  </a:lnTo>
                  <a:lnTo>
                    <a:pt x="55008" y="7727"/>
                  </a:lnTo>
                  <a:lnTo>
                    <a:pt x="53043" y="6287"/>
                  </a:lnTo>
                  <a:lnTo>
                    <a:pt x="50948" y="4977"/>
                  </a:lnTo>
                  <a:lnTo>
                    <a:pt x="48852" y="3929"/>
                  </a:lnTo>
                  <a:lnTo>
                    <a:pt x="46757" y="2881"/>
                  </a:lnTo>
                  <a:lnTo>
                    <a:pt x="44399" y="2096"/>
                  </a:lnTo>
                  <a:lnTo>
                    <a:pt x="42042" y="1310"/>
                  </a:lnTo>
                  <a:lnTo>
                    <a:pt x="39684" y="786"/>
                  </a:lnTo>
                  <a:lnTo>
                    <a:pt x="37327" y="393"/>
                  </a:lnTo>
                  <a:lnTo>
                    <a:pt x="34707" y="131"/>
                  </a:lnTo>
                  <a:lnTo>
                    <a:pt x="32219"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99" name="Google Shape;399;p15"/>
            <p:cNvSpPr/>
            <p:nvPr/>
          </p:nvSpPr>
          <p:spPr>
            <a:xfrm>
              <a:off x="2994700" y="5018475"/>
              <a:ext cx="1607675" cy="458400"/>
            </a:xfrm>
            <a:custGeom>
              <a:avLst/>
              <a:gdLst/>
              <a:ahLst/>
              <a:cxnLst/>
              <a:rect l="l" t="t" r="r" b="b"/>
              <a:pathLst>
                <a:path w="64307" h="18336" extrusionOk="0">
                  <a:moveTo>
                    <a:pt x="1" y="0"/>
                  </a:moveTo>
                  <a:lnTo>
                    <a:pt x="1180" y="2096"/>
                  </a:lnTo>
                  <a:lnTo>
                    <a:pt x="2620" y="3929"/>
                  </a:lnTo>
                  <a:lnTo>
                    <a:pt x="4192" y="5763"/>
                  </a:lnTo>
                  <a:lnTo>
                    <a:pt x="5763" y="7466"/>
                  </a:lnTo>
                  <a:lnTo>
                    <a:pt x="7597" y="9168"/>
                  </a:lnTo>
                  <a:lnTo>
                    <a:pt x="9431" y="10609"/>
                  </a:lnTo>
                  <a:lnTo>
                    <a:pt x="11395" y="12050"/>
                  </a:lnTo>
                  <a:lnTo>
                    <a:pt x="13360" y="13228"/>
                  </a:lnTo>
                  <a:lnTo>
                    <a:pt x="15455" y="14407"/>
                  </a:lnTo>
                  <a:lnTo>
                    <a:pt x="17682" y="15455"/>
                  </a:lnTo>
                  <a:lnTo>
                    <a:pt x="19908" y="16241"/>
                  </a:lnTo>
                  <a:lnTo>
                    <a:pt x="22265" y="17026"/>
                  </a:lnTo>
                  <a:lnTo>
                    <a:pt x="24623" y="17550"/>
                  </a:lnTo>
                  <a:lnTo>
                    <a:pt x="27111" y="17943"/>
                  </a:lnTo>
                  <a:lnTo>
                    <a:pt x="29600" y="18205"/>
                  </a:lnTo>
                  <a:lnTo>
                    <a:pt x="32088" y="18336"/>
                  </a:lnTo>
                  <a:lnTo>
                    <a:pt x="34708" y="18205"/>
                  </a:lnTo>
                  <a:lnTo>
                    <a:pt x="37196" y="17943"/>
                  </a:lnTo>
                  <a:lnTo>
                    <a:pt x="39553" y="17550"/>
                  </a:lnTo>
                  <a:lnTo>
                    <a:pt x="42042" y="17026"/>
                  </a:lnTo>
                  <a:lnTo>
                    <a:pt x="44399" y="16241"/>
                  </a:lnTo>
                  <a:lnTo>
                    <a:pt x="46626" y="15455"/>
                  </a:lnTo>
                  <a:lnTo>
                    <a:pt x="48721" y="14407"/>
                  </a:lnTo>
                  <a:lnTo>
                    <a:pt x="50948" y="13359"/>
                  </a:lnTo>
                  <a:lnTo>
                    <a:pt x="52912" y="12050"/>
                  </a:lnTo>
                  <a:lnTo>
                    <a:pt x="54877" y="10609"/>
                  </a:lnTo>
                  <a:lnTo>
                    <a:pt x="56710" y="9168"/>
                  </a:lnTo>
                  <a:lnTo>
                    <a:pt x="58413" y="7466"/>
                  </a:lnTo>
                  <a:lnTo>
                    <a:pt x="60115" y="5763"/>
                  </a:lnTo>
                  <a:lnTo>
                    <a:pt x="61556" y="3929"/>
                  </a:lnTo>
                  <a:lnTo>
                    <a:pt x="62997" y="2096"/>
                  </a:lnTo>
                  <a:lnTo>
                    <a:pt x="64306"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00" name="Google Shape;400;p15"/>
            <p:cNvSpPr/>
            <p:nvPr/>
          </p:nvSpPr>
          <p:spPr>
            <a:xfrm>
              <a:off x="2873550" y="3937975"/>
              <a:ext cx="1872900" cy="936450"/>
            </a:xfrm>
            <a:custGeom>
              <a:avLst/>
              <a:gdLst/>
              <a:ahLst/>
              <a:cxnLst/>
              <a:rect l="l" t="t" r="r" b="b"/>
              <a:pathLst>
                <a:path w="74916" h="37458" extrusionOk="0">
                  <a:moveTo>
                    <a:pt x="1" y="1"/>
                  </a:moveTo>
                  <a:lnTo>
                    <a:pt x="1" y="1965"/>
                  </a:lnTo>
                  <a:lnTo>
                    <a:pt x="132" y="3799"/>
                  </a:lnTo>
                  <a:lnTo>
                    <a:pt x="394" y="5763"/>
                  </a:lnTo>
                  <a:lnTo>
                    <a:pt x="787" y="7597"/>
                  </a:lnTo>
                  <a:lnTo>
                    <a:pt x="1180" y="9430"/>
                  </a:lnTo>
                  <a:lnTo>
                    <a:pt x="1704" y="11133"/>
                  </a:lnTo>
                  <a:lnTo>
                    <a:pt x="2227" y="12836"/>
                  </a:lnTo>
                  <a:lnTo>
                    <a:pt x="2882" y="14538"/>
                  </a:lnTo>
                  <a:lnTo>
                    <a:pt x="3668" y="16241"/>
                  </a:lnTo>
                  <a:lnTo>
                    <a:pt x="4585" y="17812"/>
                  </a:lnTo>
                  <a:lnTo>
                    <a:pt x="5371" y="19384"/>
                  </a:lnTo>
                  <a:lnTo>
                    <a:pt x="6418" y="20956"/>
                  </a:lnTo>
                  <a:lnTo>
                    <a:pt x="7466" y="22396"/>
                  </a:lnTo>
                  <a:lnTo>
                    <a:pt x="8514" y="23837"/>
                  </a:lnTo>
                  <a:lnTo>
                    <a:pt x="9693" y="25147"/>
                  </a:lnTo>
                  <a:lnTo>
                    <a:pt x="11002" y="26456"/>
                  </a:lnTo>
                  <a:lnTo>
                    <a:pt x="12312" y="27766"/>
                  </a:lnTo>
                  <a:lnTo>
                    <a:pt x="13622" y="28945"/>
                  </a:lnTo>
                  <a:lnTo>
                    <a:pt x="15062" y="29993"/>
                  </a:lnTo>
                  <a:lnTo>
                    <a:pt x="16503" y="31040"/>
                  </a:lnTo>
                  <a:lnTo>
                    <a:pt x="18075" y="32088"/>
                  </a:lnTo>
                  <a:lnTo>
                    <a:pt x="19646" y="33005"/>
                  </a:lnTo>
                  <a:lnTo>
                    <a:pt x="21218" y="33791"/>
                  </a:lnTo>
                  <a:lnTo>
                    <a:pt x="22920" y="34576"/>
                  </a:lnTo>
                  <a:lnTo>
                    <a:pt x="24623" y="35231"/>
                  </a:lnTo>
                  <a:lnTo>
                    <a:pt x="26326" y="35755"/>
                  </a:lnTo>
                  <a:lnTo>
                    <a:pt x="28159" y="36279"/>
                  </a:lnTo>
                  <a:lnTo>
                    <a:pt x="29862" y="36672"/>
                  </a:lnTo>
                  <a:lnTo>
                    <a:pt x="31695" y="37065"/>
                  </a:lnTo>
                  <a:lnTo>
                    <a:pt x="33660" y="37327"/>
                  </a:lnTo>
                  <a:lnTo>
                    <a:pt x="35493" y="37458"/>
                  </a:lnTo>
                  <a:lnTo>
                    <a:pt x="39423" y="37458"/>
                  </a:lnTo>
                  <a:lnTo>
                    <a:pt x="41256" y="37327"/>
                  </a:lnTo>
                  <a:lnTo>
                    <a:pt x="43221" y="37065"/>
                  </a:lnTo>
                  <a:lnTo>
                    <a:pt x="45054" y="36672"/>
                  </a:lnTo>
                  <a:lnTo>
                    <a:pt x="46757" y="36279"/>
                  </a:lnTo>
                  <a:lnTo>
                    <a:pt x="48590" y="35755"/>
                  </a:lnTo>
                  <a:lnTo>
                    <a:pt x="50293" y="35231"/>
                  </a:lnTo>
                  <a:lnTo>
                    <a:pt x="51996" y="34576"/>
                  </a:lnTo>
                  <a:lnTo>
                    <a:pt x="53698" y="33791"/>
                  </a:lnTo>
                  <a:lnTo>
                    <a:pt x="55270" y="33005"/>
                  </a:lnTo>
                  <a:lnTo>
                    <a:pt x="56841" y="32088"/>
                  </a:lnTo>
                  <a:lnTo>
                    <a:pt x="58413" y="31040"/>
                  </a:lnTo>
                  <a:lnTo>
                    <a:pt x="59854" y="29993"/>
                  </a:lnTo>
                  <a:lnTo>
                    <a:pt x="61294" y="28945"/>
                  </a:lnTo>
                  <a:lnTo>
                    <a:pt x="62604" y="27766"/>
                  </a:lnTo>
                  <a:lnTo>
                    <a:pt x="63914" y="26456"/>
                  </a:lnTo>
                  <a:lnTo>
                    <a:pt x="65223" y="25147"/>
                  </a:lnTo>
                  <a:lnTo>
                    <a:pt x="66402" y="23837"/>
                  </a:lnTo>
                  <a:lnTo>
                    <a:pt x="67450" y="22396"/>
                  </a:lnTo>
                  <a:lnTo>
                    <a:pt x="68498" y="20956"/>
                  </a:lnTo>
                  <a:lnTo>
                    <a:pt x="69414" y="19384"/>
                  </a:lnTo>
                  <a:lnTo>
                    <a:pt x="70331" y="17812"/>
                  </a:lnTo>
                  <a:lnTo>
                    <a:pt x="71248" y="16241"/>
                  </a:lnTo>
                  <a:lnTo>
                    <a:pt x="71903" y="14538"/>
                  </a:lnTo>
                  <a:lnTo>
                    <a:pt x="72558" y="12836"/>
                  </a:lnTo>
                  <a:lnTo>
                    <a:pt x="73212" y="11133"/>
                  </a:lnTo>
                  <a:lnTo>
                    <a:pt x="73736" y="9430"/>
                  </a:lnTo>
                  <a:lnTo>
                    <a:pt x="74129" y="7597"/>
                  </a:lnTo>
                  <a:lnTo>
                    <a:pt x="74522" y="5763"/>
                  </a:lnTo>
                  <a:lnTo>
                    <a:pt x="74653" y="3799"/>
                  </a:lnTo>
                  <a:lnTo>
                    <a:pt x="74784" y="1965"/>
                  </a:lnTo>
                  <a:lnTo>
                    <a:pt x="7491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01" name="Google Shape;401;p15"/>
            <p:cNvSpPr/>
            <p:nvPr/>
          </p:nvSpPr>
          <p:spPr>
            <a:xfrm>
              <a:off x="4890475" y="1921050"/>
              <a:ext cx="936450" cy="1872900"/>
            </a:xfrm>
            <a:custGeom>
              <a:avLst/>
              <a:gdLst/>
              <a:ahLst/>
              <a:cxnLst/>
              <a:rect l="l" t="t" r="r" b="b"/>
              <a:pathLst>
                <a:path w="37458" h="74916" extrusionOk="0">
                  <a:moveTo>
                    <a:pt x="1" y="1"/>
                  </a:moveTo>
                  <a:lnTo>
                    <a:pt x="1" y="74915"/>
                  </a:lnTo>
                  <a:lnTo>
                    <a:pt x="1965" y="74784"/>
                  </a:lnTo>
                  <a:lnTo>
                    <a:pt x="3799" y="74653"/>
                  </a:lnTo>
                  <a:lnTo>
                    <a:pt x="5763" y="74522"/>
                  </a:lnTo>
                  <a:lnTo>
                    <a:pt x="7597" y="74129"/>
                  </a:lnTo>
                  <a:lnTo>
                    <a:pt x="9430" y="73736"/>
                  </a:lnTo>
                  <a:lnTo>
                    <a:pt x="11133" y="73212"/>
                  </a:lnTo>
                  <a:lnTo>
                    <a:pt x="12836" y="72689"/>
                  </a:lnTo>
                  <a:lnTo>
                    <a:pt x="14538" y="71903"/>
                  </a:lnTo>
                  <a:lnTo>
                    <a:pt x="16241" y="71248"/>
                  </a:lnTo>
                  <a:lnTo>
                    <a:pt x="17812" y="70331"/>
                  </a:lnTo>
                  <a:lnTo>
                    <a:pt x="19384" y="69414"/>
                  </a:lnTo>
                  <a:lnTo>
                    <a:pt x="20956" y="68498"/>
                  </a:lnTo>
                  <a:lnTo>
                    <a:pt x="22396" y="67450"/>
                  </a:lnTo>
                  <a:lnTo>
                    <a:pt x="23837" y="66402"/>
                  </a:lnTo>
                  <a:lnTo>
                    <a:pt x="25147" y="65223"/>
                  </a:lnTo>
                  <a:lnTo>
                    <a:pt x="26456" y="63914"/>
                  </a:lnTo>
                  <a:lnTo>
                    <a:pt x="27766" y="62604"/>
                  </a:lnTo>
                  <a:lnTo>
                    <a:pt x="28945" y="61294"/>
                  </a:lnTo>
                  <a:lnTo>
                    <a:pt x="29993" y="59854"/>
                  </a:lnTo>
                  <a:lnTo>
                    <a:pt x="31040" y="58413"/>
                  </a:lnTo>
                  <a:lnTo>
                    <a:pt x="32088" y="56841"/>
                  </a:lnTo>
                  <a:lnTo>
                    <a:pt x="33005" y="55270"/>
                  </a:lnTo>
                  <a:lnTo>
                    <a:pt x="33791" y="53698"/>
                  </a:lnTo>
                  <a:lnTo>
                    <a:pt x="34576" y="51996"/>
                  </a:lnTo>
                  <a:lnTo>
                    <a:pt x="35231" y="50293"/>
                  </a:lnTo>
                  <a:lnTo>
                    <a:pt x="35755" y="48590"/>
                  </a:lnTo>
                  <a:lnTo>
                    <a:pt x="36279" y="46757"/>
                  </a:lnTo>
                  <a:lnTo>
                    <a:pt x="36672" y="45054"/>
                  </a:lnTo>
                  <a:lnTo>
                    <a:pt x="37065" y="43221"/>
                  </a:lnTo>
                  <a:lnTo>
                    <a:pt x="37327" y="41256"/>
                  </a:lnTo>
                  <a:lnTo>
                    <a:pt x="37458" y="39423"/>
                  </a:lnTo>
                  <a:lnTo>
                    <a:pt x="37458" y="37458"/>
                  </a:lnTo>
                  <a:lnTo>
                    <a:pt x="37458" y="35493"/>
                  </a:lnTo>
                  <a:lnTo>
                    <a:pt x="37327" y="33660"/>
                  </a:lnTo>
                  <a:lnTo>
                    <a:pt x="37065" y="31695"/>
                  </a:lnTo>
                  <a:lnTo>
                    <a:pt x="36672" y="29862"/>
                  </a:lnTo>
                  <a:lnTo>
                    <a:pt x="36279" y="28159"/>
                  </a:lnTo>
                  <a:lnTo>
                    <a:pt x="35755" y="26326"/>
                  </a:lnTo>
                  <a:lnTo>
                    <a:pt x="35231" y="24623"/>
                  </a:lnTo>
                  <a:lnTo>
                    <a:pt x="34576" y="22920"/>
                  </a:lnTo>
                  <a:lnTo>
                    <a:pt x="33791" y="21218"/>
                  </a:lnTo>
                  <a:lnTo>
                    <a:pt x="33005" y="19646"/>
                  </a:lnTo>
                  <a:lnTo>
                    <a:pt x="32088" y="18075"/>
                  </a:lnTo>
                  <a:lnTo>
                    <a:pt x="31040" y="16503"/>
                  </a:lnTo>
                  <a:lnTo>
                    <a:pt x="29993" y="15062"/>
                  </a:lnTo>
                  <a:lnTo>
                    <a:pt x="28945" y="13622"/>
                  </a:lnTo>
                  <a:lnTo>
                    <a:pt x="27766" y="12312"/>
                  </a:lnTo>
                  <a:lnTo>
                    <a:pt x="26456" y="11002"/>
                  </a:lnTo>
                  <a:lnTo>
                    <a:pt x="25147" y="9693"/>
                  </a:lnTo>
                  <a:lnTo>
                    <a:pt x="23837" y="8514"/>
                  </a:lnTo>
                  <a:lnTo>
                    <a:pt x="22396" y="7466"/>
                  </a:lnTo>
                  <a:lnTo>
                    <a:pt x="20956" y="6418"/>
                  </a:lnTo>
                  <a:lnTo>
                    <a:pt x="19384" y="5371"/>
                  </a:lnTo>
                  <a:lnTo>
                    <a:pt x="17812" y="4585"/>
                  </a:lnTo>
                  <a:lnTo>
                    <a:pt x="16241" y="3668"/>
                  </a:lnTo>
                  <a:lnTo>
                    <a:pt x="14538" y="2882"/>
                  </a:lnTo>
                  <a:lnTo>
                    <a:pt x="12836" y="2227"/>
                  </a:lnTo>
                  <a:lnTo>
                    <a:pt x="11133" y="1704"/>
                  </a:lnTo>
                  <a:lnTo>
                    <a:pt x="9430" y="1180"/>
                  </a:lnTo>
                  <a:lnTo>
                    <a:pt x="7597" y="787"/>
                  </a:lnTo>
                  <a:lnTo>
                    <a:pt x="5763" y="394"/>
                  </a:lnTo>
                  <a:lnTo>
                    <a:pt x="3799" y="132"/>
                  </a:lnTo>
                  <a:lnTo>
                    <a:pt x="196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02" name="Google Shape;402;p15"/>
            <p:cNvSpPr/>
            <p:nvPr/>
          </p:nvSpPr>
          <p:spPr>
            <a:xfrm>
              <a:off x="2873550" y="840575"/>
              <a:ext cx="1872900" cy="936450"/>
            </a:xfrm>
            <a:custGeom>
              <a:avLst/>
              <a:gdLst/>
              <a:ahLst/>
              <a:cxnLst/>
              <a:rect l="l" t="t" r="r" b="b"/>
              <a:pathLst>
                <a:path w="74916" h="37458" extrusionOk="0">
                  <a:moveTo>
                    <a:pt x="37458" y="0"/>
                  </a:moveTo>
                  <a:lnTo>
                    <a:pt x="35493" y="131"/>
                  </a:lnTo>
                  <a:lnTo>
                    <a:pt x="33660" y="262"/>
                  </a:lnTo>
                  <a:lnTo>
                    <a:pt x="31695" y="524"/>
                  </a:lnTo>
                  <a:lnTo>
                    <a:pt x="29862" y="786"/>
                  </a:lnTo>
                  <a:lnTo>
                    <a:pt x="28159" y="1179"/>
                  </a:lnTo>
                  <a:lnTo>
                    <a:pt x="26326" y="1703"/>
                  </a:lnTo>
                  <a:lnTo>
                    <a:pt x="24623" y="2358"/>
                  </a:lnTo>
                  <a:lnTo>
                    <a:pt x="22920" y="3013"/>
                  </a:lnTo>
                  <a:lnTo>
                    <a:pt x="21218" y="3798"/>
                  </a:lnTo>
                  <a:lnTo>
                    <a:pt x="19646" y="4584"/>
                  </a:lnTo>
                  <a:lnTo>
                    <a:pt x="18075" y="5501"/>
                  </a:lnTo>
                  <a:lnTo>
                    <a:pt x="16503" y="6418"/>
                  </a:lnTo>
                  <a:lnTo>
                    <a:pt x="15062" y="7465"/>
                  </a:lnTo>
                  <a:lnTo>
                    <a:pt x="13622" y="8644"/>
                  </a:lnTo>
                  <a:lnTo>
                    <a:pt x="12312" y="9823"/>
                  </a:lnTo>
                  <a:lnTo>
                    <a:pt x="11002" y="11002"/>
                  </a:lnTo>
                  <a:lnTo>
                    <a:pt x="9693" y="12311"/>
                  </a:lnTo>
                  <a:lnTo>
                    <a:pt x="8514" y="13752"/>
                  </a:lnTo>
                  <a:lnTo>
                    <a:pt x="7466" y="15062"/>
                  </a:lnTo>
                  <a:lnTo>
                    <a:pt x="6418" y="16633"/>
                  </a:lnTo>
                  <a:lnTo>
                    <a:pt x="5371" y="18074"/>
                  </a:lnTo>
                  <a:lnTo>
                    <a:pt x="4585" y="19646"/>
                  </a:lnTo>
                  <a:lnTo>
                    <a:pt x="3668" y="21217"/>
                  </a:lnTo>
                  <a:lnTo>
                    <a:pt x="2882" y="22920"/>
                  </a:lnTo>
                  <a:lnTo>
                    <a:pt x="2227" y="24622"/>
                  </a:lnTo>
                  <a:lnTo>
                    <a:pt x="1704" y="26325"/>
                  </a:lnTo>
                  <a:lnTo>
                    <a:pt x="1180" y="28159"/>
                  </a:lnTo>
                  <a:lnTo>
                    <a:pt x="787" y="29992"/>
                  </a:lnTo>
                  <a:lnTo>
                    <a:pt x="394" y="31826"/>
                  </a:lnTo>
                  <a:lnTo>
                    <a:pt x="132" y="33659"/>
                  </a:lnTo>
                  <a:lnTo>
                    <a:pt x="1" y="35624"/>
                  </a:lnTo>
                  <a:lnTo>
                    <a:pt x="1" y="37457"/>
                  </a:lnTo>
                  <a:lnTo>
                    <a:pt x="74915" y="37457"/>
                  </a:lnTo>
                  <a:lnTo>
                    <a:pt x="74784" y="35624"/>
                  </a:lnTo>
                  <a:lnTo>
                    <a:pt x="74653" y="33659"/>
                  </a:lnTo>
                  <a:lnTo>
                    <a:pt x="74522" y="31826"/>
                  </a:lnTo>
                  <a:lnTo>
                    <a:pt x="74129" y="29992"/>
                  </a:lnTo>
                  <a:lnTo>
                    <a:pt x="73736" y="28159"/>
                  </a:lnTo>
                  <a:lnTo>
                    <a:pt x="73212" y="26325"/>
                  </a:lnTo>
                  <a:lnTo>
                    <a:pt x="72558" y="24622"/>
                  </a:lnTo>
                  <a:lnTo>
                    <a:pt x="71903" y="22920"/>
                  </a:lnTo>
                  <a:lnTo>
                    <a:pt x="71248" y="21217"/>
                  </a:lnTo>
                  <a:lnTo>
                    <a:pt x="70331" y="19646"/>
                  </a:lnTo>
                  <a:lnTo>
                    <a:pt x="69414" y="18074"/>
                  </a:lnTo>
                  <a:lnTo>
                    <a:pt x="68498" y="16633"/>
                  </a:lnTo>
                  <a:lnTo>
                    <a:pt x="67450" y="15062"/>
                  </a:lnTo>
                  <a:lnTo>
                    <a:pt x="66402" y="13752"/>
                  </a:lnTo>
                  <a:lnTo>
                    <a:pt x="65223" y="12311"/>
                  </a:lnTo>
                  <a:lnTo>
                    <a:pt x="63914" y="11002"/>
                  </a:lnTo>
                  <a:lnTo>
                    <a:pt x="62604" y="9823"/>
                  </a:lnTo>
                  <a:lnTo>
                    <a:pt x="61294" y="8644"/>
                  </a:lnTo>
                  <a:lnTo>
                    <a:pt x="59854" y="7465"/>
                  </a:lnTo>
                  <a:lnTo>
                    <a:pt x="58413" y="6418"/>
                  </a:lnTo>
                  <a:lnTo>
                    <a:pt x="56841" y="5501"/>
                  </a:lnTo>
                  <a:lnTo>
                    <a:pt x="55270" y="4584"/>
                  </a:lnTo>
                  <a:lnTo>
                    <a:pt x="53698" y="3798"/>
                  </a:lnTo>
                  <a:lnTo>
                    <a:pt x="51996" y="3013"/>
                  </a:lnTo>
                  <a:lnTo>
                    <a:pt x="50293" y="2358"/>
                  </a:lnTo>
                  <a:lnTo>
                    <a:pt x="48590" y="1703"/>
                  </a:lnTo>
                  <a:lnTo>
                    <a:pt x="46757" y="1179"/>
                  </a:lnTo>
                  <a:lnTo>
                    <a:pt x="45054" y="786"/>
                  </a:lnTo>
                  <a:lnTo>
                    <a:pt x="43221" y="524"/>
                  </a:lnTo>
                  <a:lnTo>
                    <a:pt x="41256" y="262"/>
                  </a:lnTo>
                  <a:lnTo>
                    <a:pt x="39423" y="131"/>
                  </a:lnTo>
                  <a:lnTo>
                    <a:pt x="37458"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03" name="Google Shape;403;p15"/>
            <p:cNvSpPr/>
            <p:nvPr/>
          </p:nvSpPr>
          <p:spPr>
            <a:xfrm>
              <a:off x="1190625" y="2052025"/>
              <a:ext cx="458400" cy="1610950"/>
            </a:xfrm>
            <a:custGeom>
              <a:avLst/>
              <a:gdLst/>
              <a:ahLst/>
              <a:cxnLst/>
              <a:rect l="l" t="t" r="r" b="b"/>
              <a:pathLst>
                <a:path w="18336" h="64438" extrusionOk="0">
                  <a:moveTo>
                    <a:pt x="18336" y="1"/>
                  </a:moveTo>
                  <a:lnTo>
                    <a:pt x="16240" y="1310"/>
                  </a:lnTo>
                  <a:lnTo>
                    <a:pt x="14407" y="2751"/>
                  </a:lnTo>
                  <a:lnTo>
                    <a:pt x="12573" y="4323"/>
                  </a:lnTo>
                  <a:lnTo>
                    <a:pt x="10870" y="5894"/>
                  </a:lnTo>
                  <a:lnTo>
                    <a:pt x="9168" y="7597"/>
                  </a:lnTo>
                  <a:lnTo>
                    <a:pt x="7727" y="9430"/>
                  </a:lnTo>
                  <a:lnTo>
                    <a:pt x="6287" y="11395"/>
                  </a:lnTo>
                  <a:lnTo>
                    <a:pt x="4977" y="13490"/>
                  </a:lnTo>
                  <a:lnTo>
                    <a:pt x="3929" y="15586"/>
                  </a:lnTo>
                  <a:lnTo>
                    <a:pt x="2881" y="17681"/>
                  </a:lnTo>
                  <a:lnTo>
                    <a:pt x="2096" y="20039"/>
                  </a:lnTo>
                  <a:lnTo>
                    <a:pt x="1310" y="22396"/>
                  </a:lnTo>
                  <a:lnTo>
                    <a:pt x="786" y="24754"/>
                  </a:lnTo>
                  <a:lnTo>
                    <a:pt x="393" y="27111"/>
                  </a:lnTo>
                  <a:lnTo>
                    <a:pt x="131" y="29731"/>
                  </a:lnTo>
                  <a:lnTo>
                    <a:pt x="0" y="32219"/>
                  </a:lnTo>
                  <a:lnTo>
                    <a:pt x="131" y="34707"/>
                  </a:lnTo>
                  <a:lnTo>
                    <a:pt x="393" y="37196"/>
                  </a:lnTo>
                  <a:lnTo>
                    <a:pt x="786" y="39684"/>
                  </a:lnTo>
                  <a:lnTo>
                    <a:pt x="1310" y="42042"/>
                  </a:lnTo>
                  <a:lnTo>
                    <a:pt x="2096" y="44399"/>
                  </a:lnTo>
                  <a:lnTo>
                    <a:pt x="2881" y="46626"/>
                  </a:lnTo>
                  <a:lnTo>
                    <a:pt x="3929" y="48852"/>
                  </a:lnTo>
                  <a:lnTo>
                    <a:pt x="4977" y="50948"/>
                  </a:lnTo>
                  <a:lnTo>
                    <a:pt x="6287" y="53043"/>
                  </a:lnTo>
                  <a:lnTo>
                    <a:pt x="7727" y="55008"/>
                  </a:lnTo>
                  <a:lnTo>
                    <a:pt x="9168" y="56841"/>
                  </a:lnTo>
                  <a:lnTo>
                    <a:pt x="10870" y="58544"/>
                  </a:lnTo>
                  <a:lnTo>
                    <a:pt x="12573" y="60115"/>
                  </a:lnTo>
                  <a:lnTo>
                    <a:pt x="14407" y="61687"/>
                  </a:lnTo>
                  <a:lnTo>
                    <a:pt x="16240" y="63128"/>
                  </a:lnTo>
                  <a:lnTo>
                    <a:pt x="18336" y="64437"/>
                  </a:lnTo>
                  <a:lnTo>
                    <a:pt x="18336"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04" name="Google Shape;404;p15"/>
            <p:cNvSpPr/>
            <p:nvPr/>
          </p:nvSpPr>
          <p:spPr>
            <a:xfrm>
              <a:off x="4890475" y="889675"/>
              <a:ext cx="890625" cy="887350"/>
            </a:xfrm>
            <a:custGeom>
              <a:avLst/>
              <a:gdLst/>
              <a:ahLst/>
              <a:cxnLst/>
              <a:rect l="l" t="t" r="r" b="b"/>
              <a:pathLst>
                <a:path w="35625" h="35494" extrusionOk="0">
                  <a:moveTo>
                    <a:pt x="1" y="1"/>
                  </a:moveTo>
                  <a:lnTo>
                    <a:pt x="1" y="35493"/>
                  </a:lnTo>
                  <a:lnTo>
                    <a:pt x="35624" y="35493"/>
                  </a:lnTo>
                  <a:lnTo>
                    <a:pt x="35493" y="33660"/>
                  </a:lnTo>
                  <a:lnTo>
                    <a:pt x="35362" y="31826"/>
                  </a:lnTo>
                  <a:lnTo>
                    <a:pt x="35100" y="30124"/>
                  </a:lnTo>
                  <a:lnTo>
                    <a:pt x="34838" y="28290"/>
                  </a:lnTo>
                  <a:lnTo>
                    <a:pt x="34445" y="26587"/>
                  </a:lnTo>
                  <a:lnTo>
                    <a:pt x="33922" y="24885"/>
                  </a:lnTo>
                  <a:lnTo>
                    <a:pt x="33398" y="23313"/>
                  </a:lnTo>
                  <a:lnTo>
                    <a:pt x="32743" y="21611"/>
                  </a:lnTo>
                  <a:lnTo>
                    <a:pt x="32088" y="20039"/>
                  </a:lnTo>
                  <a:lnTo>
                    <a:pt x="31302" y="18598"/>
                  </a:lnTo>
                  <a:lnTo>
                    <a:pt x="30385" y="17027"/>
                  </a:lnTo>
                  <a:lnTo>
                    <a:pt x="29469" y="15586"/>
                  </a:lnTo>
                  <a:lnTo>
                    <a:pt x="28552" y="14276"/>
                  </a:lnTo>
                  <a:lnTo>
                    <a:pt x="27504" y="12836"/>
                  </a:lnTo>
                  <a:lnTo>
                    <a:pt x="26325" y="11657"/>
                  </a:lnTo>
                  <a:lnTo>
                    <a:pt x="25147" y="10347"/>
                  </a:lnTo>
                  <a:lnTo>
                    <a:pt x="23968" y="9169"/>
                  </a:lnTo>
                  <a:lnTo>
                    <a:pt x="22658" y="8121"/>
                  </a:lnTo>
                  <a:lnTo>
                    <a:pt x="21349" y="7073"/>
                  </a:lnTo>
                  <a:lnTo>
                    <a:pt x="19908" y="6025"/>
                  </a:lnTo>
                  <a:lnTo>
                    <a:pt x="18467" y="5109"/>
                  </a:lnTo>
                  <a:lnTo>
                    <a:pt x="16896" y="4192"/>
                  </a:lnTo>
                  <a:lnTo>
                    <a:pt x="15455" y="3406"/>
                  </a:lnTo>
                  <a:lnTo>
                    <a:pt x="13883" y="2751"/>
                  </a:lnTo>
                  <a:lnTo>
                    <a:pt x="12181" y="2096"/>
                  </a:lnTo>
                  <a:lnTo>
                    <a:pt x="10609" y="1572"/>
                  </a:lnTo>
                  <a:lnTo>
                    <a:pt x="8907" y="1049"/>
                  </a:lnTo>
                  <a:lnTo>
                    <a:pt x="7204" y="656"/>
                  </a:lnTo>
                  <a:lnTo>
                    <a:pt x="5370" y="394"/>
                  </a:lnTo>
                  <a:lnTo>
                    <a:pt x="3668" y="132"/>
                  </a:lnTo>
                  <a:lnTo>
                    <a:pt x="183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05" name="Google Shape;405;p15"/>
            <p:cNvSpPr/>
            <p:nvPr/>
          </p:nvSpPr>
          <p:spPr>
            <a:xfrm>
              <a:off x="4890475" y="889675"/>
              <a:ext cx="890625" cy="887350"/>
            </a:xfrm>
            <a:custGeom>
              <a:avLst/>
              <a:gdLst/>
              <a:ahLst/>
              <a:cxnLst/>
              <a:rect l="l" t="t" r="r" b="b"/>
              <a:pathLst>
                <a:path w="35625" h="35494" fill="none" extrusionOk="0">
                  <a:moveTo>
                    <a:pt x="35624" y="35493"/>
                  </a:moveTo>
                  <a:lnTo>
                    <a:pt x="1" y="35493"/>
                  </a:lnTo>
                  <a:lnTo>
                    <a:pt x="1" y="1"/>
                  </a:lnTo>
                  <a:lnTo>
                    <a:pt x="1" y="1"/>
                  </a:lnTo>
                  <a:lnTo>
                    <a:pt x="1834" y="1"/>
                  </a:lnTo>
                  <a:lnTo>
                    <a:pt x="3668" y="132"/>
                  </a:lnTo>
                  <a:lnTo>
                    <a:pt x="5370" y="394"/>
                  </a:lnTo>
                  <a:lnTo>
                    <a:pt x="7204" y="656"/>
                  </a:lnTo>
                  <a:lnTo>
                    <a:pt x="8907" y="1049"/>
                  </a:lnTo>
                  <a:lnTo>
                    <a:pt x="10609" y="1572"/>
                  </a:lnTo>
                  <a:lnTo>
                    <a:pt x="12181" y="2096"/>
                  </a:lnTo>
                  <a:lnTo>
                    <a:pt x="13883" y="2751"/>
                  </a:lnTo>
                  <a:lnTo>
                    <a:pt x="15455" y="3406"/>
                  </a:lnTo>
                  <a:lnTo>
                    <a:pt x="16896" y="4192"/>
                  </a:lnTo>
                  <a:lnTo>
                    <a:pt x="18467" y="5109"/>
                  </a:lnTo>
                  <a:lnTo>
                    <a:pt x="19908" y="6025"/>
                  </a:lnTo>
                  <a:lnTo>
                    <a:pt x="21349" y="7073"/>
                  </a:lnTo>
                  <a:lnTo>
                    <a:pt x="22658" y="8121"/>
                  </a:lnTo>
                  <a:lnTo>
                    <a:pt x="23968" y="9169"/>
                  </a:lnTo>
                  <a:lnTo>
                    <a:pt x="25147" y="10347"/>
                  </a:lnTo>
                  <a:lnTo>
                    <a:pt x="26325" y="11657"/>
                  </a:lnTo>
                  <a:lnTo>
                    <a:pt x="27504" y="12836"/>
                  </a:lnTo>
                  <a:lnTo>
                    <a:pt x="28552" y="14276"/>
                  </a:lnTo>
                  <a:lnTo>
                    <a:pt x="29469" y="15586"/>
                  </a:lnTo>
                  <a:lnTo>
                    <a:pt x="30385" y="17027"/>
                  </a:lnTo>
                  <a:lnTo>
                    <a:pt x="31302" y="18598"/>
                  </a:lnTo>
                  <a:lnTo>
                    <a:pt x="32088" y="20039"/>
                  </a:lnTo>
                  <a:lnTo>
                    <a:pt x="32743" y="21611"/>
                  </a:lnTo>
                  <a:lnTo>
                    <a:pt x="33398" y="23313"/>
                  </a:lnTo>
                  <a:lnTo>
                    <a:pt x="33922" y="24885"/>
                  </a:lnTo>
                  <a:lnTo>
                    <a:pt x="34445" y="26587"/>
                  </a:lnTo>
                  <a:lnTo>
                    <a:pt x="34838" y="28290"/>
                  </a:lnTo>
                  <a:lnTo>
                    <a:pt x="35100" y="30124"/>
                  </a:lnTo>
                  <a:lnTo>
                    <a:pt x="35362" y="31826"/>
                  </a:lnTo>
                  <a:lnTo>
                    <a:pt x="35493" y="33660"/>
                  </a:lnTo>
                  <a:lnTo>
                    <a:pt x="35624" y="35493"/>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grpSp>
      <p:sp>
        <p:nvSpPr>
          <p:cNvPr id="406" name="Google Shape;406;p15"/>
          <p:cNvSpPr txBox="1"/>
          <p:nvPr/>
        </p:nvSpPr>
        <p:spPr>
          <a:xfrm>
            <a:off x="8643000" y="4953000"/>
            <a:ext cx="501000" cy="190500"/>
          </a:xfrm>
          <a:prstGeom prst="rect">
            <a:avLst/>
          </a:prstGeom>
          <a:noFill/>
          <a:ln>
            <a:noFill/>
          </a:ln>
        </p:spPr>
        <p:txBody>
          <a:bodyPr spcFirstLastPara="1" wrap="square" lIns="0" tIns="45700" rIns="45700" bIns="0" anchor="t" anchorCtr="0">
            <a:noAutofit/>
          </a:bodyPr>
          <a:lstStyle/>
          <a:p>
            <a:pPr marL="0" lvl="0" indent="0" algn="r" rtl="0">
              <a:spcBef>
                <a:spcPts val="0"/>
              </a:spcBef>
              <a:spcAft>
                <a:spcPts val="0"/>
              </a:spcAft>
              <a:buNone/>
            </a:pPr>
            <a:fld id="{00000000-1234-1234-1234-123412341234}" type="slidenum">
              <a:rPr lang="fr-CA" sz="700">
                <a:latin typeface="Radio Canada"/>
                <a:ea typeface="Radio Canada"/>
                <a:cs typeface="Radio Canada"/>
                <a:sym typeface="Radio Canada"/>
              </a:rPr>
              <a:t>‹N°›</a:t>
            </a:fld>
            <a:endParaRPr sz="700">
              <a:latin typeface="Radio Canada"/>
              <a:ea typeface="Radio Canada"/>
              <a:cs typeface="Radio Canada"/>
              <a:sym typeface="Radio Canad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ocials / Instagram 11">
  <p:cSld name="13_Custom Layout">
    <p:spTree>
      <p:nvGrpSpPr>
        <p:cNvPr id="1" name="Shape 407"/>
        <p:cNvGrpSpPr/>
        <p:nvPr/>
      </p:nvGrpSpPr>
      <p:grpSpPr>
        <a:xfrm>
          <a:off x="0" y="0"/>
          <a:ext cx="0" cy="0"/>
          <a:chOff x="0" y="0"/>
          <a:chExt cx="0" cy="0"/>
        </a:xfrm>
      </p:grpSpPr>
      <p:sp>
        <p:nvSpPr>
          <p:cNvPr id="408" name="Google Shape;408;p16"/>
          <p:cNvSpPr/>
          <p:nvPr/>
        </p:nvSpPr>
        <p:spPr>
          <a:xfrm>
            <a:off x="3370047" y="190500"/>
            <a:ext cx="5574000" cy="4762500"/>
          </a:xfrm>
          <a:prstGeom prst="roundRect">
            <a:avLst>
              <a:gd name="adj" fmla="val 1546"/>
            </a:avLst>
          </a:prstGeom>
          <a:solidFill>
            <a:srgbClr val="000000">
              <a:alpha val="431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a:buNone/>
            </a:pPr>
            <a:endParaRPr sz="1200" b="0" i="0" u="none" strike="noStrike" cap="none">
              <a:solidFill>
                <a:srgbClr val="FFFFFF"/>
              </a:solidFill>
              <a:latin typeface="Helvetica Neue"/>
              <a:ea typeface="Helvetica Neue"/>
              <a:cs typeface="Helvetica Neue"/>
              <a:sym typeface="Helvetica Neue"/>
            </a:endParaRPr>
          </a:p>
        </p:txBody>
      </p:sp>
      <p:sp>
        <p:nvSpPr>
          <p:cNvPr id="409" name="Google Shape;409;p16"/>
          <p:cNvSpPr/>
          <p:nvPr/>
        </p:nvSpPr>
        <p:spPr>
          <a:xfrm>
            <a:off x="4801766" y="4953000"/>
            <a:ext cx="2710500" cy="185700"/>
          </a:xfrm>
          <a:prstGeom prst="rect">
            <a:avLst/>
          </a:prstGeom>
          <a:solidFill>
            <a:srgbClr val="FFFFFF"/>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a:buNone/>
            </a:pPr>
            <a:endParaRPr sz="1200" b="0" i="0" u="none" strike="noStrike" cap="none">
              <a:solidFill>
                <a:srgbClr val="FFFFFF"/>
              </a:solidFill>
              <a:latin typeface="Helvetica Neue"/>
              <a:ea typeface="Helvetica Neue"/>
              <a:cs typeface="Helvetica Neue"/>
              <a:sym typeface="Helvetica Neue"/>
            </a:endParaRPr>
          </a:p>
        </p:txBody>
      </p:sp>
      <p:sp>
        <p:nvSpPr>
          <p:cNvPr id="410" name="Google Shape;410;p16"/>
          <p:cNvSpPr>
            <a:spLocks noGrp="1"/>
          </p:cNvSpPr>
          <p:nvPr>
            <p:ph type="pic" idx="2"/>
          </p:nvPr>
        </p:nvSpPr>
        <p:spPr>
          <a:xfrm>
            <a:off x="4907543" y="518947"/>
            <a:ext cx="2499000" cy="4434000"/>
          </a:xfrm>
          <a:prstGeom prst="round2SameRect">
            <a:avLst>
              <a:gd name="adj1" fmla="val 10092"/>
              <a:gd name="adj2" fmla="val 0"/>
            </a:avLst>
          </a:prstGeom>
          <a:solidFill>
            <a:srgbClr val="ACB2BB"/>
          </a:solidFill>
          <a:ln>
            <a:noFill/>
          </a:ln>
        </p:spPr>
      </p:sp>
      <p:pic>
        <p:nvPicPr>
          <p:cNvPr id="411" name="Google Shape;411;p16" descr="stories_template_4.png"/>
          <p:cNvPicPr preferRelativeResize="0"/>
          <p:nvPr/>
        </p:nvPicPr>
        <p:blipFill rotWithShape="1">
          <a:blip r:embed="rId2">
            <a:alphaModFix/>
          </a:blip>
          <a:srcRect b="93520"/>
          <a:stretch/>
        </p:blipFill>
        <p:spPr>
          <a:xfrm>
            <a:off x="4952975" y="626269"/>
            <a:ext cx="2408028" cy="337540"/>
          </a:xfrm>
          <a:prstGeom prst="rect">
            <a:avLst/>
          </a:prstGeom>
          <a:noFill/>
          <a:ln>
            <a:noFill/>
          </a:ln>
        </p:spPr>
      </p:pic>
      <p:pic>
        <p:nvPicPr>
          <p:cNvPr id="412" name="Google Shape;412;p16" descr="Image"/>
          <p:cNvPicPr preferRelativeResize="0"/>
          <p:nvPr/>
        </p:nvPicPr>
        <p:blipFill rotWithShape="1">
          <a:blip r:embed="rId3">
            <a:alphaModFix/>
          </a:blip>
          <a:srcRect b="19315"/>
          <a:stretch/>
        </p:blipFill>
        <p:spPr>
          <a:xfrm>
            <a:off x="4784502" y="417314"/>
            <a:ext cx="2744975" cy="4536879"/>
          </a:xfrm>
          <a:prstGeom prst="rect">
            <a:avLst/>
          </a:prstGeom>
          <a:noFill/>
          <a:ln>
            <a:noFill/>
          </a:ln>
        </p:spPr>
      </p:pic>
      <p:pic>
        <p:nvPicPr>
          <p:cNvPr id="413" name="Google Shape;413;p16" descr="Image"/>
          <p:cNvPicPr preferRelativeResize="0"/>
          <p:nvPr/>
        </p:nvPicPr>
        <p:blipFill rotWithShape="1">
          <a:blip r:embed="rId4">
            <a:alphaModFix/>
          </a:blip>
          <a:srcRect r="19" b="19"/>
          <a:stretch/>
        </p:blipFill>
        <p:spPr>
          <a:xfrm>
            <a:off x="5000979" y="1020397"/>
            <a:ext cx="199098" cy="199098"/>
          </a:xfrm>
          <a:custGeom>
            <a:avLst/>
            <a:gdLst/>
            <a:ahLst/>
            <a:cxnLst/>
            <a:rect l="l" t="t" r="r" b="b"/>
            <a:pathLst>
              <a:path w="21600" h="21600" extrusionOk="0">
                <a:moveTo>
                  <a:pt x="10800" y="0"/>
                </a:moveTo>
                <a:cubicBezTo>
                  <a:pt x="8036" y="0"/>
                  <a:pt x="5273" y="1055"/>
                  <a:pt x="3164" y="3164"/>
                </a:cubicBezTo>
                <a:cubicBezTo>
                  <a:pt x="1055" y="5273"/>
                  <a:pt x="0" y="8036"/>
                  <a:pt x="0" y="10800"/>
                </a:cubicBezTo>
                <a:cubicBezTo>
                  <a:pt x="0" y="13564"/>
                  <a:pt x="1055" y="16327"/>
                  <a:pt x="3164" y="18436"/>
                </a:cubicBezTo>
                <a:cubicBezTo>
                  <a:pt x="5273" y="20545"/>
                  <a:pt x="8036" y="21600"/>
                  <a:pt x="10800" y="21600"/>
                </a:cubicBezTo>
                <a:cubicBezTo>
                  <a:pt x="13564" y="21600"/>
                  <a:pt x="16327" y="20545"/>
                  <a:pt x="18436" y="18436"/>
                </a:cubicBezTo>
                <a:cubicBezTo>
                  <a:pt x="20545" y="16327"/>
                  <a:pt x="21600" y="13564"/>
                  <a:pt x="21600" y="10800"/>
                </a:cubicBezTo>
                <a:cubicBezTo>
                  <a:pt x="21600" y="8036"/>
                  <a:pt x="20545" y="5273"/>
                  <a:pt x="18436" y="3164"/>
                </a:cubicBezTo>
                <a:cubicBezTo>
                  <a:pt x="16327" y="1055"/>
                  <a:pt x="13564" y="0"/>
                  <a:pt x="10800" y="0"/>
                </a:cubicBezTo>
                <a:close/>
              </a:path>
            </a:pathLst>
          </a:custGeom>
          <a:noFill/>
          <a:ln>
            <a:noFill/>
          </a:ln>
        </p:spPr>
      </p:pic>
      <p:sp>
        <p:nvSpPr>
          <p:cNvPr id="414" name="Google Shape;414;p16"/>
          <p:cNvSpPr txBox="1">
            <a:spLocks noGrp="1"/>
          </p:cNvSpPr>
          <p:nvPr>
            <p:ph type="body" idx="1"/>
          </p:nvPr>
        </p:nvSpPr>
        <p:spPr>
          <a:xfrm>
            <a:off x="5200091" y="1023457"/>
            <a:ext cx="1223400" cy="192900"/>
          </a:xfrm>
          <a:prstGeom prst="rect">
            <a:avLst/>
          </a:prstGeom>
          <a:noFill/>
          <a:ln>
            <a:noFill/>
          </a:ln>
        </p:spPr>
        <p:txBody>
          <a:bodyPr spcFirstLastPara="1" wrap="square" lIns="34275" tIns="17150" rIns="34275" bIns="17150" anchor="ctr" anchorCtr="0">
            <a:normAutofit/>
          </a:bodyPr>
          <a:lstStyle>
            <a:lvl1pPr marL="457200" lvl="0" indent="-228600" algn="l">
              <a:lnSpc>
                <a:spcPct val="100000"/>
              </a:lnSpc>
              <a:spcBef>
                <a:spcPts val="0"/>
              </a:spcBef>
              <a:spcAft>
                <a:spcPts val="0"/>
              </a:spcAft>
              <a:buSzPts val="600"/>
              <a:buNone/>
              <a:defRPr>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415" name="Google Shape;415;p16"/>
          <p:cNvSpPr>
            <a:spLocks noGrp="1"/>
          </p:cNvSpPr>
          <p:nvPr>
            <p:ph type="pic" idx="3"/>
          </p:nvPr>
        </p:nvSpPr>
        <p:spPr>
          <a:xfrm>
            <a:off x="5000938" y="1020363"/>
            <a:ext cx="199200" cy="199200"/>
          </a:xfrm>
          <a:prstGeom prst="ellipse">
            <a:avLst/>
          </a:prstGeom>
          <a:noFill/>
          <a:ln>
            <a:noFill/>
          </a:ln>
        </p:spPr>
      </p:sp>
      <p:grpSp>
        <p:nvGrpSpPr>
          <p:cNvPr id="416" name="Google Shape;416;p16"/>
          <p:cNvGrpSpPr/>
          <p:nvPr/>
        </p:nvGrpSpPr>
        <p:grpSpPr>
          <a:xfrm>
            <a:off x="190503" y="228596"/>
            <a:ext cx="304371" cy="304371"/>
            <a:chOff x="1190625" y="238125"/>
            <a:chExt cx="5238750" cy="5238750"/>
          </a:xfrm>
        </p:grpSpPr>
        <p:sp>
          <p:nvSpPr>
            <p:cNvPr id="417" name="Google Shape;417;p16"/>
            <p:cNvSpPr/>
            <p:nvPr/>
          </p:nvSpPr>
          <p:spPr>
            <a:xfrm>
              <a:off x="2873550" y="1921050"/>
              <a:ext cx="1872900" cy="1872900"/>
            </a:xfrm>
            <a:custGeom>
              <a:avLst/>
              <a:gdLst/>
              <a:ahLst/>
              <a:cxnLst/>
              <a:rect l="l" t="t" r="r" b="b"/>
              <a:pathLst>
                <a:path w="74916" h="74916" extrusionOk="0">
                  <a:moveTo>
                    <a:pt x="35493" y="1"/>
                  </a:moveTo>
                  <a:lnTo>
                    <a:pt x="33660" y="263"/>
                  </a:lnTo>
                  <a:lnTo>
                    <a:pt x="31695" y="394"/>
                  </a:lnTo>
                  <a:lnTo>
                    <a:pt x="29862" y="787"/>
                  </a:lnTo>
                  <a:lnTo>
                    <a:pt x="28159" y="1180"/>
                  </a:lnTo>
                  <a:lnTo>
                    <a:pt x="26326" y="1704"/>
                  </a:lnTo>
                  <a:lnTo>
                    <a:pt x="24623" y="2227"/>
                  </a:lnTo>
                  <a:lnTo>
                    <a:pt x="22920" y="3013"/>
                  </a:lnTo>
                  <a:lnTo>
                    <a:pt x="21218" y="3668"/>
                  </a:lnTo>
                  <a:lnTo>
                    <a:pt x="19646" y="4585"/>
                  </a:lnTo>
                  <a:lnTo>
                    <a:pt x="18075" y="5371"/>
                  </a:lnTo>
                  <a:lnTo>
                    <a:pt x="16503" y="6418"/>
                  </a:lnTo>
                  <a:lnTo>
                    <a:pt x="15062" y="7466"/>
                  </a:lnTo>
                  <a:lnTo>
                    <a:pt x="13622" y="8514"/>
                  </a:lnTo>
                  <a:lnTo>
                    <a:pt x="12312" y="9693"/>
                  </a:lnTo>
                  <a:lnTo>
                    <a:pt x="11002" y="11002"/>
                  </a:lnTo>
                  <a:lnTo>
                    <a:pt x="9693" y="12312"/>
                  </a:lnTo>
                  <a:lnTo>
                    <a:pt x="8514" y="13622"/>
                  </a:lnTo>
                  <a:lnTo>
                    <a:pt x="7466" y="15062"/>
                  </a:lnTo>
                  <a:lnTo>
                    <a:pt x="6418" y="16503"/>
                  </a:lnTo>
                  <a:lnTo>
                    <a:pt x="5371" y="18075"/>
                  </a:lnTo>
                  <a:lnTo>
                    <a:pt x="4585" y="19646"/>
                  </a:lnTo>
                  <a:lnTo>
                    <a:pt x="3668" y="21218"/>
                  </a:lnTo>
                  <a:lnTo>
                    <a:pt x="3013" y="22920"/>
                  </a:lnTo>
                  <a:lnTo>
                    <a:pt x="2227" y="24623"/>
                  </a:lnTo>
                  <a:lnTo>
                    <a:pt x="1704" y="26326"/>
                  </a:lnTo>
                  <a:lnTo>
                    <a:pt x="1180" y="28159"/>
                  </a:lnTo>
                  <a:lnTo>
                    <a:pt x="787" y="29862"/>
                  </a:lnTo>
                  <a:lnTo>
                    <a:pt x="394" y="31695"/>
                  </a:lnTo>
                  <a:lnTo>
                    <a:pt x="263" y="33660"/>
                  </a:lnTo>
                  <a:lnTo>
                    <a:pt x="1" y="35493"/>
                  </a:lnTo>
                  <a:lnTo>
                    <a:pt x="1" y="37458"/>
                  </a:lnTo>
                  <a:lnTo>
                    <a:pt x="1" y="39423"/>
                  </a:lnTo>
                  <a:lnTo>
                    <a:pt x="263" y="41256"/>
                  </a:lnTo>
                  <a:lnTo>
                    <a:pt x="394" y="43221"/>
                  </a:lnTo>
                  <a:lnTo>
                    <a:pt x="787" y="45054"/>
                  </a:lnTo>
                  <a:lnTo>
                    <a:pt x="1180" y="46757"/>
                  </a:lnTo>
                  <a:lnTo>
                    <a:pt x="1704" y="48590"/>
                  </a:lnTo>
                  <a:lnTo>
                    <a:pt x="2227" y="50293"/>
                  </a:lnTo>
                  <a:lnTo>
                    <a:pt x="3013" y="51996"/>
                  </a:lnTo>
                  <a:lnTo>
                    <a:pt x="3668" y="53698"/>
                  </a:lnTo>
                  <a:lnTo>
                    <a:pt x="4585" y="55270"/>
                  </a:lnTo>
                  <a:lnTo>
                    <a:pt x="5371" y="56841"/>
                  </a:lnTo>
                  <a:lnTo>
                    <a:pt x="6418" y="58413"/>
                  </a:lnTo>
                  <a:lnTo>
                    <a:pt x="7466" y="59854"/>
                  </a:lnTo>
                  <a:lnTo>
                    <a:pt x="8514" y="61294"/>
                  </a:lnTo>
                  <a:lnTo>
                    <a:pt x="9693" y="62604"/>
                  </a:lnTo>
                  <a:lnTo>
                    <a:pt x="11002" y="63914"/>
                  </a:lnTo>
                  <a:lnTo>
                    <a:pt x="12312" y="65223"/>
                  </a:lnTo>
                  <a:lnTo>
                    <a:pt x="13622" y="66402"/>
                  </a:lnTo>
                  <a:lnTo>
                    <a:pt x="15062" y="67450"/>
                  </a:lnTo>
                  <a:lnTo>
                    <a:pt x="16503" y="68498"/>
                  </a:lnTo>
                  <a:lnTo>
                    <a:pt x="18075" y="69545"/>
                  </a:lnTo>
                  <a:lnTo>
                    <a:pt x="19646" y="70331"/>
                  </a:lnTo>
                  <a:lnTo>
                    <a:pt x="21218" y="71248"/>
                  </a:lnTo>
                  <a:lnTo>
                    <a:pt x="22920" y="71903"/>
                  </a:lnTo>
                  <a:lnTo>
                    <a:pt x="24623" y="72689"/>
                  </a:lnTo>
                  <a:lnTo>
                    <a:pt x="26326" y="73212"/>
                  </a:lnTo>
                  <a:lnTo>
                    <a:pt x="28159" y="73736"/>
                  </a:lnTo>
                  <a:lnTo>
                    <a:pt x="29862" y="74129"/>
                  </a:lnTo>
                  <a:lnTo>
                    <a:pt x="31695" y="74522"/>
                  </a:lnTo>
                  <a:lnTo>
                    <a:pt x="33660" y="74653"/>
                  </a:lnTo>
                  <a:lnTo>
                    <a:pt x="35493" y="74915"/>
                  </a:lnTo>
                  <a:lnTo>
                    <a:pt x="39423" y="74915"/>
                  </a:lnTo>
                  <a:lnTo>
                    <a:pt x="41256" y="74653"/>
                  </a:lnTo>
                  <a:lnTo>
                    <a:pt x="43221" y="74522"/>
                  </a:lnTo>
                  <a:lnTo>
                    <a:pt x="45054" y="74129"/>
                  </a:lnTo>
                  <a:lnTo>
                    <a:pt x="46757" y="73736"/>
                  </a:lnTo>
                  <a:lnTo>
                    <a:pt x="48590" y="73212"/>
                  </a:lnTo>
                  <a:lnTo>
                    <a:pt x="50293" y="72689"/>
                  </a:lnTo>
                  <a:lnTo>
                    <a:pt x="51996" y="71903"/>
                  </a:lnTo>
                  <a:lnTo>
                    <a:pt x="53698" y="71248"/>
                  </a:lnTo>
                  <a:lnTo>
                    <a:pt x="55270" y="70331"/>
                  </a:lnTo>
                  <a:lnTo>
                    <a:pt x="56841" y="69545"/>
                  </a:lnTo>
                  <a:lnTo>
                    <a:pt x="58413" y="68498"/>
                  </a:lnTo>
                  <a:lnTo>
                    <a:pt x="59854" y="67450"/>
                  </a:lnTo>
                  <a:lnTo>
                    <a:pt x="61294" y="66402"/>
                  </a:lnTo>
                  <a:lnTo>
                    <a:pt x="62604" y="65223"/>
                  </a:lnTo>
                  <a:lnTo>
                    <a:pt x="63914" y="63914"/>
                  </a:lnTo>
                  <a:lnTo>
                    <a:pt x="65223" y="62604"/>
                  </a:lnTo>
                  <a:lnTo>
                    <a:pt x="66402" y="61294"/>
                  </a:lnTo>
                  <a:lnTo>
                    <a:pt x="67450" y="59854"/>
                  </a:lnTo>
                  <a:lnTo>
                    <a:pt x="68498" y="58413"/>
                  </a:lnTo>
                  <a:lnTo>
                    <a:pt x="69414" y="56841"/>
                  </a:lnTo>
                  <a:lnTo>
                    <a:pt x="70331" y="55270"/>
                  </a:lnTo>
                  <a:lnTo>
                    <a:pt x="71248" y="53698"/>
                  </a:lnTo>
                  <a:lnTo>
                    <a:pt x="71903" y="51996"/>
                  </a:lnTo>
                  <a:lnTo>
                    <a:pt x="72689" y="50293"/>
                  </a:lnTo>
                  <a:lnTo>
                    <a:pt x="73212" y="48590"/>
                  </a:lnTo>
                  <a:lnTo>
                    <a:pt x="73736" y="46757"/>
                  </a:lnTo>
                  <a:lnTo>
                    <a:pt x="74129" y="45054"/>
                  </a:lnTo>
                  <a:lnTo>
                    <a:pt x="74522" y="43221"/>
                  </a:lnTo>
                  <a:lnTo>
                    <a:pt x="74653" y="41256"/>
                  </a:lnTo>
                  <a:lnTo>
                    <a:pt x="74784" y="39423"/>
                  </a:lnTo>
                  <a:lnTo>
                    <a:pt x="74915" y="37458"/>
                  </a:lnTo>
                  <a:lnTo>
                    <a:pt x="74784" y="35493"/>
                  </a:lnTo>
                  <a:lnTo>
                    <a:pt x="74653" y="33660"/>
                  </a:lnTo>
                  <a:lnTo>
                    <a:pt x="74522" y="31695"/>
                  </a:lnTo>
                  <a:lnTo>
                    <a:pt x="74129" y="29862"/>
                  </a:lnTo>
                  <a:lnTo>
                    <a:pt x="73736" y="28159"/>
                  </a:lnTo>
                  <a:lnTo>
                    <a:pt x="73212" y="26326"/>
                  </a:lnTo>
                  <a:lnTo>
                    <a:pt x="72689" y="24623"/>
                  </a:lnTo>
                  <a:lnTo>
                    <a:pt x="71903" y="22920"/>
                  </a:lnTo>
                  <a:lnTo>
                    <a:pt x="71248" y="21218"/>
                  </a:lnTo>
                  <a:lnTo>
                    <a:pt x="70331" y="19646"/>
                  </a:lnTo>
                  <a:lnTo>
                    <a:pt x="69414" y="18075"/>
                  </a:lnTo>
                  <a:lnTo>
                    <a:pt x="68498" y="16503"/>
                  </a:lnTo>
                  <a:lnTo>
                    <a:pt x="67450" y="15062"/>
                  </a:lnTo>
                  <a:lnTo>
                    <a:pt x="66402" y="13622"/>
                  </a:lnTo>
                  <a:lnTo>
                    <a:pt x="65223" y="12312"/>
                  </a:lnTo>
                  <a:lnTo>
                    <a:pt x="63914" y="11002"/>
                  </a:lnTo>
                  <a:lnTo>
                    <a:pt x="62604" y="9693"/>
                  </a:lnTo>
                  <a:lnTo>
                    <a:pt x="61294" y="8514"/>
                  </a:lnTo>
                  <a:lnTo>
                    <a:pt x="59854" y="7466"/>
                  </a:lnTo>
                  <a:lnTo>
                    <a:pt x="58413" y="6418"/>
                  </a:lnTo>
                  <a:lnTo>
                    <a:pt x="56841" y="5371"/>
                  </a:lnTo>
                  <a:lnTo>
                    <a:pt x="55270" y="4585"/>
                  </a:lnTo>
                  <a:lnTo>
                    <a:pt x="53698" y="3668"/>
                  </a:lnTo>
                  <a:lnTo>
                    <a:pt x="51996" y="3013"/>
                  </a:lnTo>
                  <a:lnTo>
                    <a:pt x="50293" y="2227"/>
                  </a:lnTo>
                  <a:lnTo>
                    <a:pt x="48590" y="1704"/>
                  </a:lnTo>
                  <a:lnTo>
                    <a:pt x="46757" y="1180"/>
                  </a:lnTo>
                  <a:lnTo>
                    <a:pt x="45054" y="787"/>
                  </a:lnTo>
                  <a:lnTo>
                    <a:pt x="43221" y="394"/>
                  </a:lnTo>
                  <a:lnTo>
                    <a:pt x="41256" y="263"/>
                  </a:lnTo>
                  <a:lnTo>
                    <a:pt x="39423"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18" name="Google Shape;418;p16"/>
            <p:cNvSpPr/>
            <p:nvPr/>
          </p:nvSpPr>
          <p:spPr>
            <a:xfrm>
              <a:off x="3810000" y="2857500"/>
              <a:ext cx="0" cy="0"/>
            </a:xfrm>
            <a:custGeom>
              <a:avLst/>
              <a:gdLst/>
              <a:ahLst/>
              <a:cxnLst/>
              <a:rect l="l" t="t" r="r" b="b"/>
              <a:pathLst>
                <a:path extrusionOk="0">
                  <a:moveTo>
                    <a:pt x="0" y="0"/>
                  </a:moveTo>
                  <a:lnTo>
                    <a:pt x="0"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19" name="Google Shape;419;p16"/>
            <p:cNvSpPr/>
            <p:nvPr/>
          </p:nvSpPr>
          <p:spPr>
            <a:xfrm>
              <a:off x="3810000" y="2857500"/>
              <a:ext cx="0" cy="0"/>
            </a:xfrm>
            <a:custGeom>
              <a:avLst/>
              <a:gdLst/>
              <a:ahLst/>
              <a:cxnLst/>
              <a:rect l="l" t="t" r="r" b="b"/>
              <a:pathLst>
                <a:path fill="none" extrusionOk="0">
                  <a:moveTo>
                    <a:pt x="0" y="0"/>
                  </a:moveTo>
                  <a:lnTo>
                    <a:pt x="0" y="0"/>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20" name="Google Shape;420;p16"/>
            <p:cNvSpPr/>
            <p:nvPr/>
          </p:nvSpPr>
          <p:spPr>
            <a:xfrm>
              <a:off x="1793075" y="1921050"/>
              <a:ext cx="936450" cy="1872900"/>
            </a:xfrm>
            <a:custGeom>
              <a:avLst/>
              <a:gdLst/>
              <a:ahLst/>
              <a:cxnLst/>
              <a:rect l="l" t="t" r="r" b="b"/>
              <a:pathLst>
                <a:path w="37458" h="74916" extrusionOk="0">
                  <a:moveTo>
                    <a:pt x="35493" y="1"/>
                  </a:moveTo>
                  <a:lnTo>
                    <a:pt x="33659" y="132"/>
                  </a:lnTo>
                  <a:lnTo>
                    <a:pt x="31695" y="394"/>
                  </a:lnTo>
                  <a:lnTo>
                    <a:pt x="29861" y="787"/>
                  </a:lnTo>
                  <a:lnTo>
                    <a:pt x="28028" y="1180"/>
                  </a:lnTo>
                  <a:lnTo>
                    <a:pt x="26325" y="1704"/>
                  </a:lnTo>
                  <a:lnTo>
                    <a:pt x="24622" y="2227"/>
                  </a:lnTo>
                  <a:lnTo>
                    <a:pt x="22920" y="2882"/>
                  </a:lnTo>
                  <a:lnTo>
                    <a:pt x="21217" y="3668"/>
                  </a:lnTo>
                  <a:lnTo>
                    <a:pt x="19646" y="4585"/>
                  </a:lnTo>
                  <a:lnTo>
                    <a:pt x="18074" y="5371"/>
                  </a:lnTo>
                  <a:lnTo>
                    <a:pt x="16502" y="6418"/>
                  </a:lnTo>
                  <a:lnTo>
                    <a:pt x="15062" y="7466"/>
                  </a:lnTo>
                  <a:lnTo>
                    <a:pt x="13621" y="8514"/>
                  </a:lnTo>
                  <a:lnTo>
                    <a:pt x="12311" y="9693"/>
                  </a:lnTo>
                  <a:lnTo>
                    <a:pt x="11002" y="11002"/>
                  </a:lnTo>
                  <a:lnTo>
                    <a:pt x="9692" y="12312"/>
                  </a:lnTo>
                  <a:lnTo>
                    <a:pt x="8513" y="13622"/>
                  </a:lnTo>
                  <a:lnTo>
                    <a:pt x="7465" y="15062"/>
                  </a:lnTo>
                  <a:lnTo>
                    <a:pt x="6418" y="16503"/>
                  </a:lnTo>
                  <a:lnTo>
                    <a:pt x="5370" y="18075"/>
                  </a:lnTo>
                  <a:lnTo>
                    <a:pt x="4453" y="19646"/>
                  </a:lnTo>
                  <a:lnTo>
                    <a:pt x="3667" y="21218"/>
                  </a:lnTo>
                  <a:lnTo>
                    <a:pt x="2882" y="22920"/>
                  </a:lnTo>
                  <a:lnTo>
                    <a:pt x="2227" y="24623"/>
                  </a:lnTo>
                  <a:lnTo>
                    <a:pt x="1703" y="26326"/>
                  </a:lnTo>
                  <a:lnTo>
                    <a:pt x="1179" y="28159"/>
                  </a:lnTo>
                  <a:lnTo>
                    <a:pt x="786" y="29862"/>
                  </a:lnTo>
                  <a:lnTo>
                    <a:pt x="393" y="31695"/>
                  </a:lnTo>
                  <a:lnTo>
                    <a:pt x="131" y="33660"/>
                  </a:lnTo>
                  <a:lnTo>
                    <a:pt x="0" y="35493"/>
                  </a:lnTo>
                  <a:lnTo>
                    <a:pt x="0" y="37458"/>
                  </a:lnTo>
                  <a:lnTo>
                    <a:pt x="0" y="39423"/>
                  </a:lnTo>
                  <a:lnTo>
                    <a:pt x="131" y="41256"/>
                  </a:lnTo>
                  <a:lnTo>
                    <a:pt x="393" y="43221"/>
                  </a:lnTo>
                  <a:lnTo>
                    <a:pt x="786" y="45054"/>
                  </a:lnTo>
                  <a:lnTo>
                    <a:pt x="1179" y="46757"/>
                  </a:lnTo>
                  <a:lnTo>
                    <a:pt x="1703" y="48590"/>
                  </a:lnTo>
                  <a:lnTo>
                    <a:pt x="2227" y="50293"/>
                  </a:lnTo>
                  <a:lnTo>
                    <a:pt x="2882" y="51996"/>
                  </a:lnTo>
                  <a:lnTo>
                    <a:pt x="3667" y="53698"/>
                  </a:lnTo>
                  <a:lnTo>
                    <a:pt x="4453" y="55270"/>
                  </a:lnTo>
                  <a:lnTo>
                    <a:pt x="5370" y="56841"/>
                  </a:lnTo>
                  <a:lnTo>
                    <a:pt x="6418" y="58413"/>
                  </a:lnTo>
                  <a:lnTo>
                    <a:pt x="7465" y="59854"/>
                  </a:lnTo>
                  <a:lnTo>
                    <a:pt x="8513" y="61294"/>
                  </a:lnTo>
                  <a:lnTo>
                    <a:pt x="9692" y="62604"/>
                  </a:lnTo>
                  <a:lnTo>
                    <a:pt x="11002" y="63914"/>
                  </a:lnTo>
                  <a:lnTo>
                    <a:pt x="12311" y="65223"/>
                  </a:lnTo>
                  <a:lnTo>
                    <a:pt x="13621" y="66402"/>
                  </a:lnTo>
                  <a:lnTo>
                    <a:pt x="15062" y="67450"/>
                  </a:lnTo>
                  <a:lnTo>
                    <a:pt x="16502" y="68498"/>
                  </a:lnTo>
                  <a:lnTo>
                    <a:pt x="18074" y="69414"/>
                  </a:lnTo>
                  <a:lnTo>
                    <a:pt x="19646" y="70331"/>
                  </a:lnTo>
                  <a:lnTo>
                    <a:pt x="21217" y="71248"/>
                  </a:lnTo>
                  <a:lnTo>
                    <a:pt x="22920" y="71903"/>
                  </a:lnTo>
                  <a:lnTo>
                    <a:pt x="24622" y="72689"/>
                  </a:lnTo>
                  <a:lnTo>
                    <a:pt x="26325" y="73212"/>
                  </a:lnTo>
                  <a:lnTo>
                    <a:pt x="28028" y="73736"/>
                  </a:lnTo>
                  <a:lnTo>
                    <a:pt x="29861" y="74129"/>
                  </a:lnTo>
                  <a:lnTo>
                    <a:pt x="31695" y="74522"/>
                  </a:lnTo>
                  <a:lnTo>
                    <a:pt x="33659" y="74653"/>
                  </a:lnTo>
                  <a:lnTo>
                    <a:pt x="35493" y="74784"/>
                  </a:lnTo>
                  <a:lnTo>
                    <a:pt x="37457" y="74915"/>
                  </a:lnTo>
                  <a:lnTo>
                    <a:pt x="37457"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21" name="Google Shape;421;p16"/>
            <p:cNvSpPr/>
            <p:nvPr/>
          </p:nvSpPr>
          <p:spPr>
            <a:xfrm>
              <a:off x="4890475" y="3937975"/>
              <a:ext cx="890625" cy="887350"/>
            </a:xfrm>
            <a:custGeom>
              <a:avLst/>
              <a:gdLst/>
              <a:ahLst/>
              <a:cxnLst/>
              <a:rect l="l" t="t" r="r" b="b"/>
              <a:pathLst>
                <a:path w="35625" h="35494" extrusionOk="0">
                  <a:moveTo>
                    <a:pt x="1" y="1"/>
                  </a:moveTo>
                  <a:lnTo>
                    <a:pt x="1" y="35493"/>
                  </a:lnTo>
                  <a:lnTo>
                    <a:pt x="1834" y="35493"/>
                  </a:lnTo>
                  <a:lnTo>
                    <a:pt x="3668" y="35362"/>
                  </a:lnTo>
                  <a:lnTo>
                    <a:pt x="5370" y="35100"/>
                  </a:lnTo>
                  <a:lnTo>
                    <a:pt x="7204" y="34838"/>
                  </a:lnTo>
                  <a:lnTo>
                    <a:pt x="8907" y="34445"/>
                  </a:lnTo>
                  <a:lnTo>
                    <a:pt x="10609" y="33922"/>
                  </a:lnTo>
                  <a:lnTo>
                    <a:pt x="12181" y="33398"/>
                  </a:lnTo>
                  <a:lnTo>
                    <a:pt x="13883" y="32743"/>
                  </a:lnTo>
                  <a:lnTo>
                    <a:pt x="15455" y="32088"/>
                  </a:lnTo>
                  <a:lnTo>
                    <a:pt x="16896" y="31302"/>
                  </a:lnTo>
                  <a:lnTo>
                    <a:pt x="18467" y="30385"/>
                  </a:lnTo>
                  <a:lnTo>
                    <a:pt x="19908" y="29469"/>
                  </a:lnTo>
                  <a:lnTo>
                    <a:pt x="21349" y="28552"/>
                  </a:lnTo>
                  <a:lnTo>
                    <a:pt x="22658" y="27373"/>
                  </a:lnTo>
                  <a:lnTo>
                    <a:pt x="23968" y="26325"/>
                  </a:lnTo>
                  <a:lnTo>
                    <a:pt x="25147" y="25147"/>
                  </a:lnTo>
                  <a:lnTo>
                    <a:pt x="26325" y="23968"/>
                  </a:lnTo>
                  <a:lnTo>
                    <a:pt x="27504" y="22658"/>
                  </a:lnTo>
                  <a:lnTo>
                    <a:pt x="28552" y="21349"/>
                  </a:lnTo>
                  <a:lnTo>
                    <a:pt x="29469" y="19908"/>
                  </a:lnTo>
                  <a:lnTo>
                    <a:pt x="30385" y="18467"/>
                  </a:lnTo>
                  <a:lnTo>
                    <a:pt x="31302" y="17027"/>
                  </a:lnTo>
                  <a:lnTo>
                    <a:pt x="32088" y="15455"/>
                  </a:lnTo>
                  <a:lnTo>
                    <a:pt x="32743" y="13883"/>
                  </a:lnTo>
                  <a:lnTo>
                    <a:pt x="33398" y="12181"/>
                  </a:lnTo>
                  <a:lnTo>
                    <a:pt x="33922" y="10609"/>
                  </a:lnTo>
                  <a:lnTo>
                    <a:pt x="34445" y="8907"/>
                  </a:lnTo>
                  <a:lnTo>
                    <a:pt x="34838" y="7204"/>
                  </a:lnTo>
                  <a:lnTo>
                    <a:pt x="35100" y="5501"/>
                  </a:lnTo>
                  <a:lnTo>
                    <a:pt x="35362" y="3668"/>
                  </a:lnTo>
                  <a:lnTo>
                    <a:pt x="35493" y="183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22" name="Google Shape;422;p16"/>
            <p:cNvSpPr/>
            <p:nvPr/>
          </p:nvSpPr>
          <p:spPr>
            <a:xfrm>
              <a:off x="1838900" y="886400"/>
              <a:ext cx="890625" cy="890625"/>
            </a:xfrm>
            <a:custGeom>
              <a:avLst/>
              <a:gdLst/>
              <a:ahLst/>
              <a:cxnLst/>
              <a:rect l="l" t="t" r="r" b="b"/>
              <a:pathLst>
                <a:path w="35625" h="35625" extrusionOk="0">
                  <a:moveTo>
                    <a:pt x="35624" y="1"/>
                  </a:moveTo>
                  <a:lnTo>
                    <a:pt x="33791" y="132"/>
                  </a:lnTo>
                  <a:lnTo>
                    <a:pt x="31957" y="263"/>
                  </a:lnTo>
                  <a:lnTo>
                    <a:pt x="30124" y="525"/>
                  </a:lnTo>
                  <a:lnTo>
                    <a:pt x="28421" y="787"/>
                  </a:lnTo>
                  <a:lnTo>
                    <a:pt x="26718" y="1180"/>
                  </a:lnTo>
                  <a:lnTo>
                    <a:pt x="25016" y="1703"/>
                  </a:lnTo>
                  <a:lnTo>
                    <a:pt x="23313" y="2227"/>
                  </a:lnTo>
                  <a:lnTo>
                    <a:pt x="21742" y="2882"/>
                  </a:lnTo>
                  <a:lnTo>
                    <a:pt x="20170" y="3537"/>
                  </a:lnTo>
                  <a:lnTo>
                    <a:pt x="18598" y="4323"/>
                  </a:lnTo>
                  <a:lnTo>
                    <a:pt x="17158" y="5240"/>
                  </a:lnTo>
                  <a:lnTo>
                    <a:pt x="15717" y="6156"/>
                  </a:lnTo>
                  <a:lnTo>
                    <a:pt x="14276" y="7073"/>
                  </a:lnTo>
                  <a:lnTo>
                    <a:pt x="12967" y="8252"/>
                  </a:lnTo>
                  <a:lnTo>
                    <a:pt x="11657" y="9300"/>
                  </a:lnTo>
                  <a:lnTo>
                    <a:pt x="10478" y="10478"/>
                  </a:lnTo>
                  <a:lnTo>
                    <a:pt x="9300" y="11657"/>
                  </a:lnTo>
                  <a:lnTo>
                    <a:pt x="8121" y="12967"/>
                  </a:lnTo>
                  <a:lnTo>
                    <a:pt x="7073" y="14407"/>
                  </a:lnTo>
                  <a:lnTo>
                    <a:pt x="6156" y="15717"/>
                  </a:lnTo>
                  <a:lnTo>
                    <a:pt x="5109" y="17158"/>
                  </a:lnTo>
                  <a:lnTo>
                    <a:pt x="4323" y="18729"/>
                  </a:lnTo>
                  <a:lnTo>
                    <a:pt x="3537" y="20170"/>
                  </a:lnTo>
                  <a:lnTo>
                    <a:pt x="2882" y="21742"/>
                  </a:lnTo>
                  <a:lnTo>
                    <a:pt x="2227" y="23444"/>
                  </a:lnTo>
                  <a:lnTo>
                    <a:pt x="1572" y="25016"/>
                  </a:lnTo>
                  <a:lnTo>
                    <a:pt x="1180" y="26718"/>
                  </a:lnTo>
                  <a:lnTo>
                    <a:pt x="787" y="28421"/>
                  </a:lnTo>
                  <a:lnTo>
                    <a:pt x="394" y="30255"/>
                  </a:lnTo>
                  <a:lnTo>
                    <a:pt x="263" y="31957"/>
                  </a:lnTo>
                  <a:lnTo>
                    <a:pt x="132" y="33791"/>
                  </a:lnTo>
                  <a:lnTo>
                    <a:pt x="1" y="35624"/>
                  </a:lnTo>
                  <a:lnTo>
                    <a:pt x="35624" y="3562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23" name="Google Shape;423;p16"/>
            <p:cNvSpPr/>
            <p:nvPr/>
          </p:nvSpPr>
          <p:spPr>
            <a:xfrm>
              <a:off x="1838900" y="886400"/>
              <a:ext cx="890625" cy="890625"/>
            </a:xfrm>
            <a:custGeom>
              <a:avLst/>
              <a:gdLst/>
              <a:ahLst/>
              <a:cxnLst/>
              <a:rect l="l" t="t" r="r" b="b"/>
              <a:pathLst>
                <a:path w="35625" h="35625" fill="none" extrusionOk="0">
                  <a:moveTo>
                    <a:pt x="35624" y="1"/>
                  </a:moveTo>
                  <a:lnTo>
                    <a:pt x="35624" y="35624"/>
                  </a:lnTo>
                  <a:lnTo>
                    <a:pt x="1" y="35624"/>
                  </a:lnTo>
                  <a:lnTo>
                    <a:pt x="1" y="35624"/>
                  </a:lnTo>
                  <a:lnTo>
                    <a:pt x="132" y="33791"/>
                  </a:lnTo>
                  <a:lnTo>
                    <a:pt x="263" y="31957"/>
                  </a:lnTo>
                  <a:lnTo>
                    <a:pt x="394" y="30255"/>
                  </a:lnTo>
                  <a:lnTo>
                    <a:pt x="787" y="28421"/>
                  </a:lnTo>
                  <a:lnTo>
                    <a:pt x="1180" y="26718"/>
                  </a:lnTo>
                  <a:lnTo>
                    <a:pt x="1572" y="25016"/>
                  </a:lnTo>
                  <a:lnTo>
                    <a:pt x="2227" y="23444"/>
                  </a:lnTo>
                  <a:lnTo>
                    <a:pt x="2882" y="21742"/>
                  </a:lnTo>
                  <a:lnTo>
                    <a:pt x="3537" y="20170"/>
                  </a:lnTo>
                  <a:lnTo>
                    <a:pt x="4323" y="18729"/>
                  </a:lnTo>
                  <a:lnTo>
                    <a:pt x="5109" y="17158"/>
                  </a:lnTo>
                  <a:lnTo>
                    <a:pt x="6156" y="15717"/>
                  </a:lnTo>
                  <a:lnTo>
                    <a:pt x="7073" y="14407"/>
                  </a:lnTo>
                  <a:lnTo>
                    <a:pt x="8121" y="12967"/>
                  </a:lnTo>
                  <a:lnTo>
                    <a:pt x="9300" y="11657"/>
                  </a:lnTo>
                  <a:lnTo>
                    <a:pt x="10478" y="10478"/>
                  </a:lnTo>
                  <a:lnTo>
                    <a:pt x="11657" y="9300"/>
                  </a:lnTo>
                  <a:lnTo>
                    <a:pt x="12967" y="8252"/>
                  </a:lnTo>
                  <a:lnTo>
                    <a:pt x="14276" y="7073"/>
                  </a:lnTo>
                  <a:lnTo>
                    <a:pt x="15717" y="6156"/>
                  </a:lnTo>
                  <a:lnTo>
                    <a:pt x="17158" y="5240"/>
                  </a:lnTo>
                  <a:lnTo>
                    <a:pt x="18598" y="4323"/>
                  </a:lnTo>
                  <a:lnTo>
                    <a:pt x="20170" y="3537"/>
                  </a:lnTo>
                  <a:lnTo>
                    <a:pt x="21742" y="2882"/>
                  </a:lnTo>
                  <a:lnTo>
                    <a:pt x="23313" y="2227"/>
                  </a:lnTo>
                  <a:lnTo>
                    <a:pt x="25016" y="1703"/>
                  </a:lnTo>
                  <a:lnTo>
                    <a:pt x="26718" y="1180"/>
                  </a:lnTo>
                  <a:lnTo>
                    <a:pt x="28421" y="787"/>
                  </a:lnTo>
                  <a:lnTo>
                    <a:pt x="30124" y="525"/>
                  </a:lnTo>
                  <a:lnTo>
                    <a:pt x="31957" y="263"/>
                  </a:lnTo>
                  <a:lnTo>
                    <a:pt x="33791" y="132"/>
                  </a:lnTo>
                  <a:lnTo>
                    <a:pt x="35624" y="1"/>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24" name="Google Shape;424;p16"/>
            <p:cNvSpPr/>
            <p:nvPr/>
          </p:nvSpPr>
          <p:spPr>
            <a:xfrm>
              <a:off x="1838900" y="3937975"/>
              <a:ext cx="890625" cy="887350"/>
            </a:xfrm>
            <a:custGeom>
              <a:avLst/>
              <a:gdLst/>
              <a:ahLst/>
              <a:cxnLst/>
              <a:rect l="l" t="t" r="r" b="b"/>
              <a:pathLst>
                <a:path w="35625" h="35494" extrusionOk="0">
                  <a:moveTo>
                    <a:pt x="1" y="1"/>
                  </a:moveTo>
                  <a:lnTo>
                    <a:pt x="132" y="1834"/>
                  </a:lnTo>
                  <a:lnTo>
                    <a:pt x="263" y="3668"/>
                  </a:lnTo>
                  <a:lnTo>
                    <a:pt x="394" y="5501"/>
                  </a:lnTo>
                  <a:lnTo>
                    <a:pt x="787" y="7204"/>
                  </a:lnTo>
                  <a:lnTo>
                    <a:pt x="1180" y="8907"/>
                  </a:lnTo>
                  <a:lnTo>
                    <a:pt x="1572" y="10609"/>
                  </a:lnTo>
                  <a:lnTo>
                    <a:pt x="2227" y="12181"/>
                  </a:lnTo>
                  <a:lnTo>
                    <a:pt x="2882" y="13883"/>
                  </a:lnTo>
                  <a:lnTo>
                    <a:pt x="3537" y="15455"/>
                  </a:lnTo>
                  <a:lnTo>
                    <a:pt x="4323" y="17027"/>
                  </a:lnTo>
                  <a:lnTo>
                    <a:pt x="5240" y="18467"/>
                  </a:lnTo>
                  <a:lnTo>
                    <a:pt x="6156" y="19908"/>
                  </a:lnTo>
                  <a:lnTo>
                    <a:pt x="7073" y="21349"/>
                  </a:lnTo>
                  <a:lnTo>
                    <a:pt x="8121" y="22658"/>
                  </a:lnTo>
                  <a:lnTo>
                    <a:pt x="9300" y="23968"/>
                  </a:lnTo>
                  <a:lnTo>
                    <a:pt x="10478" y="25147"/>
                  </a:lnTo>
                  <a:lnTo>
                    <a:pt x="11657" y="26325"/>
                  </a:lnTo>
                  <a:lnTo>
                    <a:pt x="12967" y="27373"/>
                  </a:lnTo>
                  <a:lnTo>
                    <a:pt x="14276" y="28552"/>
                  </a:lnTo>
                  <a:lnTo>
                    <a:pt x="15717" y="29469"/>
                  </a:lnTo>
                  <a:lnTo>
                    <a:pt x="17158" y="30385"/>
                  </a:lnTo>
                  <a:lnTo>
                    <a:pt x="18598" y="31302"/>
                  </a:lnTo>
                  <a:lnTo>
                    <a:pt x="20170" y="32088"/>
                  </a:lnTo>
                  <a:lnTo>
                    <a:pt x="21742" y="32743"/>
                  </a:lnTo>
                  <a:lnTo>
                    <a:pt x="23313" y="33398"/>
                  </a:lnTo>
                  <a:lnTo>
                    <a:pt x="25016" y="33922"/>
                  </a:lnTo>
                  <a:lnTo>
                    <a:pt x="26718" y="34445"/>
                  </a:lnTo>
                  <a:lnTo>
                    <a:pt x="28421" y="34838"/>
                  </a:lnTo>
                  <a:lnTo>
                    <a:pt x="30124" y="35100"/>
                  </a:lnTo>
                  <a:lnTo>
                    <a:pt x="31957" y="35362"/>
                  </a:lnTo>
                  <a:lnTo>
                    <a:pt x="33791" y="35493"/>
                  </a:lnTo>
                  <a:lnTo>
                    <a:pt x="35624" y="35493"/>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25" name="Google Shape;425;p16"/>
            <p:cNvSpPr/>
            <p:nvPr/>
          </p:nvSpPr>
          <p:spPr>
            <a:xfrm>
              <a:off x="5970975" y="2052025"/>
              <a:ext cx="458400" cy="1610950"/>
            </a:xfrm>
            <a:custGeom>
              <a:avLst/>
              <a:gdLst/>
              <a:ahLst/>
              <a:cxnLst/>
              <a:rect l="l" t="t" r="r" b="b"/>
              <a:pathLst>
                <a:path w="18336" h="64438" extrusionOk="0">
                  <a:moveTo>
                    <a:pt x="0" y="1"/>
                  </a:moveTo>
                  <a:lnTo>
                    <a:pt x="0" y="64437"/>
                  </a:lnTo>
                  <a:lnTo>
                    <a:pt x="2096" y="63128"/>
                  </a:lnTo>
                  <a:lnTo>
                    <a:pt x="3929" y="61687"/>
                  </a:lnTo>
                  <a:lnTo>
                    <a:pt x="5763" y="60115"/>
                  </a:lnTo>
                  <a:lnTo>
                    <a:pt x="7466" y="58544"/>
                  </a:lnTo>
                  <a:lnTo>
                    <a:pt x="9168" y="56841"/>
                  </a:lnTo>
                  <a:lnTo>
                    <a:pt x="10609" y="55008"/>
                  </a:lnTo>
                  <a:lnTo>
                    <a:pt x="12050" y="53043"/>
                  </a:lnTo>
                  <a:lnTo>
                    <a:pt x="13359" y="50948"/>
                  </a:lnTo>
                  <a:lnTo>
                    <a:pt x="14407" y="48852"/>
                  </a:lnTo>
                  <a:lnTo>
                    <a:pt x="15455" y="46626"/>
                  </a:lnTo>
                  <a:lnTo>
                    <a:pt x="16241" y="44399"/>
                  </a:lnTo>
                  <a:lnTo>
                    <a:pt x="17026" y="42042"/>
                  </a:lnTo>
                  <a:lnTo>
                    <a:pt x="17550" y="39684"/>
                  </a:lnTo>
                  <a:lnTo>
                    <a:pt x="17943" y="37196"/>
                  </a:lnTo>
                  <a:lnTo>
                    <a:pt x="18205" y="34707"/>
                  </a:lnTo>
                  <a:lnTo>
                    <a:pt x="18336" y="32219"/>
                  </a:lnTo>
                  <a:lnTo>
                    <a:pt x="18205" y="29731"/>
                  </a:lnTo>
                  <a:lnTo>
                    <a:pt x="17943" y="27111"/>
                  </a:lnTo>
                  <a:lnTo>
                    <a:pt x="17550" y="24754"/>
                  </a:lnTo>
                  <a:lnTo>
                    <a:pt x="17026" y="22396"/>
                  </a:lnTo>
                  <a:lnTo>
                    <a:pt x="16241" y="20039"/>
                  </a:lnTo>
                  <a:lnTo>
                    <a:pt x="15455" y="17681"/>
                  </a:lnTo>
                  <a:lnTo>
                    <a:pt x="14407" y="15586"/>
                  </a:lnTo>
                  <a:lnTo>
                    <a:pt x="13359" y="13490"/>
                  </a:lnTo>
                  <a:lnTo>
                    <a:pt x="12050" y="11395"/>
                  </a:lnTo>
                  <a:lnTo>
                    <a:pt x="10609" y="9430"/>
                  </a:lnTo>
                  <a:lnTo>
                    <a:pt x="9168" y="7597"/>
                  </a:lnTo>
                  <a:lnTo>
                    <a:pt x="7466" y="5894"/>
                  </a:lnTo>
                  <a:lnTo>
                    <a:pt x="5763" y="4323"/>
                  </a:lnTo>
                  <a:lnTo>
                    <a:pt x="3929" y="2751"/>
                  </a:lnTo>
                  <a:lnTo>
                    <a:pt x="2096" y="1310"/>
                  </a:lnTo>
                  <a:lnTo>
                    <a:pt x="0"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26" name="Google Shape;426;p16"/>
            <p:cNvSpPr/>
            <p:nvPr/>
          </p:nvSpPr>
          <p:spPr>
            <a:xfrm>
              <a:off x="3004525" y="238125"/>
              <a:ext cx="1610950" cy="458400"/>
            </a:xfrm>
            <a:custGeom>
              <a:avLst/>
              <a:gdLst/>
              <a:ahLst/>
              <a:cxnLst/>
              <a:rect l="l" t="t" r="r" b="b"/>
              <a:pathLst>
                <a:path w="64438" h="18336" extrusionOk="0">
                  <a:moveTo>
                    <a:pt x="32219" y="0"/>
                  </a:moveTo>
                  <a:lnTo>
                    <a:pt x="29731" y="131"/>
                  </a:lnTo>
                  <a:lnTo>
                    <a:pt x="27242" y="393"/>
                  </a:lnTo>
                  <a:lnTo>
                    <a:pt x="24754" y="786"/>
                  </a:lnTo>
                  <a:lnTo>
                    <a:pt x="22396" y="1310"/>
                  </a:lnTo>
                  <a:lnTo>
                    <a:pt x="20039" y="2096"/>
                  </a:lnTo>
                  <a:lnTo>
                    <a:pt x="17812" y="2881"/>
                  </a:lnTo>
                  <a:lnTo>
                    <a:pt x="15586" y="3929"/>
                  </a:lnTo>
                  <a:lnTo>
                    <a:pt x="13490" y="4977"/>
                  </a:lnTo>
                  <a:lnTo>
                    <a:pt x="11395" y="6287"/>
                  </a:lnTo>
                  <a:lnTo>
                    <a:pt x="9430" y="7727"/>
                  </a:lnTo>
                  <a:lnTo>
                    <a:pt x="7597" y="9168"/>
                  </a:lnTo>
                  <a:lnTo>
                    <a:pt x="5894" y="10870"/>
                  </a:lnTo>
                  <a:lnTo>
                    <a:pt x="4323" y="12573"/>
                  </a:lnTo>
                  <a:lnTo>
                    <a:pt x="2751" y="14407"/>
                  </a:lnTo>
                  <a:lnTo>
                    <a:pt x="1310" y="16240"/>
                  </a:lnTo>
                  <a:lnTo>
                    <a:pt x="1" y="18336"/>
                  </a:lnTo>
                  <a:lnTo>
                    <a:pt x="64437" y="18336"/>
                  </a:lnTo>
                  <a:lnTo>
                    <a:pt x="63128" y="16240"/>
                  </a:lnTo>
                  <a:lnTo>
                    <a:pt x="61687" y="14407"/>
                  </a:lnTo>
                  <a:lnTo>
                    <a:pt x="60115" y="12573"/>
                  </a:lnTo>
                  <a:lnTo>
                    <a:pt x="58544" y="10870"/>
                  </a:lnTo>
                  <a:lnTo>
                    <a:pt x="56841" y="9168"/>
                  </a:lnTo>
                  <a:lnTo>
                    <a:pt x="55008" y="7727"/>
                  </a:lnTo>
                  <a:lnTo>
                    <a:pt x="53043" y="6287"/>
                  </a:lnTo>
                  <a:lnTo>
                    <a:pt x="50948" y="4977"/>
                  </a:lnTo>
                  <a:lnTo>
                    <a:pt x="48852" y="3929"/>
                  </a:lnTo>
                  <a:lnTo>
                    <a:pt x="46757" y="2881"/>
                  </a:lnTo>
                  <a:lnTo>
                    <a:pt x="44399" y="2096"/>
                  </a:lnTo>
                  <a:lnTo>
                    <a:pt x="42042" y="1310"/>
                  </a:lnTo>
                  <a:lnTo>
                    <a:pt x="39684" y="786"/>
                  </a:lnTo>
                  <a:lnTo>
                    <a:pt x="37327" y="393"/>
                  </a:lnTo>
                  <a:lnTo>
                    <a:pt x="34707" y="131"/>
                  </a:lnTo>
                  <a:lnTo>
                    <a:pt x="32219"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27" name="Google Shape;427;p16"/>
            <p:cNvSpPr/>
            <p:nvPr/>
          </p:nvSpPr>
          <p:spPr>
            <a:xfrm>
              <a:off x="2994700" y="5018475"/>
              <a:ext cx="1607675" cy="458400"/>
            </a:xfrm>
            <a:custGeom>
              <a:avLst/>
              <a:gdLst/>
              <a:ahLst/>
              <a:cxnLst/>
              <a:rect l="l" t="t" r="r" b="b"/>
              <a:pathLst>
                <a:path w="64307" h="18336" extrusionOk="0">
                  <a:moveTo>
                    <a:pt x="1" y="0"/>
                  </a:moveTo>
                  <a:lnTo>
                    <a:pt x="1180" y="2096"/>
                  </a:lnTo>
                  <a:lnTo>
                    <a:pt x="2620" y="3929"/>
                  </a:lnTo>
                  <a:lnTo>
                    <a:pt x="4192" y="5763"/>
                  </a:lnTo>
                  <a:lnTo>
                    <a:pt x="5763" y="7466"/>
                  </a:lnTo>
                  <a:lnTo>
                    <a:pt x="7597" y="9168"/>
                  </a:lnTo>
                  <a:lnTo>
                    <a:pt x="9431" y="10609"/>
                  </a:lnTo>
                  <a:lnTo>
                    <a:pt x="11395" y="12050"/>
                  </a:lnTo>
                  <a:lnTo>
                    <a:pt x="13360" y="13228"/>
                  </a:lnTo>
                  <a:lnTo>
                    <a:pt x="15455" y="14407"/>
                  </a:lnTo>
                  <a:lnTo>
                    <a:pt x="17682" y="15455"/>
                  </a:lnTo>
                  <a:lnTo>
                    <a:pt x="19908" y="16241"/>
                  </a:lnTo>
                  <a:lnTo>
                    <a:pt x="22265" y="17026"/>
                  </a:lnTo>
                  <a:lnTo>
                    <a:pt x="24623" y="17550"/>
                  </a:lnTo>
                  <a:lnTo>
                    <a:pt x="27111" y="17943"/>
                  </a:lnTo>
                  <a:lnTo>
                    <a:pt x="29600" y="18205"/>
                  </a:lnTo>
                  <a:lnTo>
                    <a:pt x="32088" y="18336"/>
                  </a:lnTo>
                  <a:lnTo>
                    <a:pt x="34708" y="18205"/>
                  </a:lnTo>
                  <a:lnTo>
                    <a:pt x="37196" y="17943"/>
                  </a:lnTo>
                  <a:lnTo>
                    <a:pt x="39553" y="17550"/>
                  </a:lnTo>
                  <a:lnTo>
                    <a:pt x="42042" y="17026"/>
                  </a:lnTo>
                  <a:lnTo>
                    <a:pt x="44399" y="16241"/>
                  </a:lnTo>
                  <a:lnTo>
                    <a:pt x="46626" y="15455"/>
                  </a:lnTo>
                  <a:lnTo>
                    <a:pt x="48721" y="14407"/>
                  </a:lnTo>
                  <a:lnTo>
                    <a:pt x="50948" y="13359"/>
                  </a:lnTo>
                  <a:lnTo>
                    <a:pt x="52912" y="12050"/>
                  </a:lnTo>
                  <a:lnTo>
                    <a:pt x="54877" y="10609"/>
                  </a:lnTo>
                  <a:lnTo>
                    <a:pt x="56710" y="9168"/>
                  </a:lnTo>
                  <a:lnTo>
                    <a:pt x="58413" y="7466"/>
                  </a:lnTo>
                  <a:lnTo>
                    <a:pt x="60115" y="5763"/>
                  </a:lnTo>
                  <a:lnTo>
                    <a:pt x="61556" y="3929"/>
                  </a:lnTo>
                  <a:lnTo>
                    <a:pt x="62997" y="2096"/>
                  </a:lnTo>
                  <a:lnTo>
                    <a:pt x="64306"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28" name="Google Shape;428;p16"/>
            <p:cNvSpPr/>
            <p:nvPr/>
          </p:nvSpPr>
          <p:spPr>
            <a:xfrm>
              <a:off x="2873550" y="3937975"/>
              <a:ext cx="1872900" cy="936450"/>
            </a:xfrm>
            <a:custGeom>
              <a:avLst/>
              <a:gdLst/>
              <a:ahLst/>
              <a:cxnLst/>
              <a:rect l="l" t="t" r="r" b="b"/>
              <a:pathLst>
                <a:path w="74916" h="37458" extrusionOk="0">
                  <a:moveTo>
                    <a:pt x="1" y="1"/>
                  </a:moveTo>
                  <a:lnTo>
                    <a:pt x="1" y="1965"/>
                  </a:lnTo>
                  <a:lnTo>
                    <a:pt x="132" y="3799"/>
                  </a:lnTo>
                  <a:lnTo>
                    <a:pt x="394" y="5763"/>
                  </a:lnTo>
                  <a:lnTo>
                    <a:pt x="787" y="7597"/>
                  </a:lnTo>
                  <a:lnTo>
                    <a:pt x="1180" y="9430"/>
                  </a:lnTo>
                  <a:lnTo>
                    <a:pt x="1704" y="11133"/>
                  </a:lnTo>
                  <a:lnTo>
                    <a:pt x="2227" y="12836"/>
                  </a:lnTo>
                  <a:lnTo>
                    <a:pt x="2882" y="14538"/>
                  </a:lnTo>
                  <a:lnTo>
                    <a:pt x="3668" y="16241"/>
                  </a:lnTo>
                  <a:lnTo>
                    <a:pt x="4585" y="17812"/>
                  </a:lnTo>
                  <a:lnTo>
                    <a:pt x="5371" y="19384"/>
                  </a:lnTo>
                  <a:lnTo>
                    <a:pt x="6418" y="20956"/>
                  </a:lnTo>
                  <a:lnTo>
                    <a:pt x="7466" y="22396"/>
                  </a:lnTo>
                  <a:lnTo>
                    <a:pt x="8514" y="23837"/>
                  </a:lnTo>
                  <a:lnTo>
                    <a:pt x="9693" y="25147"/>
                  </a:lnTo>
                  <a:lnTo>
                    <a:pt x="11002" y="26456"/>
                  </a:lnTo>
                  <a:lnTo>
                    <a:pt x="12312" y="27766"/>
                  </a:lnTo>
                  <a:lnTo>
                    <a:pt x="13622" y="28945"/>
                  </a:lnTo>
                  <a:lnTo>
                    <a:pt x="15062" y="29993"/>
                  </a:lnTo>
                  <a:lnTo>
                    <a:pt x="16503" y="31040"/>
                  </a:lnTo>
                  <a:lnTo>
                    <a:pt x="18075" y="32088"/>
                  </a:lnTo>
                  <a:lnTo>
                    <a:pt x="19646" y="33005"/>
                  </a:lnTo>
                  <a:lnTo>
                    <a:pt x="21218" y="33791"/>
                  </a:lnTo>
                  <a:lnTo>
                    <a:pt x="22920" y="34576"/>
                  </a:lnTo>
                  <a:lnTo>
                    <a:pt x="24623" y="35231"/>
                  </a:lnTo>
                  <a:lnTo>
                    <a:pt x="26326" y="35755"/>
                  </a:lnTo>
                  <a:lnTo>
                    <a:pt x="28159" y="36279"/>
                  </a:lnTo>
                  <a:lnTo>
                    <a:pt x="29862" y="36672"/>
                  </a:lnTo>
                  <a:lnTo>
                    <a:pt x="31695" y="37065"/>
                  </a:lnTo>
                  <a:lnTo>
                    <a:pt x="33660" y="37327"/>
                  </a:lnTo>
                  <a:lnTo>
                    <a:pt x="35493" y="37458"/>
                  </a:lnTo>
                  <a:lnTo>
                    <a:pt x="39423" y="37458"/>
                  </a:lnTo>
                  <a:lnTo>
                    <a:pt x="41256" y="37327"/>
                  </a:lnTo>
                  <a:lnTo>
                    <a:pt x="43221" y="37065"/>
                  </a:lnTo>
                  <a:lnTo>
                    <a:pt x="45054" y="36672"/>
                  </a:lnTo>
                  <a:lnTo>
                    <a:pt x="46757" y="36279"/>
                  </a:lnTo>
                  <a:lnTo>
                    <a:pt x="48590" y="35755"/>
                  </a:lnTo>
                  <a:lnTo>
                    <a:pt x="50293" y="35231"/>
                  </a:lnTo>
                  <a:lnTo>
                    <a:pt x="51996" y="34576"/>
                  </a:lnTo>
                  <a:lnTo>
                    <a:pt x="53698" y="33791"/>
                  </a:lnTo>
                  <a:lnTo>
                    <a:pt x="55270" y="33005"/>
                  </a:lnTo>
                  <a:lnTo>
                    <a:pt x="56841" y="32088"/>
                  </a:lnTo>
                  <a:lnTo>
                    <a:pt x="58413" y="31040"/>
                  </a:lnTo>
                  <a:lnTo>
                    <a:pt x="59854" y="29993"/>
                  </a:lnTo>
                  <a:lnTo>
                    <a:pt x="61294" y="28945"/>
                  </a:lnTo>
                  <a:lnTo>
                    <a:pt x="62604" y="27766"/>
                  </a:lnTo>
                  <a:lnTo>
                    <a:pt x="63914" y="26456"/>
                  </a:lnTo>
                  <a:lnTo>
                    <a:pt x="65223" y="25147"/>
                  </a:lnTo>
                  <a:lnTo>
                    <a:pt x="66402" y="23837"/>
                  </a:lnTo>
                  <a:lnTo>
                    <a:pt x="67450" y="22396"/>
                  </a:lnTo>
                  <a:lnTo>
                    <a:pt x="68498" y="20956"/>
                  </a:lnTo>
                  <a:lnTo>
                    <a:pt x="69414" y="19384"/>
                  </a:lnTo>
                  <a:lnTo>
                    <a:pt x="70331" y="17812"/>
                  </a:lnTo>
                  <a:lnTo>
                    <a:pt x="71248" y="16241"/>
                  </a:lnTo>
                  <a:lnTo>
                    <a:pt x="71903" y="14538"/>
                  </a:lnTo>
                  <a:lnTo>
                    <a:pt x="72558" y="12836"/>
                  </a:lnTo>
                  <a:lnTo>
                    <a:pt x="73212" y="11133"/>
                  </a:lnTo>
                  <a:lnTo>
                    <a:pt x="73736" y="9430"/>
                  </a:lnTo>
                  <a:lnTo>
                    <a:pt x="74129" y="7597"/>
                  </a:lnTo>
                  <a:lnTo>
                    <a:pt x="74522" y="5763"/>
                  </a:lnTo>
                  <a:lnTo>
                    <a:pt x="74653" y="3799"/>
                  </a:lnTo>
                  <a:lnTo>
                    <a:pt x="74784" y="1965"/>
                  </a:lnTo>
                  <a:lnTo>
                    <a:pt x="7491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29" name="Google Shape;429;p16"/>
            <p:cNvSpPr/>
            <p:nvPr/>
          </p:nvSpPr>
          <p:spPr>
            <a:xfrm>
              <a:off x="4890475" y="1921050"/>
              <a:ext cx="936450" cy="1872900"/>
            </a:xfrm>
            <a:custGeom>
              <a:avLst/>
              <a:gdLst/>
              <a:ahLst/>
              <a:cxnLst/>
              <a:rect l="l" t="t" r="r" b="b"/>
              <a:pathLst>
                <a:path w="37458" h="74916" extrusionOk="0">
                  <a:moveTo>
                    <a:pt x="1" y="1"/>
                  </a:moveTo>
                  <a:lnTo>
                    <a:pt x="1" y="74915"/>
                  </a:lnTo>
                  <a:lnTo>
                    <a:pt x="1965" y="74784"/>
                  </a:lnTo>
                  <a:lnTo>
                    <a:pt x="3799" y="74653"/>
                  </a:lnTo>
                  <a:lnTo>
                    <a:pt x="5763" y="74522"/>
                  </a:lnTo>
                  <a:lnTo>
                    <a:pt x="7597" y="74129"/>
                  </a:lnTo>
                  <a:lnTo>
                    <a:pt x="9430" y="73736"/>
                  </a:lnTo>
                  <a:lnTo>
                    <a:pt x="11133" y="73212"/>
                  </a:lnTo>
                  <a:lnTo>
                    <a:pt x="12836" y="72689"/>
                  </a:lnTo>
                  <a:lnTo>
                    <a:pt x="14538" y="71903"/>
                  </a:lnTo>
                  <a:lnTo>
                    <a:pt x="16241" y="71248"/>
                  </a:lnTo>
                  <a:lnTo>
                    <a:pt x="17812" y="70331"/>
                  </a:lnTo>
                  <a:lnTo>
                    <a:pt x="19384" y="69414"/>
                  </a:lnTo>
                  <a:lnTo>
                    <a:pt x="20956" y="68498"/>
                  </a:lnTo>
                  <a:lnTo>
                    <a:pt x="22396" y="67450"/>
                  </a:lnTo>
                  <a:lnTo>
                    <a:pt x="23837" y="66402"/>
                  </a:lnTo>
                  <a:lnTo>
                    <a:pt x="25147" y="65223"/>
                  </a:lnTo>
                  <a:lnTo>
                    <a:pt x="26456" y="63914"/>
                  </a:lnTo>
                  <a:lnTo>
                    <a:pt x="27766" y="62604"/>
                  </a:lnTo>
                  <a:lnTo>
                    <a:pt x="28945" y="61294"/>
                  </a:lnTo>
                  <a:lnTo>
                    <a:pt x="29993" y="59854"/>
                  </a:lnTo>
                  <a:lnTo>
                    <a:pt x="31040" y="58413"/>
                  </a:lnTo>
                  <a:lnTo>
                    <a:pt x="32088" y="56841"/>
                  </a:lnTo>
                  <a:lnTo>
                    <a:pt x="33005" y="55270"/>
                  </a:lnTo>
                  <a:lnTo>
                    <a:pt x="33791" y="53698"/>
                  </a:lnTo>
                  <a:lnTo>
                    <a:pt x="34576" y="51996"/>
                  </a:lnTo>
                  <a:lnTo>
                    <a:pt x="35231" y="50293"/>
                  </a:lnTo>
                  <a:lnTo>
                    <a:pt x="35755" y="48590"/>
                  </a:lnTo>
                  <a:lnTo>
                    <a:pt x="36279" y="46757"/>
                  </a:lnTo>
                  <a:lnTo>
                    <a:pt x="36672" y="45054"/>
                  </a:lnTo>
                  <a:lnTo>
                    <a:pt x="37065" y="43221"/>
                  </a:lnTo>
                  <a:lnTo>
                    <a:pt x="37327" y="41256"/>
                  </a:lnTo>
                  <a:lnTo>
                    <a:pt x="37458" y="39423"/>
                  </a:lnTo>
                  <a:lnTo>
                    <a:pt x="37458" y="37458"/>
                  </a:lnTo>
                  <a:lnTo>
                    <a:pt x="37458" y="35493"/>
                  </a:lnTo>
                  <a:lnTo>
                    <a:pt x="37327" y="33660"/>
                  </a:lnTo>
                  <a:lnTo>
                    <a:pt x="37065" y="31695"/>
                  </a:lnTo>
                  <a:lnTo>
                    <a:pt x="36672" y="29862"/>
                  </a:lnTo>
                  <a:lnTo>
                    <a:pt x="36279" y="28159"/>
                  </a:lnTo>
                  <a:lnTo>
                    <a:pt x="35755" y="26326"/>
                  </a:lnTo>
                  <a:lnTo>
                    <a:pt x="35231" y="24623"/>
                  </a:lnTo>
                  <a:lnTo>
                    <a:pt x="34576" y="22920"/>
                  </a:lnTo>
                  <a:lnTo>
                    <a:pt x="33791" y="21218"/>
                  </a:lnTo>
                  <a:lnTo>
                    <a:pt x="33005" y="19646"/>
                  </a:lnTo>
                  <a:lnTo>
                    <a:pt x="32088" y="18075"/>
                  </a:lnTo>
                  <a:lnTo>
                    <a:pt x="31040" y="16503"/>
                  </a:lnTo>
                  <a:lnTo>
                    <a:pt x="29993" y="15062"/>
                  </a:lnTo>
                  <a:lnTo>
                    <a:pt x="28945" y="13622"/>
                  </a:lnTo>
                  <a:lnTo>
                    <a:pt x="27766" y="12312"/>
                  </a:lnTo>
                  <a:lnTo>
                    <a:pt x="26456" y="11002"/>
                  </a:lnTo>
                  <a:lnTo>
                    <a:pt x="25147" y="9693"/>
                  </a:lnTo>
                  <a:lnTo>
                    <a:pt x="23837" y="8514"/>
                  </a:lnTo>
                  <a:lnTo>
                    <a:pt x="22396" y="7466"/>
                  </a:lnTo>
                  <a:lnTo>
                    <a:pt x="20956" y="6418"/>
                  </a:lnTo>
                  <a:lnTo>
                    <a:pt x="19384" y="5371"/>
                  </a:lnTo>
                  <a:lnTo>
                    <a:pt x="17812" y="4585"/>
                  </a:lnTo>
                  <a:lnTo>
                    <a:pt x="16241" y="3668"/>
                  </a:lnTo>
                  <a:lnTo>
                    <a:pt x="14538" y="2882"/>
                  </a:lnTo>
                  <a:lnTo>
                    <a:pt x="12836" y="2227"/>
                  </a:lnTo>
                  <a:lnTo>
                    <a:pt x="11133" y="1704"/>
                  </a:lnTo>
                  <a:lnTo>
                    <a:pt x="9430" y="1180"/>
                  </a:lnTo>
                  <a:lnTo>
                    <a:pt x="7597" y="787"/>
                  </a:lnTo>
                  <a:lnTo>
                    <a:pt x="5763" y="394"/>
                  </a:lnTo>
                  <a:lnTo>
                    <a:pt x="3799" y="132"/>
                  </a:lnTo>
                  <a:lnTo>
                    <a:pt x="196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30" name="Google Shape;430;p16"/>
            <p:cNvSpPr/>
            <p:nvPr/>
          </p:nvSpPr>
          <p:spPr>
            <a:xfrm>
              <a:off x="2873550" y="840575"/>
              <a:ext cx="1872900" cy="936450"/>
            </a:xfrm>
            <a:custGeom>
              <a:avLst/>
              <a:gdLst/>
              <a:ahLst/>
              <a:cxnLst/>
              <a:rect l="l" t="t" r="r" b="b"/>
              <a:pathLst>
                <a:path w="74916" h="37458" extrusionOk="0">
                  <a:moveTo>
                    <a:pt x="37458" y="0"/>
                  </a:moveTo>
                  <a:lnTo>
                    <a:pt x="35493" y="131"/>
                  </a:lnTo>
                  <a:lnTo>
                    <a:pt x="33660" y="262"/>
                  </a:lnTo>
                  <a:lnTo>
                    <a:pt x="31695" y="524"/>
                  </a:lnTo>
                  <a:lnTo>
                    <a:pt x="29862" y="786"/>
                  </a:lnTo>
                  <a:lnTo>
                    <a:pt x="28159" y="1179"/>
                  </a:lnTo>
                  <a:lnTo>
                    <a:pt x="26326" y="1703"/>
                  </a:lnTo>
                  <a:lnTo>
                    <a:pt x="24623" y="2358"/>
                  </a:lnTo>
                  <a:lnTo>
                    <a:pt x="22920" y="3013"/>
                  </a:lnTo>
                  <a:lnTo>
                    <a:pt x="21218" y="3798"/>
                  </a:lnTo>
                  <a:lnTo>
                    <a:pt x="19646" y="4584"/>
                  </a:lnTo>
                  <a:lnTo>
                    <a:pt x="18075" y="5501"/>
                  </a:lnTo>
                  <a:lnTo>
                    <a:pt x="16503" y="6418"/>
                  </a:lnTo>
                  <a:lnTo>
                    <a:pt x="15062" y="7465"/>
                  </a:lnTo>
                  <a:lnTo>
                    <a:pt x="13622" y="8644"/>
                  </a:lnTo>
                  <a:lnTo>
                    <a:pt x="12312" y="9823"/>
                  </a:lnTo>
                  <a:lnTo>
                    <a:pt x="11002" y="11002"/>
                  </a:lnTo>
                  <a:lnTo>
                    <a:pt x="9693" y="12311"/>
                  </a:lnTo>
                  <a:lnTo>
                    <a:pt x="8514" y="13752"/>
                  </a:lnTo>
                  <a:lnTo>
                    <a:pt x="7466" y="15062"/>
                  </a:lnTo>
                  <a:lnTo>
                    <a:pt x="6418" y="16633"/>
                  </a:lnTo>
                  <a:lnTo>
                    <a:pt x="5371" y="18074"/>
                  </a:lnTo>
                  <a:lnTo>
                    <a:pt x="4585" y="19646"/>
                  </a:lnTo>
                  <a:lnTo>
                    <a:pt x="3668" y="21217"/>
                  </a:lnTo>
                  <a:lnTo>
                    <a:pt x="2882" y="22920"/>
                  </a:lnTo>
                  <a:lnTo>
                    <a:pt x="2227" y="24622"/>
                  </a:lnTo>
                  <a:lnTo>
                    <a:pt x="1704" y="26325"/>
                  </a:lnTo>
                  <a:lnTo>
                    <a:pt x="1180" y="28159"/>
                  </a:lnTo>
                  <a:lnTo>
                    <a:pt x="787" y="29992"/>
                  </a:lnTo>
                  <a:lnTo>
                    <a:pt x="394" y="31826"/>
                  </a:lnTo>
                  <a:lnTo>
                    <a:pt x="132" y="33659"/>
                  </a:lnTo>
                  <a:lnTo>
                    <a:pt x="1" y="35624"/>
                  </a:lnTo>
                  <a:lnTo>
                    <a:pt x="1" y="37457"/>
                  </a:lnTo>
                  <a:lnTo>
                    <a:pt x="74915" y="37457"/>
                  </a:lnTo>
                  <a:lnTo>
                    <a:pt x="74784" y="35624"/>
                  </a:lnTo>
                  <a:lnTo>
                    <a:pt x="74653" y="33659"/>
                  </a:lnTo>
                  <a:lnTo>
                    <a:pt x="74522" y="31826"/>
                  </a:lnTo>
                  <a:lnTo>
                    <a:pt x="74129" y="29992"/>
                  </a:lnTo>
                  <a:lnTo>
                    <a:pt x="73736" y="28159"/>
                  </a:lnTo>
                  <a:lnTo>
                    <a:pt x="73212" y="26325"/>
                  </a:lnTo>
                  <a:lnTo>
                    <a:pt x="72558" y="24622"/>
                  </a:lnTo>
                  <a:lnTo>
                    <a:pt x="71903" y="22920"/>
                  </a:lnTo>
                  <a:lnTo>
                    <a:pt x="71248" y="21217"/>
                  </a:lnTo>
                  <a:lnTo>
                    <a:pt x="70331" y="19646"/>
                  </a:lnTo>
                  <a:lnTo>
                    <a:pt x="69414" y="18074"/>
                  </a:lnTo>
                  <a:lnTo>
                    <a:pt x="68498" y="16633"/>
                  </a:lnTo>
                  <a:lnTo>
                    <a:pt x="67450" y="15062"/>
                  </a:lnTo>
                  <a:lnTo>
                    <a:pt x="66402" y="13752"/>
                  </a:lnTo>
                  <a:lnTo>
                    <a:pt x="65223" y="12311"/>
                  </a:lnTo>
                  <a:lnTo>
                    <a:pt x="63914" y="11002"/>
                  </a:lnTo>
                  <a:lnTo>
                    <a:pt x="62604" y="9823"/>
                  </a:lnTo>
                  <a:lnTo>
                    <a:pt x="61294" y="8644"/>
                  </a:lnTo>
                  <a:lnTo>
                    <a:pt x="59854" y="7465"/>
                  </a:lnTo>
                  <a:lnTo>
                    <a:pt x="58413" y="6418"/>
                  </a:lnTo>
                  <a:lnTo>
                    <a:pt x="56841" y="5501"/>
                  </a:lnTo>
                  <a:lnTo>
                    <a:pt x="55270" y="4584"/>
                  </a:lnTo>
                  <a:lnTo>
                    <a:pt x="53698" y="3798"/>
                  </a:lnTo>
                  <a:lnTo>
                    <a:pt x="51996" y="3013"/>
                  </a:lnTo>
                  <a:lnTo>
                    <a:pt x="50293" y="2358"/>
                  </a:lnTo>
                  <a:lnTo>
                    <a:pt x="48590" y="1703"/>
                  </a:lnTo>
                  <a:lnTo>
                    <a:pt x="46757" y="1179"/>
                  </a:lnTo>
                  <a:lnTo>
                    <a:pt x="45054" y="786"/>
                  </a:lnTo>
                  <a:lnTo>
                    <a:pt x="43221" y="524"/>
                  </a:lnTo>
                  <a:lnTo>
                    <a:pt x="41256" y="262"/>
                  </a:lnTo>
                  <a:lnTo>
                    <a:pt x="39423" y="131"/>
                  </a:lnTo>
                  <a:lnTo>
                    <a:pt x="37458"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31" name="Google Shape;431;p16"/>
            <p:cNvSpPr/>
            <p:nvPr/>
          </p:nvSpPr>
          <p:spPr>
            <a:xfrm>
              <a:off x="1190625" y="2052025"/>
              <a:ext cx="458400" cy="1610950"/>
            </a:xfrm>
            <a:custGeom>
              <a:avLst/>
              <a:gdLst/>
              <a:ahLst/>
              <a:cxnLst/>
              <a:rect l="l" t="t" r="r" b="b"/>
              <a:pathLst>
                <a:path w="18336" h="64438" extrusionOk="0">
                  <a:moveTo>
                    <a:pt x="18336" y="1"/>
                  </a:moveTo>
                  <a:lnTo>
                    <a:pt x="16240" y="1310"/>
                  </a:lnTo>
                  <a:lnTo>
                    <a:pt x="14407" y="2751"/>
                  </a:lnTo>
                  <a:lnTo>
                    <a:pt x="12573" y="4323"/>
                  </a:lnTo>
                  <a:lnTo>
                    <a:pt x="10870" y="5894"/>
                  </a:lnTo>
                  <a:lnTo>
                    <a:pt x="9168" y="7597"/>
                  </a:lnTo>
                  <a:lnTo>
                    <a:pt x="7727" y="9430"/>
                  </a:lnTo>
                  <a:lnTo>
                    <a:pt x="6287" y="11395"/>
                  </a:lnTo>
                  <a:lnTo>
                    <a:pt x="4977" y="13490"/>
                  </a:lnTo>
                  <a:lnTo>
                    <a:pt x="3929" y="15586"/>
                  </a:lnTo>
                  <a:lnTo>
                    <a:pt x="2881" y="17681"/>
                  </a:lnTo>
                  <a:lnTo>
                    <a:pt x="2096" y="20039"/>
                  </a:lnTo>
                  <a:lnTo>
                    <a:pt x="1310" y="22396"/>
                  </a:lnTo>
                  <a:lnTo>
                    <a:pt x="786" y="24754"/>
                  </a:lnTo>
                  <a:lnTo>
                    <a:pt x="393" y="27111"/>
                  </a:lnTo>
                  <a:lnTo>
                    <a:pt x="131" y="29731"/>
                  </a:lnTo>
                  <a:lnTo>
                    <a:pt x="0" y="32219"/>
                  </a:lnTo>
                  <a:lnTo>
                    <a:pt x="131" y="34707"/>
                  </a:lnTo>
                  <a:lnTo>
                    <a:pt x="393" y="37196"/>
                  </a:lnTo>
                  <a:lnTo>
                    <a:pt x="786" y="39684"/>
                  </a:lnTo>
                  <a:lnTo>
                    <a:pt x="1310" y="42042"/>
                  </a:lnTo>
                  <a:lnTo>
                    <a:pt x="2096" y="44399"/>
                  </a:lnTo>
                  <a:lnTo>
                    <a:pt x="2881" y="46626"/>
                  </a:lnTo>
                  <a:lnTo>
                    <a:pt x="3929" y="48852"/>
                  </a:lnTo>
                  <a:lnTo>
                    <a:pt x="4977" y="50948"/>
                  </a:lnTo>
                  <a:lnTo>
                    <a:pt x="6287" y="53043"/>
                  </a:lnTo>
                  <a:lnTo>
                    <a:pt x="7727" y="55008"/>
                  </a:lnTo>
                  <a:lnTo>
                    <a:pt x="9168" y="56841"/>
                  </a:lnTo>
                  <a:lnTo>
                    <a:pt x="10870" y="58544"/>
                  </a:lnTo>
                  <a:lnTo>
                    <a:pt x="12573" y="60115"/>
                  </a:lnTo>
                  <a:lnTo>
                    <a:pt x="14407" y="61687"/>
                  </a:lnTo>
                  <a:lnTo>
                    <a:pt x="16240" y="63128"/>
                  </a:lnTo>
                  <a:lnTo>
                    <a:pt x="18336" y="64437"/>
                  </a:lnTo>
                  <a:lnTo>
                    <a:pt x="18336"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32" name="Google Shape;432;p16"/>
            <p:cNvSpPr/>
            <p:nvPr/>
          </p:nvSpPr>
          <p:spPr>
            <a:xfrm>
              <a:off x="4890475" y="889675"/>
              <a:ext cx="890625" cy="887350"/>
            </a:xfrm>
            <a:custGeom>
              <a:avLst/>
              <a:gdLst/>
              <a:ahLst/>
              <a:cxnLst/>
              <a:rect l="l" t="t" r="r" b="b"/>
              <a:pathLst>
                <a:path w="35625" h="35494" extrusionOk="0">
                  <a:moveTo>
                    <a:pt x="1" y="1"/>
                  </a:moveTo>
                  <a:lnTo>
                    <a:pt x="1" y="35493"/>
                  </a:lnTo>
                  <a:lnTo>
                    <a:pt x="35624" y="35493"/>
                  </a:lnTo>
                  <a:lnTo>
                    <a:pt x="35493" y="33660"/>
                  </a:lnTo>
                  <a:lnTo>
                    <a:pt x="35362" y="31826"/>
                  </a:lnTo>
                  <a:lnTo>
                    <a:pt x="35100" y="30124"/>
                  </a:lnTo>
                  <a:lnTo>
                    <a:pt x="34838" y="28290"/>
                  </a:lnTo>
                  <a:lnTo>
                    <a:pt x="34445" y="26587"/>
                  </a:lnTo>
                  <a:lnTo>
                    <a:pt x="33922" y="24885"/>
                  </a:lnTo>
                  <a:lnTo>
                    <a:pt x="33398" y="23313"/>
                  </a:lnTo>
                  <a:lnTo>
                    <a:pt x="32743" y="21611"/>
                  </a:lnTo>
                  <a:lnTo>
                    <a:pt x="32088" y="20039"/>
                  </a:lnTo>
                  <a:lnTo>
                    <a:pt x="31302" y="18598"/>
                  </a:lnTo>
                  <a:lnTo>
                    <a:pt x="30385" y="17027"/>
                  </a:lnTo>
                  <a:lnTo>
                    <a:pt x="29469" y="15586"/>
                  </a:lnTo>
                  <a:lnTo>
                    <a:pt x="28552" y="14276"/>
                  </a:lnTo>
                  <a:lnTo>
                    <a:pt x="27504" y="12836"/>
                  </a:lnTo>
                  <a:lnTo>
                    <a:pt x="26325" y="11657"/>
                  </a:lnTo>
                  <a:lnTo>
                    <a:pt x="25147" y="10347"/>
                  </a:lnTo>
                  <a:lnTo>
                    <a:pt x="23968" y="9169"/>
                  </a:lnTo>
                  <a:lnTo>
                    <a:pt x="22658" y="8121"/>
                  </a:lnTo>
                  <a:lnTo>
                    <a:pt x="21349" y="7073"/>
                  </a:lnTo>
                  <a:lnTo>
                    <a:pt x="19908" y="6025"/>
                  </a:lnTo>
                  <a:lnTo>
                    <a:pt x="18467" y="5109"/>
                  </a:lnTo>
                  <a:lnTo>
                    <a:pt x="16896" y="4192"/>
                  </a:lnTo>
                  <a:lnTo>
                    <a:pt x="15455" y="3406"/>
                  </a:lnTo>
                  <a:lnTo>
                    <a:pt x="13883" y="2751"/>
                  </a:lnTo>
                  <a:lnTo>
                    <a:pt x="12181" y="2096"/>
                  </a:lnTo>
                  <a:lnTo>
                    <a:pt x="10609" y="1572"/>
                  </a:lnTo>
                  <a:lnTo>
                    <a:pt x="8907" y="1049"/>
                  </a:lnTo>
                  <a:lnTo>
                    <a:pt x="7204" y="656"/>
                  </a:lnTo>
                  <a:lnTo>
                    <a:pt x="5370" y="394"/>
                  </a:lnTo>
                  <a:lnTo>
                    <a:pt x="3668" y="132"/>
                  </a:lnTo>
                  <a:lnTo>
                    <a:pt x="183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33" name="Google Shape;433;p16"/>
            <p:cNvSpPr/>
            <p:nvPr/>
          </p:nvSpPr>
          <p:spPr>
            <a:xfrm>
              <a:off x="4890475" y="889675"/>
              <a:ext cx="890625" cy="887350"/>
            </a:xfrm>
            <a:custGeom>
              <a:avLst/>
              <a:gdLst/>
              <a:ahLst/>
              <a:cxnLst/>
              <a:rect l="l" t="t" r="r" b="b"/>
              <a:pathLst>
                <a:path w="35625" h="35494" fill="none" extrusionOk="0">
                  <a:moveTo>
                    <a:pt x="35624" y="35493"/>
                  </a:moveTo>
                  <a:lnTo>
                    <a:pt x="1" y="35493"/>
                  </a:lnTo>
                  <a:lnTo>
                    <a:pt x="1" y="1"/>
                  </a:lnTo>
                  <a:lnTo>
                    <a:pt x="1" y="1"/>
                  </a:lnTo>
                  <a:lnTo>
                    <a:pt x="1834" y="1"/>
                  </a:lnTo>
                  <a:lnTo>
                    <a:pt x="3668" y="132"/>
                  </a:lnTo>
                  <a:lnTo>
                    <a:pt x="5370" y="394"/>
                  </a:lnTo>
                  <a:lnTo>
                    <a:pt x="7204" y="656"/>
                  </a:lnTo>
                  <a:lnTo>
                    <a:pt x="8907" y="1049"/>
                  </a:lnTo>
                  <a:lnTo>
                    <a:pt x="10609" y="1572"/>
                  </a:lnTo>
                  <a:lnTo>
                    <a:pt x="12181" y="2096"/>
                  </a:lnTo>
                  <a:lnTo>
                    <a:pt x="13883" y="2751"/>
                  </a:lnTo>
                  <a:lnTo>
                    <a:pt x="15455" y="3406"/>
                  </a:lnTo>
                  <a:lnTo>
                    <a:pt x="16896" y="4192"/>
                  </a:lnTo>
                  <a:lnTo>
                    <a:pt x="18467" y="5109"/>
                  </a:lnTo>
                  <a:lnTo>
                    <a:pt x="19908" y="6025"/>
                  </a:lnTo>
                  <a:lnTo>
                    <a:pt x="21349" y="7073"/>
                  </a:lnTo>
                  <a:lnTo>
                    <a:pt x="22658" y="8121"/>
                  </a:lnTo>
                  <a:lnTo>
                    <a:pt x="23968" y="9169"/>
                  </a:lnTo>
                  <a:lnTo>
                    <a:pt x="25147" y="10347"/>
                  </a:lnTo>
                  <a:lnTo>
                    <a:pt x="26325" y="11657"/>
                  </a:lnTo>
                  <a:lnTo>
                    <a:pt x="27504" y="12836"/>
                  </a:lnTo>
                  <a:lnTo>
                    <a:pt x="28552" y="14276"/>
                  </a:lnTo>
                  <a:lnTo>
                    <a:pt x="29469" y="15586"/>
                  </a:lnTo>
                  <a:lnTo>
                    <a:pt x="30385" y="17027"/>
                  </a:lnTo>
                  <a:lnTo>
                    <a:pt x="31302" y="18598"/>
                  </a:lnTo>
                  <a:lnTo>
                    <a:pt x="32088" y="20039"/>
                  </a:lnTo>
                  <a:lnTo>
                    <a:pt x="32743" y="21611"/>
                  </a:lnTo>
                  <a:lnTo>
                    <a:pt x="33398" y="23313"/>
                  </a:lnTo>
                  <a:lnTo>
                    <a:pt x="33922" y="24885"/>
                  </a:lnTo>
                  <a:lnTo>
                    <a:pt x="34445" y="26587"/>
                  </a:lnTo>
                  <a:lnTo>
                    <a:pt x="34838" y="28290"/>
                  </a:lnTo>
                  <a:lnTo>
                    <a:pt x="35100" y="30124"/>
                  </a:lnTo>
                  <a:lnTo>
                    <a:pt x="35362" y="31826"/>
                  </a:lnTo>
                  <a:lnTo>
                    <a:pt x="35493" y="33660"/>
                  </a:lnTo>
                  <a:lnTo>
                    <a:pt x="35624" y="35493"/>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grpSp>
      <p:sp>
        <p:nvSpPr>
          <p:cNvPr id="434" name="Google Shape;434;p16"/>
          <p:cNvSpPr txBox="1"/>
          <p:nvPr/>
        </p:nvSpPr>
        <p:spPr>
          <a:xfrm>
            <a:off x="8643000" y="4953000"/>
            <a:ext cx="501000" cy="190500"/>
          </a:xfrm>
          <a:prstGeom prst="rect">
            <a:avLst/>
          </a:prstGeom>
          <a:noFill/>
          <a:ln>
            <a:noFill/>
          </a:ln>
        </p:spPr>
        <p:txBody>
          <a:bodyPr spcFirstLastPara="1" wrap="square" lIns="0" tIns="45700" rIns="45700" bIns="0" anchor="t" anchorCtr="0">
            <a:noAutofit/>
          </a:bodyPr>
          <a:lstStyle/>
          <a:p>
            <a:pPr marL="0" lvl="0" indent="0" algn="r" rtl="0">
              <a:spcBef>
                <a:spcPts val="0"/>
              </a:spcBef>
              <a:spcAft>
                <a:spcPts val="0"/>
              </a:spcAft>
              <a:buNone/>
            </a:pPr>
            <a:fld id="{00000000-1234-1234-1234-123412341234}" type="slidenum">
              <a:rPr lang="fr-CA" sz="700">
                <a:latin typeface="Radio Canada"/>
                <a:ea typeface="Radio Canada"/>
                <a:cs typeface="Radio Canada"/>
                <a:sym typeface="Radio Canada"/>
              </a:rPr>
              <a:t>‹N°›</a:t>
            </a:fld>
            <a:endParaRPr sz="700">
              <a:latin typeface="Radio Canada"/>
              <a:ea typeface="Radio Canada"/>
              <a:cs typeface="Radio Canada"/>
              <a:sym typeface="Radio Canada"/>
            </a:endParaRPr>
          </a:p>
        </p:txBody>
      </p:sp>
      <p:sp>
        <p:nvSpPr>
          <p:cNvPr id="435" name="Google Shape;435;p16"/>
          <p:cNvSpPr/>
          <p:nvPr/>
        </p:nvSpPr>
        <p:spPr>
          <a:xfrm>
            <a:off x="4326000" y="4953575"/>
            <a:ext cx="3705000" cy="190500"/>
          </a:xfrm>
          <a:prstGeom prst="rect">
            <a:avLst/>
          </a:prstGeom>
          <a:solidFill>
            <a:srgbClr val="F6F6F6"/>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a:buNone/>
            </a:pPr>
            <a:endParaRPr sz="1200" b="0" i="0" u="none" strike="noStrike" cap="none">
              <a:solidFill>
                <a:srgbClr val="FFFFFF"/>
              </a:solidFill>
              <a:latin typeface="Helvetica Neue"/>
              <a:ea typeface="Helvetica Neue"/>
              <a:cs typeface="Helvetica Neue"/>
              <a:sym typeface="Helvetica Neue"/>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ocials / TikTok">
  <p:cSld name="15_Custom Layout">
    <p:spTree>
      <p:nvGrpSpPr>
        <p:cNvPr id="1" name="Shape 436"/>
        <p:cNvGrpSpPr/>
        <p:nvPr/>
      </p:nvGrpSpPr>
      <p:grpSpPr>
        <a:xfrm>
          <a:off x="0" y="0"/>
          <a:ext cx="0" cy="0"/>
          <a:chOff x="0" y="0"/>
          <a:chExt cx="0" cy="0"/>
        </a:xfrm>
      </p:grpSpPr>
      <p:sp>
        <p:nvSpPr>
          <p:cNvPr id="437" name="Google Shape;437;p17"/>
          <p:cNvSpPr/>
          <p:nvPr/>
        </p:nvSpPr>
        <p:spPr>
          <a:xfrm>
            <a:off x="3370047" y="190500"/>
            <a:ext cx="5574000" cy="4762500"/>
          </a:xfrm>
          <a:prstGeom prst="roundRect">
            <a:avLst>
              <a:gd name="adj" fmla="val 1546"/>
            </a:avLst>
          </a:prstGeom>
          <a:solidFill>
            <a:srgbClr val="000000">
              <a:alpha val="431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a:buNone/>
            </a:pPr>
            <a:endParaRPr sz="1200" b="0" i="0" u="none" strike="noStrike" cap="none">
              <a:solidFill>
                <a:srgbClr val="FFFFFF"/>
              </a:solidFill>
              <a:latin typeface="Helvetica Neue"/>
              <a:ea typeface="Helvetica Neue"/>
              <a:cs typeface="Helvetica Neue"/>
              <a:sym typeface="Helvetica Neue"/>
            </a:endParaRPr>
          </a:p>
        </p:txBody>
      </p:sp>
      <p:sp>
        <p:nvSpPr>
          <p:cNvPr id="438" name="Google Shape;438;p17"/>
          <p:cNvSpPr>
            <a:spLocks noGrp="1"/>
          </p:cNvSpPr>
          <p:nvPr>
            <p:ph type="pic" idx="2"/>
          </p:nvPr>
        </p:nvSpPr>
        <p:spPr>
          <a:xfrm>
            <a:off x="5274592" y="658004"/>
            <a:ext cx="1764600" cy="3444300"/>
          </a:xfrm>
          <a:prstGeom prst="round2SameRect">
            <a:avLst>
              <a:gd name="adj1" fmla="val 10057"/>
              <a:gd name="adj2" fmla="val 0"/>
            </a:avLst>
          </a:prstGeom>
          <a:solidFill>
            <a:srgbClr val="9BA2AD"/>
          </a:solidFill>
          <a:ln>
            <a:noFill/>
          </a:ln>
        </p:spPr>
      </p:sp>
      <p:pic>
        <p:nvPicPr>
          <p:cNvPr id="439" name="Google Shape;439;p17" descr="Image"/>
          <p:cNvPicPr preferRelativeResize="0"/>
          <p:nvPr/>
        </p:nvPicPr>
        <p:blipFill rotWithShape="1">
          <a:blip r:embed="rId2">
            <a:alphaModFix/>
          </a:blip>
          <a:srcRect l="4659" t="4668" r="4695" b="4686"/>
          <a:stretch/>
        </p:blipFill>
        <p:spPr>
          <a:xfrm>
            <a:off x="6778765" y="2290677"/>
            <a:ext cx="232791" cy="232764"/>
          </a:xfrm>
          <a:custGeom>
            <a:avLst/>
            <a:gdLst/>
            <a:ahLst/>
            <a:cxnLst/>
            <a:rect l="l" t="t" r="r" b="b"/>
            <a:pathLst>
              <a:path w="19678" h="20594" extrusionOk="0">
                <a:moveTo>
                  <a:pt x="9839" y="0"/>
                </a:moveTo>
                <a:cubicBezTo>
                  <a:pt x="7320" y="0"/>
                  <a:pt x="4804" y="1004"/>
                  <a:pt x="2882" y="3015"/>
                </a:cubicBezTo>
                <a:cubicBezTo>
                  <a:pt x="-961" y="7038"/>
                  <a:pt x="-961" y="13555"/>
                  <a:pt x="2882" y="17577"/>
                </a:cubicBezTo>
                <a:cubicBezTo>
                  <a:pt x="6726" y="21600"/>
                  <a:pt x="12952" y="21600"/>
                  <a:pt x="16796" y="17577"/>
                </a:cubicBezTo>
                <a:cubicBezTo>
                  <a:pt x="20639" y="13555"/>
                  <a:pt x="20639" y="7038"/>
                  <a:pt x="16796" y="3015"/>
                </a:cubicBezTo>
                <a:cubicBezTo>
                  <a:pt x="14874" y="1004"/>
                  <a:pt x="12358" y="0"/>
                  <a:pt x="9839" y="0"/>
                </a:cubicBezTo>
                <a:close/>
              </a:path>
            </a:pathLst>
          </a:custGeom>
          <a:noFill/>
          <a:ln>
            <a:noFill/>
          </a:ln>
        </p:spPr>
      </p:pic>
      <p:grpSp>
        <p:nvGrpSpPr>
          <p:cNvPr id="440" name="Google Shape;440;p17"/>
          <p:cNvGrpSpPr/>
          <p:nvPr/>
        </p:nvGrpSpPr>
        <p:grpSpPr>
          <a:xfrm>
            <a:off x="6841296" y="2446734"/>
            <a:ext cx="107772" cy="131320"/>
            <a:chOff x="0" y="0"/>
            <a:chExt cx="287700" cy="350279"/>
          </a:xfrm>
        </p:grpSpPr>
        <p:sp>
          <p:nvSpPr>
            <p:cNvPr id="441" name="Google Shape;441;p17"/>
            <p:cNvSpPr/>
            <p:nvPr/>
          </p:nvSpPr>
          <p:spPr>
            <a:xfrm>
              <a:off x="0" y="62579"/>
              <a:ext cx="287700" cy="287700"/>
            </a:xfrm>
            <a:prstGeom prst="ellipse">
              <a:avLst/>
            </a:prstGeom>
            <a:solidFill>
              <a:srgbClr val="D8515D"/>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a:buNone/>
              </a:pPr>
              <a:endParaRPr sz="1200" b="0" i="0" u="none" strike="noStrike" cap="none">
                <a:solidFill>
                  <a:schemeClr val="lt1"/>
                </a:solidFill>
                <a:latin typeface="Helvetica Neue"/>
                <a:ea typeface="Helvetica Neue"/>
                <a:cs typeface="Helvetica Neue"/>
                <a:sym typeface="Helvetica Neue"/>
              </a:endParaRPr>
            </a:p>
          </p:txBody>
        </p:sp>
        <p:sp>
          <p:nvSpPr>
            <p:cNvPr id="442" name="Google Shape;442;p17"/>
            <p:cNvSpPr txBox="1"/>
            <p:nvPr/>
          </p:nvSpPr>
          <p:spPr>
            <a:xfrm>
              <a:off x="29088" y="0"/>
              <a:ext cx="229500" cy="348900"/>
            </a:xfrm>
            <a:prstGeom prst="rect">
              <a:avLst/>
            </a:prstGeom>
            <a:noFill/>
            <a:ln>
              <a:noFill/>
            </a:ln>
          </p:spPr>
          <p:txBody>
            <a:bodyPr spcFirstLastPara="1" wrap="square" lIns="19050" tIns="19050" rIns="19050" bIns="19050" anchor="t" anchorCtr="0">
              <a:spAutoFit/>
            </a:bodyPr>
            <a:lstStyle/>
            <a:p>
              <a:pPr marL="0" marR="0" lvl="0" indent="0" algn="ctr" rtl="0">
                <a:lnSpc>
                  <a:spcPct val="110000"/>
                </a:lnSpc>
                <a:spcBef>
                  <a:spcPts val="0"/>
                </a:spcBef>
                <a:spcAft>
                  <a:spcPts val="0"/>
                </a:spcAft>
                <a:buClr>
                  <a:srgbClr val="000000"/>
                </a:buClr>
                <a:buSzPts val="600"/>
                <a:buFont typeface="Arial"/>
                <a:buNone/>
              </a:pPr>
              <a:r>
                <a:rPr lang="fr-CA" sz="600" b="0" i="0" u="none" strike="noStrike" cap="none">
                  <a:solidFill>
                    <a:schemeClr val="lt1"/>
                  </a:solidFill>
                  <a:latin typeface="Helvetica Neue"/>
                  <a:ea typeface="Helvetica Neue"/>
                  <a:cs typeface="Helvetica Neue"/>
                  <a:sym typeface="Helvetica Neue"/>
                </a:rPr>
                <a:t>+</a:t>
              </a:r>
              <a:endParaRPr sz="500" b="0" i="0" u="none" strike="noStrike" cap="none">
                <a:solidFill>
                  <a:srgbClr val="000000"/>
                </a:solidFill>
                <a:latin typeface="Arial"/>
                <a:ea typeface="Arial"/>
                <a:cs typeface="Arial"/>
                <a:sym typeface="Arial"/>
              </a:endParaRPr>
            </a:p>
          </p:txBody>
        </p:sp>
      </p:grpSp>
      <p:pic>
        <p:nvPicPr>
          <p:cNvPr id="443" name="Google Shape;443;p17" descr="TIKTOK_POST.png"/>
          <p:cNvPicPr preferRelativeResize="0"/>
          <p:nvPr/>
        </p:nvPicPr>
        <p:blipFill rotWithShape="1">
          <a:blip r:embed="rId3">
            <a:alphaModFix/>
          </a:blip>
          <a:srcRect l="79" r="89"/>
          <a:stretch/>
        </p:blipFill>
        <p:spPr>
          <a:xfrm>
            <a:off x="5274667" y="644288"/>
            <a:ext cx="1764638" cy="3827466"/>
          </a:xfrm>
          <a:custGeom>
            <a:avLst/>
            <a:gdLst/>
            <a:ahLst/>
            <a:cxnLst/>
            <a:rect l="l" t="t" r="r" b="b"/>
            <a:pathLst>
              <a:path w="21599" h="21600" extrusionOk="0">
                <a:moveTo>
                  <a:pt x="2443" y="0"/>
                </a:moveTo>
                <a:cubicBezTo>
                  <a:pt x="1726" y="0"/>
                  <a:pt x="1296" y="0"/>
                  <a:pt x="1009" y="55"/>
                </a:cubicBezTo>
                <a:cubicBezTo>
                  <a:pt x="596" y="125"/>
                  <a:pt x="271" y="275"/>
                  <a:pt x="120" y="465"/>
                </a:cubicBezTo>
                <a:cubicBezTo>
                  <a:pt x="1" y="597"/>
                  <a:pt x="0" y="796"/>
                  <a:pt x="0" y="1126"/>
                </a:cubicBezTo>
                <a:lnTo>
                  <a:pt x="0" y="20474"/>
                </a:lnTo>
                <a:cubicBezTo>
                  <a:pt x="0" y="20804"/>
                  <a:pt x="1" y="21003"/>
                  <a:pt x="120" y="21135"/>
                </a:cubicBezTo>
                <a:cubicBezTo>
                  <a:pt x="271" y="21325"/>
                  <a:pt x="596" y="21475"/>
                  <a:pt x="1009" y="21545"/>
                </a:cubicBezTo>
                <a:cubicBezTo>
                  <a:pt x="1296" y="21600"/>
                  <a:pt x="1726" y="21600"/>
                  <a:pt x="2443" y="21600"/>
                </a:cubicBezTo>
                <a:lnTo>
                  <a:pt x="19158" y="21600"/>
                </a:lnTo>
                <a:cubicBezTo>
                  <a:pt x="19874" y="21600"/>
                  <a:pt x="20305" y="21600"/>
                  <a:pt x="20591" y="21545"/>
                </a:cubicBezTo>
                <a:cubicBezTo>
                  <a:pt x="21005" y="21475"/>
                  <a:pt x="21330" y="21325"/>
                  <a:pt x="21480" y="21135"/>
                </a:cubicBezTo>
                <a:cubicBezTo>
                  <a:pt x="21600" y="21003"/>
                  <a:pt x="21599" y="20804"/>
                  <a:pt x="21599" y="20474"/>
                </a:cubicBezTo>
                <a:lnTo>
                  <a:pt x="21599" y="1126"/>
                </a:lnTo>
                <a:cubicBezTo>
                  <a:pt x="21599" y="796"/>
                  <a:pt x="21600" y="597"/>
                  <a:pt x="21480" y="465"/>
                </a:cubicBezTo>
                <a:cubicBezTo>
                  <a:pt x="21330" y="275"/>
                  <a:pt x="21005" y="125"/>
                  <a:pt x="20591" y="55"/>
                </a:cubicBezTo>
                <a:cubicBezTo>
                  <a:pt x="20305" y="0"/>
                  <a:pt x="19874" y="0"/>
                  <a:pt x="19158" y="0"/>
                </a:cubicBezTo>
                <a:lnTo>
                  <a:pt x="2443" y="0"/>
                </a:lnTo>
                <a:close/>
              </a:path>
            </a:pathLst>
          </a:custGeom>
          <a:noFill/>
          <a:ln>
            <a:noFill/>
          </a:ln>
        </p:spPr>
      </p:pic>
      <p:pic>
        <p:nvPicPr>
          <p:cNvPr id="444" name="Google Shape;444;p17" descr="Image"/>
          <p:cNvPicPr preferRelativeResize="0"/>
          <p:nvPr/>
        </p:nvPicPr>
        <p:blipFill rotWithShape="1">
          <a:blip r:embed="rId4">
            <a:alphaModFix/>
          </a:blip>
          <a:srcRect/>
          <a:stretch/>
        </p:blipFill>
        <p:spPr>
          <a:xfrm>
            <a:off x="5187826" y="588271"/>
            <a:ext cx="1938084" cy="3970220"/>
          </a:xfrm>
          <a:prstGeom prst="rect">
            <a:avLst/>
          </a:prstGeom>
          <a:noFill/>
          <a:ln>
            <a:noFill/>
          </a:ln>
        </p:spPr>
      </p:pic>
      <p:sp>
        <p:nvSpPr>
          <p:cNvPr id="445" name="Google Shape;445;p17"/>
          <p:cNvSpPr txBox="1">
            <a:spLocks noGrp="1"/>
          </p:cNvSpPr>
          <p:nvPr>
            <p:ph type="body" idx="1"/>
          </p:nvPr>
        </p:nvSpPr>
        <p:spPr>
          <a:xfrm>
            <a:off x="5323691" y="3580253"/>
            <a:ext cx="12234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0"/>
              </a:spcBef>
              <a:spcAft>
                <a:spcPts val="0"/>
              </a:spcAft>
              <a:buSzPts val="600"/>
              <a:buNone/>
              <a:defRPr>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446" name="Google Shape;446;p17"/>
          <p:cNvSpPr txBox="1">
            <a:spLocks noGrp="1"/>
          </p:cNvSpPr>
          <p:nvPr>
            <p:ph type="body" idx="3"/>
          </p:nvPr>
        </p:nvSpPr>
        <p:spPr>
          <a:xfrm>
            <a:off x="5323691" y="3682052"/>
            <a:ext cx="1234500" cy="1803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0"/>
              </a:spcBef>
              <a:spcAft>
                <a:spcPts val="0"/>
              </a:spcAft>
              <a:buSzPts val="600"/>
              <a:buNone/>
              <a:defRPr>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447" name="Google Shape;447;p17"/>
          <p:cNvSpPr txBox="1">
            <a:spLocks noGrp="1"/>
          </p:cNvSpPr>
          <p:nvPr>
            <p:ph type="body" idx="4"/>
          </p:nvPr>
        </p:nvSpPr>
        <p:spPr>
          <a:xfrm>
            <a:off x="5410595" y="3937440"/>
            <a:ext cx="12234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0"/>
              </a:spcBef>
              <a:spcAft>
                <a:spcPts val="0"/>
              </a:spcAft>
              <a:buSzPts val="600"/>
              <a:buNone/>
              <a:defRPr>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448" name="Google Shape;448;p17"/>
          <p:cNvSpPr txBox="1">
            <a:spLocks noGrp="1"/>
          </p:cNvSpPr>
          <p:nvPr>
            <p:ph type="body" idx="5"/>
          </p:nvPr>
        </p:nvSpPr>
        <p:spPr>
          <a:xfrm>
            <a:off x="6786908" y="2867238"/>
            <a:ext cx="214800" cy="104100"/>
          </a:xfrm>
          <a:prstGeom prst="rect">
            <a:avLst/>
          </a:prstGeom>
          <a:noFill/>
          <a:ln>
            <a:noFill/>
          </a:ln>
        </p:spPr>
        <p:txBody>
          <a:bodyPr spcFirstLastPara="1" wrap="square" lIns="34275" tIns="17150" rIns="34275" bIns="17150" anchor="ctr" anchorCtr="0">
            <a:normAutofit/>
          </a:bodyPr>
          <a:lstStyle>
            <a:lvl1pPr marL="457200" lvl="0" indent="-228600" algn="ctr">
              <a:lnSpc>
                <a:spcPct val="90000"/>
              </a:lnSpc>
              <a:spcBef>
                <a:spcPts val="0"/>
              </a:spcBef>
              <a:spcAft>
                <a:spcPts val="0"/>
              </a:spcAft>
              <a:buSzPts val="600"/>
              <a:buNone/>
              <a:defRPr>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449" name="Google Shape;449;p17"/>
          <p:cNvSpPr txBox="1">
            <a:spLocks noGrp="1"/>
          </p:cNvSpPr>
          <p:nvPr>
            <p:ph type="body" idx="6"/>
          </p:nvPr>
        </p:nvSpPr>
        <p:spPr>
          <a:xfrm>
            <a:off x="6786908" y="3230061"/>
            <a:ext cx="214800" cy="104100"/>
          </a:xfrm>
          <a:prstGeom prst="rect">
            <a:avLst/>
          </a:prstGeom>
          <a:noFill/>
          <a:ln>
            <a:noFill/>
          </a:ln>
        </p:spPr>
        <p:txBody>
          <a:bodyPr spcFirstLastPara="1" wrap="square" lIns="34275" tIns="17150" rIns="34275" bIns="17150" anchor="ctr" anchorCtr="0">
            <a:normAutofit/>
          </a:bodyPr>
          <a:lstStyle>
            <a:lvl1pPr marL="457200" lvl="0" indent="-228600" algn="ctr">
              <a:lnSpc>
                <a:spcPct val="90000"/>
              </a:lnSpc>
              <a:spcBef>
                <a:spcPts val="0"/>
              </a:spcBef>
              <a:spcAft>
                <a:spcPts val="0"/>
              </a:spcAft>
              <a:buSzPts val="600"/>
              <a:buNone/>
              <a:defRPr>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450" name="Google Shape;450;p17"/>
          <p:cNvSpPr txBox="1">
            <a:spLocks noGrp="1"/>
          </p:cNvSpPr>
          <p:nvPr>
            <p:ph type="body" idx="7"/>
          </p:nvPr>
        </p:nvSpPr>
        <p:spPr>
          <a:xfrm>
            <a:off x="6786908" y="3592011"/>
            <a:ext cx="214800" cy="104100"/>
          </a:xfrm>
          <a:prstGeom prst="rect">
            <a:avLst/>
          </a:prstGeom>
          <a:noFill/>
          <a:ln>
            <a:noFill/>
          </a:ln>
        </p:spPr>
        <p:txBody>
          <a:bodyPr spcFirstLastPara="1" wrap="square" lIns="34275" tIns="17150" rIns="34275" bIns="17150" anchor="ctr" anchorCtr="0">
            <a:normAutofit/>
          </a:bodyPr>
          <a:lstStyle>
            <a:lvl1pPr marL="457200" lvl="0" indent="-228600" algn="ctr">
              <a:lnSpc>
                <a:spcPct val="90000"/>
              </a:lnSpc>
              <a:spcBef>
                <a:spcPts val="0"/>
              </a:spcBef>
              <a:spcAft>
                <a:spcPts val="0"/>
              </a:spcAft>
              <a:buSzPts val="600"/>
              <a:buNone/>
              <a:defRPr>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grpSp>
        <p:nvGrpSpPr>
          <p:cNvPr id="451" name="Google Shape;451;p17"/>
          <p:cNvGrpSpPr/>
          <p:nvPr/>
        </p:nvGrpSpPr>
        <p:grpSpPr>
          <a:xfrm>
            <a:off x="190503" y="228596"/>
            <a:ext cx="304371" cy="304371"/>
            <a:chOff x="1190625" y="238125"/>
            <a:chExt cx="5238750" cy="5238750"/>
          </a:xfrm>
        </p:grpSpPr>
        <p:sp>
          <p:nvSpPr>
            <p:cNvPr id="452" name="Google Shape;452;p17"/>
            <p:cNvSpPr/>
            <p:nvPr/>
          </p:nvSpPr>
          <p:spPr>
            <a:xfrm>
              <a:off x="2873550" y="1921050"/>
              <a:ext cx="1872900" cy="1872900"/>
            </a:xfrm>
            <a:custGeom>
              <a:avLst/>
              <a:gdLst/>
              <a:ahLst/>
              <a:cxnLst/>
              <a:rect l="l" t="t" r="r" b="b"/>
              <a:pathLst>
                <a:path w="74916" h="74916" extrusionOk="0">
                  <a:moveTo>
                    <a:pt x="35493" y="1"/>
                  </a:moveTo>
                  <a:lnTo>
                    <a:pt x="33660" y="263"/>
                  </a:lnTo>
                  <a:lnTo>
                    <a:pt x="31695" y="394"/>
                  </a:lnTo>
                  <a:lnTo>
                    <a:pt x="29862" y="787"/>
                  </a:lnTo>
                  <a:lnTo>
                    <a:pt x="28159" y="1180"/>
                  </a:lnTo>
                  <a:lnTo>
                    <a:pt x="26326" y="1704"/>
                  </a:lnTo>
                  <a:lnTo>
                    <a:pt x="24623" y="2227"/>
                  </a:lnTo>
                  <a:lnTo>
                    <a:pt x="22920" y="3013"/>
                  </a:lnTo>
                  <a:lnTo>
                    <a:pt x="21218" y="3668"/>
                  </a:lnTo>
                  <a:lnTo>
                    <a:pt x="19646" y="4585"/>
                  </a:lnTo>
                  <a:lnTo>
                    <a:pt x="18075" y="5371"/>
                  </a:lnTo>
                  <a:lnTo>
                    <a:pt x="16503" y="6418"/>
                  </a:lnTo>
                  <a:lnTo>
                    <a:pt x="15062" y="7466"/>
                  </a:lnTo>
                  <a:lnTo>
                    <a:pt x="13622" y="8514"/>
                  </a:lnTo>
                  <a:lnTo>
                    <a:pt x="12312" y="9693"/>
                  </a:lnTo>
                  <a:lnTo>
                    <a:pt x="11002" y="11002"/>
                  </a:lnTo>
                  <a:lnTo>
                    <a:pt x="9693" y="12312"/>
                  </a:lnTo>
                  <a:lnTo>
                    <a:pt x="8514" y="13622"/>
                  </a:lnTo>
                  <a:lnTo>
                    <a:pt x="7466" y="15062"/>
                  </a:lnTo>
                  <a:lnTo>
                    <a:pt x="6418" y="16503"/>
                  </a:lnTo>
                  <a:lnTo>
                    <a:pt x="5371" y="18075"/>
                  </a:lnTo>
                  <a:lnTo>
                    <a:pt x="4585" y="19646"/>
                  </a:lnTo>
                  <a:lnTo>
                    <a:pt x="3668" y="21218"/>
                  </a:lnTo>
                  <a:lnTo>
                    <a:pt x="3013" y="22920"/>
                  </a:lnTo>
                  <a:lnTo>
                    <a:pt x="2227" y="24623"/>
                  </a:lnTo>
                  <a:lnTo>
                    <a:pt x="1704" y="26326"/>
                  </a:lnTo>
                  <a:lnTo>
                    <a:pt x="1180" y="28159"/>
                  </a:lnTo>
                  <a:lnTo>
                    <a:pt x="787" y="29862"/>
                  </a:lnTo>
                  <a:lnTo>
                    <a:pt x="394" y="31695"/>
                  </a:lnTo>
                  <a:lnTo>
                    <a:pt x="263" y="33660"/>
                  </a:lnTo>
                  <a:lnTo>
                    <a:pt x="1" y="35493"/>
                  </a:lnTo>
                  <a:lnTo>
                    <a:pt x="1" y="37458"/>
                  </a:lnTo>
                  <a:lnTo>
                    <a:pt x="1" y="39423"/>
                  </a:lnTo>
                  <a:lnTo>
                    <a:pt x="263" y="41256"/>
                  </a:lnTo>
                  <a:lnTo>
                    <a:pt x="394" y="43221"/>
                  </a:lnTo>
                  <a:lnTo>
                    <a:pt x="787" y="45054"/>
                  </a:lnTo>
                  <a:lnTo>
                    <a:pt x="1180" y="46757"/>
                  </a:lnTo>
                  <a:lnTo>
                    <a:pt x="1704" y="48590"/>
                  </a:lnTo>
                  <a:lnTo>
                    <a:pt x="2227" y="50293"/>
                  </a:lnTo>
                  <a:lnTo>
                    <a:pt x="3013" y="51996"/>
                  </a:lnTo>
                  <a:lnTo>
                    <a:pt x="3668" y="53698"/>
                  </a:lnTo>
                  <a:lnTo>
                    <a:pt x="4585" y="55270"/>
                  </a:lnTo>
                  <a:lnTo>
                    <a:pt x="5371" y="56841"/>
                  </a:lnTo>
                  <a:lnTo>
                    <a:pt x="6418" y="58413"/>
                  </a:lnTo>
                  <a:lnTo>
                    <a:pt x="7466" y="59854"/>
                  </a:lnTo>
                  <a:lnTo>
                    <a:pt x="8514" y="61294"/>
                  </a:lnTo>
                  <a:lnTo>
                    <a:pt x="9693" y="62604"/>
                  </a:lnTo>
                  <a:lnTo>
                    <a:pt x="11002" y="63914"/>
                  </a:lnTo>
                  <a:lnTo>
                    <a:pt x="12312" y="65223"/>
                  </a:lnTo>
                  <a:lnTo>
                    <a:pt x="13622" y="66402"/>
                  </a:lnTo>
                  <a:lnTo>
                    <a:pt x="15062" y="67450"/>
                  </a:lnTo>
                  <a:lnTo>
                    <a:pt x="16503" y="68498"/>
                  </a:lnTo>
                  <a:lnTo>
                    <a:pt x="18075" y="69545"/>
                  </a:lnTo>
                  <a:lnTo>
                    <a:pt x="19646" y="70331"/>
                  </a:lnTo>
                  <a:lnTo>
                    <a:pt x="21218" y="71248"/>
                  </a:lnTo>
                  <a:lnTo>
                    <a:pt x="22920" y="71903"/>
                  </a:lnTo>
                  <a:lnTo>
                    <a:pt x="24623" y="72689"/>
                  </a:lnTo>
                  <a:lnTo>
                    <a:pt x="26326" y="73212"/>
                  </a:lnTo>
                  <a:lnTo>
                    <a:pt x="28159" y="73736"/>
                  </a:lnTo>
                  <a:lnTo>
                    <a:pt x="29862" y="74129"/>
                  </a:lnTo>
                  <a:lnTo>
                    <a:pt x="31695" y="74522"/>
                  </a:lnTo>
                  <a:lnTo>
                    <a:pt x="33660" y="74653"/>
                  </a:lnTo>
                  <a:lnTo>
                    <a:pt x="35493" y="74915"/>
                  </a:lnTo>
                  <a:lnTo>
                    <a:pt x="39423" y="74915"/>
                  </a:lnTo>
                  <a:lnTo>
                    <a:pt x="41256" y="74653"/>
                  </a:lnTo>
                  <a:lnTo>
                    <a:pt x="43221" y="74522"/>
                  </a:lnTo>
                  <a:lnTo>
                    <a:pt x="45054" y="74129"/>
                  </a:lnTo>
                  <a:lnTo>
                    <a:pt x="46757" y="73736"/>
                  </a:lnTo>
                  <a:lnTo>
                    <a:pt x="48590" y="73212"/>
                  </a:lnTo>
                  <a:lnTo>
                    <a:pt x="50293" y="72689"/>
                  </a:lnTo>
                  <a:lnTo>
                    <a:pt x="51996" y="71903"/>
                  </a:lnTo>
                  <a:lnTo>
                    <a:pt x="53698" y="71248"/>
                  </a:lnTo>
                  <a:lnTo>
                    <a:pt x="55270" y="70331"/>
                  </a:lnTo>
                  <a:lnTo>
                    <a:pt x="56841" y="69545"/>
                  </a:lnTo>
                  <a:lnTo>
                    <a:pt x="58413" y="68498"/>
                  </a:lnTo>
                  <a:lnTo>
                    <a:pt x="59854" y="67450"/>
                  </a:lnTo>
                  <a:lnTo>
                    <a:pt x="61294" y="66402"/>
                  </a:lnTo>
                  <a:lnTo>
                    <a:pt x="62604" y="65223"/>
                  </a:lnTo>
                  <a:lnTo>
                    <a:pt x="63914" y="63914"/>
                  </a:lnTo>
                  <a:lnTo>
                    <a:pt x="65223" y="62604"/>
                  </a:lnTo>
                  <a:lnTo>
                    <a:pt x="66402" y="61294"/>
                  </a:lnTo>
                  <a:lnTo>
                    <a:pt x="67450" y="59854"/>
                  </a:lnTo>
                  <a:lnTo>
                    <a:pt x="68498" y="58413"/>
                  </a:lnTo>
                  <a:lnTo>
                    <a:pt x="69414" y="56841"/>
                  </a:lnTo>
                  <a:lnTo>
                    <a:pt x="70331" y="55270"/>
                  </a:lnTo>
                  <a:lnTo>
                    <a:pt x="71248" y="53698"/>
                  </a:lnTo>
                  <a:lnTo>
                    <a:pt x="71903" y="51996"/>
                  </a:lnTo>
                  <a:lnTo>
                    <a:pt x="72689" y="50293"/>
                  </a:lnTo>
                  <a:lnTo>
                    <a:pt x="73212" y="48590"/>
                  </a:lnTo>
                  <a:lnTo>
                    <a:pt x="73736" y="46757"/>
                  </a:lnTo>
                  <a:lnTo>
                    <a:pt x="74129" y="45054"/>
                  </a:lnTo>
                  <a:lnTo>
                    <a:pt x="74522" y="43221"/>
                  </a:lnTo>
                  <a:lnTo>
                    <a:pt x="74653" y="41256"/>
                  </a:lnTo>
                  <a:lnTo>
                    <a:pt x="74784" y="39423"/>
                  </a:lnTo>
                  <a:lnTo>
                    <a:pt x="74915" y="37458"/>
                  </a:lnTo>
                  <a:lnTo>
                    <a:pt x="74784" y="35493"/>
                  </a:lnTo>
                  <a:lnTo>
                    <a:pt x="74653" y="33660"/>
                  </a:lnTo>
                  <a:lnTo>
                    <a:pt x="74522" y="31695"/>
                  </a:lnTo>
                  <a:lnTo>
                    <a:pt x="74129" y="29862"/>
                  </a:lnTo>
                  <a:lnTo>
                    <a:pt x="73736" y="28159"/>
                  </a:lnTo>
                  <a:lnTo>
                    <a:pt x="73212" y="26326"/>
                  </a:lnTo>
                  <a:lnTo>
                    <a:pt x="72689" y="24623"/>
                  </a:lnTo>
                  <a:lnTo>
                    <a:pt x="71903" y="22920"/>
                  </a:lnTo>
                  <a:lnTo>
                    <a:pt x="71248" y="21218"/>
                  </a:lnTo>
                  <a:lnTo>
                    <a:pt x="70331" y="19646"/>
                  </a:lnTo>
                  <a:lnTo>
                    <a:pt x="69414" y="18075"/>
                  </a:lnTo>
                  <a:lnTo>
                    <a:pt x="68498" y="16503"/>
                  </a:lnTo>
                  <a:lnTo>
                    <a:pt x="67450" y="15062"/>
                  </a:lnTo>
                  <a:lnTo>
                    <a:pt x="66402" y="13622"/>
                  </a:lnTo>
                  <a:lnTo>
                    <a:pt x="65223" y="12312"/>
                  </a:lnTo>
                  <a:lnTo>
                    <a:pt x="63914" y="11002"/>
                  </a:lnTo>
                  <a:lnTo>
                    <a:pt x="62604" y="9693"/>
                  </a:lnTo>
                  <a:lnTo>
                    <a:pt x="61294" y="8514"/>
                  </a:lnTo>
                  <a:lnTo>
                    <a:pt x="59854" y="7466"/>
                  </a:lnTo>
                  <a:lnTo>
                    <a:pt x="58413" y="6418"/>
                  </a:lnTo>
                  <a:lnTo>
                    <a:pt x="56841" y="5371"/>
                  </a:lnTo>
                  <a:lnTo>
                    <a:pt x="55270" y="4585"/>
                  </a:lnTo>
                  <a:lnTo>
                    <a:pt x="53698" y="3668"/>
                  </a:lnTo>
                  <a:lnTo>
                    <a:pt x="51996" y="3013"/>
                  </a:lnTo>
                  <a:lnTo>
                    <a:pt x="50293" y="2227"/>
                  </a:lnTo>
                  <a:lnTo>
                    <a:pt x="48590" y="1704"/>
                  </a:lnTo>
                  <a:lnTo>
                    <a:pt x="46757" y="1180"/>
                  </a:lnTo>
                  <a:lnTo>
                    <a:pt x="45054" y="787"/>
                  </a:lnTo>
                  <a:lnTo>
                    <a:pt x="43221" y="394"/>
                  </a:lnTo>
                  <a:lnTo>
                    <a:pt x="41256" y="263"/>
                  </a:lnTo>
                  <a:lnTo>
                    <a:pt x="39423"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53" name="Google Shape;453;p17"/>
            <p:cNvSpPr/>
            <p:nvPr/>
          </p:nvSpPr>
          <p:spPr>
            <a:xfrm>
              <a:off x="3810000" y="2857500"/>
              <a:ext cx="0" cy="0"/>
            </a:xfrm>
            <a:custGeom>
              <a:avLst/>
              <a:gdLst/>
              <a:ahLst/>
              <a:cxnLst/>
              <a:rect l="l" t="t" r="r" b="b"/>
              <a:pathLst>
                <a:path extrusionOk="0">
                  <a:moveTo>
                    <a:pt x="0" y="0"/>
                  </a:moveTo>
                  <a:lnTo>
                    <a:pt x="0"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54" name="Google Shape;454;p17"/>
            <p:cNvSpPr/>
            <p:nvPr/>
          </p:nvSpPr>
          <p:spPr>
            <a:xfrm>
              <a:off x="3810000" y="2857500"/>
              <a:ext cx="0" cy="0"/>
            </a:xfrm>
            <a:custGeom>
              <a:avLst/>
              <a:gdLst/>
              <a:ahLst/>
              <a:cxnLst/>
              <a:rect l="l" t="t" r="r" b="b"/>
              <a:pathLst>
                <a:path fill="none" extrusionOk="0">
                  <a:moveTo>
                    <a:pt x="0" y="0"/>
                  </a:moveTo>
                  <a:lnTo>
                    <a:pt x="0" y="0"/>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55" name="Google Shape;455;p17"/>
            <p:cNvSpPr/>
            <p:nvPr/>
          </p:nvSpPr>
          <p:spPr>
            <a:xfrm>
              <a:off x="1793075" y="1921050"/>
              <a:ext cx="936450" cy="1872900"/>
            </a:xfrm>
            <a:custGeom>
              <a:avLst/>
              <a:gdLst/>
              <a:ahLst/>
              <a:cxnLst/>
              <a:rect l="l" t="t" r="r" b="b"/>
              <a:pathLst>
                <a:path w="37458" h="74916" extrusionOk="0">
                  <a:moveTo>
                    <a:pt x="35493" y="1"/>
                  </a:moveTo>
                  <a:lnTo>
                    <a:pt x="33659" y="132"/>
                  </a:lnTo>
                  <a:lnTo>
                    <a:pt x="31695" y="394"/>
                  </a:lnTo>
                  <a:lnTo>
                    <a:pt x="29861" y="787"/>
                  </a:lnTo>
                  <a:lnTo>
                    <a:pt x="28028" y="1180"/>
                  </a:lnTo>
                  <a:lnTo>
                    <a:pt x="26325" y="1704"/>
                  </a:lnTo>
                  <a:lnTo>
                    <a:pt x="24622" y="2227"/>
                  </a:lnTo>
                  <a:lnTo>
                    <a:pt x="22920" y="2882"/>
                  </a:lnTo>
                  <a:lnTo>
                    <a:pt x="21217" y="3668"/>
                  </a:lnTo>
                  <a:lnTo>
                    <a:pt x="19646" y="4585"/>
                  </a:lnTo>
                  <a:lnTo>
                    <a:pt x="18074" y="5371"/>
                  </a:lnTo>
                  <a:lnTo>
                    <a:pt x="16502" y="6418"/>
                  </a:lnTo>
                  <a:lnTo>
                    <a:pt x="15062" y="7466"/>
                  </a:lnTo>
                  <a:lnTo>
                    <a:pt x="13621" y="8514"/>
                  </a:lnTo>
                  <a:lnTo>
                    <a:pt x="12311" y="9693"/>
                  </a:lnTo>
                  <a:lnTo>
                    <a:pt x="11002" y="11002"/>
                  </a:lnTo>
                  <a:lnTo>
                    <a:pt x="9692" y="12312"/>
                  </a:lnTo>
                  <a:lnTo>
                    <a:pt x="8513" y="13622"/>
                  </a:lnTo>
                  <a:lnTo>
                    <a:pt x="7465" y="15062"/>
                  </a:lnTo>
                  <a:lnTo>
                    <a:pt x="6418" y="16503"/>
                  </a:lnTo>
                  <a:lnTo>
                    <a:pt x="5370" y="18075"/>
                  </a:lnTo>
                  <a:lnTo>
                    <a:pt x="4453" y="19646"/>
                  </a:lnTo>
                  <a:lnTo>
                    <a:pt x="3667" y="21218"/>
                  </a:lnTo>
                  <a:lnTo>
                    <a:pt x="2882" y="22920"/>
                  </a:lnTo>
                  <a:lnTo>
                    <a:pt x="2227" y="24623"/>
                  </a:lnTo>
                  <a:lnTo>
                    <a:pt x="1703" y="26326"/>
                  </a:lnTo>
                  <a:lnTo>
                    <a:pt x="1179" y="28159"/>
                  </a:lnTo>
                  <a:lnTo>
                    <a:pt x="786" y="29862"/>
                  </a:lnTo>
                  <a:lnTo>
                    <a:pt x="393" y="31695"/>
                  </a:lnTo>
                  <a:lnTo>
                    <a:pt x="131" y="33660"/>
                  </a:lnTo>
                  <a:lnTo>
                    <a:pt x="0" y="35493"/>
                  </a:lnTo>
                  <a:lnTo>
                    <a:pt x="0" y="37458"/>
                  </a:lnTo>
                  <a:lnTo>
                    <a:pt x="0" y="39423"/>
                  </a:lnTo>
                  <a:lnTo>
                    <a:pt x="131" y="41256"/>
                  </a:lnTo>
                  <a:lnTo>
                    <a:pt x="393" y="43221"/>
                  </a:lnTo>
                  <a:lnTo>
                    <a:pt x="786" y="45054"/>
                  </a:lnTo>
                  <a:lnTo>
                    <a:pt x="1179" y="46757"/>
                  </a:lnTo>
                  <a:lnTo>
                    <a:pt x="1703" y="48590"/>
                  </a:lnTo>
                  <a:lnTo>
                    <a:pt x="2227" y="50293"/>
                  </a:lnTo>
                  <a:lnTo>
                    <a:pt x="2882" y="51996"/>
                  </a:lnTo>
                  <a:lnTo>
                    <a:pt x="3667" y="53698"/>
                  </a:lnTo>
                  <a:lnTo>
                    <a:pt x="4453" y="55270"/>
                  </a:lnTo>
                  <a:lnTo>
                    <a:pt x="5370" y="56841"/>
                  </a:lnTo>
                  <a:lnTo>
                    <a:pt x="6418" y="58413"/>
                  </a:lnTo>
                  <a:lnTo>
                    <a:pt x="7465" y="59854"/>
                  </a:lnTo>
                  <a:lnTo>
                    <a:pt x="8513" y="61294"/>
                  </a:lnTo>
                  <a:lnTo>
                    <a:pt x="9692" y="62604"/>
                  </a:lnTo>
                  <a:lnTo>
                    <a:pt x="11002" y="63914"/>
                  </a:lnTo>
                  <a:lnTo>
                    <a:pt x="12311" y="65223"/>
                  </a:lnTo>
                  <a:lnTo>
                    <a:pt x="13621" y="66402"/>
                  </a:lnTo>
                  <a:lnTo>
                    <a:pt x="15062" y="67450"/>
                  </a:lnTo>
                  <a:lnTo>
                    <a:pt x="16502" y="68498"/>
                  </a:lnTo>
                  <a:lnTo>
                    <a:pt x="18074" y="69414"/>
                  </a:lnTo>
                  <a:lnTo>
                    <a:pt x="19646" y="70331"/>
                  </a:lnTo>
                  <a:lnTo>
                    <a:pt x="21217" y="71248"/>
                  </a:lnTo>
                  <a:lnTo>
                    <a:pt x="22920" y="71903"/>
                  </a:lnTo>
                  <a:lnTo>
                    <a:pt x="24622" y="72689"/>
                  </a:lnTo>
                  <a:lnTo>
                    <a:pt x="26325" y="73212"/>
                  </a:lnTo>
                  <a:lnTo>
                    <a:pt x="28028" y="73736"/>
                  </a:lnTo>
                  <a:lnTo>
                    <a:pt x="29861" y="74129"/>
                  </a:lnTo>
                  <a:lnTo>
                    <a:pt x="31695" y="74522"/>
                  </a:lnTo>
                  <a:lnTo>
                    <a:pt x="33659" y="74653"/>
                  </a:lnTo>
                  <a:lnTo>
                    <a:pt x="35493" y="74784"/>
                  </a:lnTo>
                  <a:lnTo>
                    <a:pt x="37457" y="74915"/>
                  </a:lnTo>
                  <a:lnTo>
                    <a:pt x="37457"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56" name="Google Shape;456;p17"/>
            <p:cNvSpPr/>
            <p:nvPr/>
          </p:nvSpPr>
          <p:spPr>
            <a:xfrm>
              <a:off x="4890475" y="3937975"/>
              <a:ext cx="890625" cy="887350"/>
            </a:xfrm>
            <a:custGeom>
              <a:avLst/>
              <a:gdLst/>
              <a:ahLst/>
              <a:cxnLst/>
              <a:rect l="l" t="t" r="r" b="b"/>
              <a:pathLst>
                <a:path w="35625" h="35494" extrusionOk="0">
                  <a:moveTo>
                    <a:pt x="1" y="1"/>
                  </a:moveTo>
                  <a:lnTo>
                    <a:pt x="1" y="35493"/>
                  </a:lnTo>
                  <a:lnTo>
                    <a:pt x="1834" y="35493"/>
                  </a:lnTo>
                  <a:lnTo>
                    <a:pt x="3668" y="35362"/>
                  </a:lnTo>
                  <a:lnTo>
                    <a:pt x="5370" y="35100"/>
                  </a:lnTo>
                  <a:lnTo>
                    <a:pt x="7204" y="34838"/>
                  </a:lnTo>
                  <a:lnTo>
                    <a:pt x="8907" y="34445"/>
                  </a:lnTo>
                  <a:lnTo>
                    <a:pt x="10609" y="33922"/>
                  </a:lnTo>
                  <a:lnTo>
                    <a:pt x="12181" y="33398"/>
                  </a:lnTo>
                  <a:lnTo>
                    <a:pt x="13883" y="32743"/>
                  </a:lnTo>
                  <a:lnTo>
                    <a:pt x="15455" y="32088"/>
                  </a:lnTo>
                  <a:lnTo>
                    <a:pt x="16896" y="31302"/>
                  </a:lnTo>
                  <a:lnTo>
                    <a:pt x="18467" y="30385"/>
                  </a:lnTo>
                  <a:lnTo>
                    <a:pt x="19908" y="29469"/>
                  </a:lnTo>
                  <a:lnTo>
                    <a:pt x="21349" y="28552"/>
                  </a:lnTo>
                  <a:lnTo>
                    <a:pt x="22658" y="27373"/>
                  </a:lnTo>
                  <a:lnTo>
                    <a:pt x="23968" y="26325"/>
                  </a:lnTo>
                  <a:lnTo>
                    <a:pt x="25147" y="25147"/>
                  </a:lnTo>
                  <a:lnTo>
                    <a:pt x="26325" y="23968"/>
                  </a:lnTo>
                  <a:lnTo>
                    <a:pt x="27504" y="22658"/>
                  </a:lnTo>
                  <a:lnTo>
                    <a:pt x="28552" y="21349"/>
                  </a:lnTo>
                  <a:lnTo>
                    <a:pt x="29469" y="19908"/>
                  </a:lnTo>
                  <a:lnTo>
                    <a:pt x="30385" y="18467"/>
                  </a:lnTo>
                  <a:lnTo>
                    <a:pt x="31302" y="17027"/>
                  </a:lnTo>
                  <a:lnTo>
                    <a:pt x="32088" y="15455"/>
                  </a:lnTo>
                  <a:lnTo>
                    <a:pt x="32743" y="13883"/>
                  </a:lnTo>
                  <a:lnTo>
                    <a:pt x="33398" y="12181"/>
                  </a:lnTo>
                  <a:lnTo>
                    <a:pt x="33922" y="10609"/>
                  </a:lnTo>
                  <a:lnTo>
                    <a:pt x="34445" y="8907"/>
                  </a:lnTo>
                  <a:lnTo>
                    <a:pt x="34838" y="7204"/>
                  </a:lnTo>
                  <a:lnTo>
                    <a:pt x="35100" y="5501"/>
                  </a:lnTo>
                  <a:lnTo>
                    <a:pt x="35362" y="3668"/>
                  </a:lnTo>
                  <a:lnTo>
                    <a:pt x="35493" y="183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57" name="Google Shape;457;p17"/>
            <p:cNvSpPr/>
            <p:nvPr/>
          </p:nvSpPr>
          <p:spPr>
            <a:xfrm>
              <a:off x="1838900" y="886400"/>
              <a:ext cx="890625" cy="890625"/>
            </a:xfrm>
            <a:custGeom>
              <a:avLst/>
              <a:gdLst/>
              <a:ahLst/>
              <a:cxnLst/>
              <a:rect l="l" t="t" r="r" b="b"/>
              <a:pathLst>
                <a:path w="35625" h="35625" extrusionOk="0">
                  <a:moveTo>
                    <a:pt x="35624" y="1"/>
                  </a:moveTo>
                  <a:lnTo>
                    <a:pt x="33791" y="132"/>
                  </a:lnTo>
                  <a:lnTo>
                    <a:pt x="31957" y="263"/>
                  </a:lnTo>
                  <a:lnTo>
                    <a:pt x="30124" y="525"/>
                  </a:lnTo>
                  <a:lnTo>
                    <a:pt x="28421" y="787"/>
                  </a:lnTo>
                  <a:lnTo>
                    <a:pt x="26718" y="1180"/>
                  </a:lnTo>
                  <a:lnTo>
                    <a:pt x="25016" y="1703"/>
                  </a:lnTo>
                  <a:lnTo>
                    <a:pt x="23313" y="2227"/>
                  </a:lnTo>
                  <a:lnTo>
                    <a:pt x="21742" y="2882"/>
                  </a:lnTo>
                  <a:lnTo>
                    <a:pt x="20170" y="3537"/>
                  </a:lnTo>
                  <a:lnTo>
                    <a:pt x="18598" y="4323"/>
                  </a:lnTo>
                  <a:lnTo>
                    <a:pt x="17158" y="5240"/>
                  </a:lnTo>
                  <a:lnTo>
                    <a:pt x="15717" y="6156"/>
                  </a:lnTo>
                  <a:lnTo>
                    <a:pt x="14276" y="7073"/>
                  </a:lnTo>
                  <a:lnTo>
                    <a:pt x="12967" y="8252"/>
                  </a:lnTo>
                  <a:lnTo>
                    <a:pt x="11657" y="9300"/>
                  </a:lnTo>
                  <a:lnTo>
                    <a:pt x="10478" y="10478"/>
                  </a:lnTo>
                  <a:lnTo>
                    <a:pt x="9300" y="11657"/>
                  </a:lnTo>
                  <a:lnTo>
                    <a:pt x="8121" y="12967"/>
                  </a:lnTo>
                  <a:lnTo>
                    <a:pt x="7073" y="14407"/>
                  </a:lnTo>
                  <a:lnTo>
                    <a:pt x="6156" y="15717"/>
                  </a:lnTo>
                  <a:lnTo>
                    <a:pt x="5109" y="17158"/>
                  </a:lnTo>
                  <a:lnTo>
                    <a:pt x="4323" y="18729"/>
                  </a:lnTo>
                  <a:lnTo>
                    <a:pt x="3537" y="20170"/>
                  </a:lnTo>
                  <a:lnTo>
                    <a:pt x="2882" y="21742"/>
                  </a:lnTo>
                  <a:lnTo>
                    <a:pt x="2227" y="23444"/>
                  </a:lnTo>
                  <a:lnTo>
                    <a:pt x="1572" y="25016"/>
                  </a:lnTo>
                  <a:lnTo>
                    <a:pt x="1180" y="26718"/>
                  </a:lnTo>
                  <a:lnTo>
                    <a:pt x="787" y="28421"/>
                  </a:lnTo>
                  <a:lnTo>
                    <a:pt x="394" y="30255"/>
                  </a:lnTo>
                  <a:lnTo>
                    <a:pt x="263" y="31957"/>
                  </a:lnTo>
                  <a:lnTo>
                    <a:pt x="132" y="33791"/>
                  </a:lnTo>
                  <a:lnTo>
                    <a:pt x="1" y="35624"/>
                  </a:lnTo>
                  <a:lnTo>
                    <a:pt x="35624" y="3562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58" name="Google Shape;458;p17"/>
            <p:cNvSpPr/>
            <p:nvPr/>
          </p:nvSpPr>
          <p:spPr>
            <a:xfrm>
              <a:off x="1838900" y="886400"/>
              <a:ext cx="890625" cy="890625"/>
            </a:xfrm>
            <a:custGeom>
              <a:avLst/>
              <a:gdLst/>
              <a:ahLst/>
              <a:cxnLst/>
              <a:rect l="l" t="t" r="r" b="b"/>
              <a:pathLst>
                <a:path w="35625" h="35625" fill="none" extrusionOk="0">
                  <a:moveTo>
                    <a:pt x="35624" y="1"/>
                  </a:moveTo>
                  <a:lnTo>
                    <a:pt x="35624" y="35624"/>
                  </a:lnTo>
                  <a:lnTo>
                    <a:pt x="1" y="35624"/>
                  </a:lnTo>
                  <a:lnTo>
                    <a:pt x="1" y="35624"/>
                  </a:lnTo>
                  <a:lnTo>
                    <a:pt x="132" y="33791"/>
                  </a:lnTo>
                  <a:lnTo>
                    <a:pt x="263" y="31957"/>
                  </a:lnTo>
                  <a:lnTo>
                    <a:pt x="394" y="30255"/>
                  </a:lnTo>
                  <a:lnTo>
                    <a:pt x="787" y="28421"/>
                  </a:lnTo>
                  <a:lnTo>
                    <a:pt x="1180" y="26718"/>
                  </a:lnTo>
                  <a:lnTo>
                    <a:pt x="1572" y="25016"/>
                  </a:lnTo>
                  <a:lnTo>
                    <a:pt x="2227" y="23444"/>
                  </a:lnTo>
                  <a:lnTo>
                    <a:pt x="2882" y="21742"/>
                  </a:lnTo>
                  <a:lnTo>
                    <a:pt x="3537" y="20170"/>
                  </a:lnTo>
                  <a:lnTo>
                    <a:pt x="4323" y="18729"/>
                  </a:lnTo>
                  <a:lnTo>
                    <a:pt x="5109" y="17158"/>
                  </a:lnTo>
                  <a:lnTo>
                    <a:pt x="6156" y="15717"/>
                  </a:lnTo>
                  <a:lnTo>
                    <a:pt x="7073" y="14407"/>
                  </a:lnTo>
                  <a:lnTo>
                    <a:pt x="8121" y="12967"/>
                  </a:lnTo>
                  <a:lnTo>
                    <a:pt x="9300" y="11657"/>
                  </a:lnTo>
                  <a:lnTo>
                    <a:pt x="10478" y="10478"/>
                  </a:lnTo>
                  <a:lnTo>
                    <a:pt x="11657" y="9300"/>
                  </a:lnTo>
                  <a:lnTo>
                    <a:pt x="12967" y="8252"/>
                  </a:lnTo>
                  <a:lnTo>
                    <a:pt x="14276" y="7073"/>
                  </a:lnTo>
                  <a:lnTo>
                    <a:pt x="15717" y="6156"/>
                  </a:lnTo>
                  <a:lnTo>
                    <a:pt x="17158" y="5240"/>
                  </a:lnTo>
                  <a:lnTo>
                    <a:pt x="18598" y="4323"/>
                  </a:lnTo>
                  <a:lnTo>
                    <a:pt x="20170" y="3537"/>
                  </a:lnTo>
                  <a:lnTo>
                    <a:pt x="21742" y="2882"/>
                  </a:lnTo>
                  <a:lnTo>
                    <a:pt x="23313" y="2227"/>
                  </a:lnTo>
                  <a:lnTo>
                    <a:pt x="25016" y="1703"/>
                  </a:lnTo>
                  <a:lnTo>
                    <a:pt x="26718" y="1180"/>
                  </a:lnTo>
                  <a:lnTo>
                    <a:pt x="28421" y="787"/>
                  </a:lnTo>
                  <a:lnTo>
                    <a:pt x="30124" y="525"/>
                  </a:lnTo>
                  <a:lnTo>
                    <a:pt x="31957" y="263"/>
                  </a:lnTo>
                  <a:lnTo>
                    <a:pt x="33791" y="132"/>
                  </a:lnTo>
                  <a:lnTo>
                    <a:pt x="35624" y="1"/>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59" name="Google Shape;459;p17"/>
            <p:cNvSpPr/>
            <p:nvPr/>
          </p:nvSpPr>
          <p:spPr>
            <a:xfrm>
              <a:off x="1838900" y="3937975"/>
              <a:ext cx="890625" cy="887350"/>
            </a:xfrm>
            <a:custGeom>
              <a:avLst/>
              <a:gdLst/>
              <a:ahLst/>
              <a:cxnLst/>
              <a:rect l="l" t="t" r="r" b="b"/>
              <a:pathLst>
                <a:path w="35625" h="35494" extrusionOk="0">
                  <a:moveTo>
                    <a:pt x="1" y="1"/>
                  </a:moveTo>
                  <a:lnTo>
                    <a:pt x="132" y="1834"/>
                  </a:lnTo>
                  <a:lnTo>
                    <a:pt x="263" y="3668"/>
                  </a:lnTo>
                  <a:lnTo>
                    <a:pt x="394" y="5501"/>
                  </a:lnTo>
                  <a:lnTo>
                    <a:pt x="787" y="7204"/>
                  </a:lnTo>
                  <a:lnTo>
                    <a:pt x="1180" y="8907"/>
                  </a:lnTo>
                  <a:lnTo>
                    <a:pt x="1572" y="10609"/>
                  </a:lnTo>
                  <a:lnTo>
                    <a:pt x="2227" y="12181"/>
                  </a:lnTo>
                  <a:lnTo>
                    <a:pt x="2882" y="13883"/>
                  </a:lnTo>
                  <a:lnTo>
                    <a:pt x="3537" y="15455"/>
                  </a:lnTo>
                  <a:lnTo>
                    <a:pt x="4323" y="17027"/>
                  </a:lnTo>
                  <a:lnTo>
                    <a:pt x="5240" y="18467"/>
                  </a:lnTo>
                  <a:lnTo>
                    <a:pt x="6156" y="19908"/>
                  </a:lnTo>
                  <a:lnTo>
                    <a:pt x="7073" y="21349"/>
                  </a:lnTo>
                  <a:lnTo>
                    <a:pt x="8121" y="22658"/>
                  </a:lnTo>
                  <a:lnTo>
                    <a:pt x="9300" y="23968"/>
                  </a:lnTo>
                  <a:lnTo>
                    <a:pt x="10478" y="25147"/>
                  </a:lnTo>
                  <a:lnTo>
                    <a:pt x="11657" y="26325"/>
                  </a:lnTo>
                  <a:lnTo>
                    <a:pt x="12967" y="27373"/>
                  </a:lnTo>
                  <a:lnTo>
                    <a:pt x="14276" y="28552"/>
                  </a:lnTo>
                  <a:lnTo>
                    <a:pt x="15717" y="29469"/>
                  </a:lnTo>
                  <a:lnTo>
                    <a:pt x="17158" y="30385"/>
                  </a:lnTo>
                  <a:lnTo>
                    <a:pt x="18598" y="31302"/>
                  </a:lnTo>
                  <a:lnTo>
                    <a:pt x="20170" y="32088"/>
                  </a:lnTo>
                  <a:lnTo>
                    <a:pt x="21742" y="32743"/>
                  </a:lnTo>
                  <a:lnTo>
                    <a:pt x="23313" y="33398"/>
                  </a:lnTo>
                  <a:lnTo>
                    <a:pt x="25016" y="33922"/>
                  </a:lnTo>
                  <a:lnTo>
                    <a:pt x="26718" y="34445"/>
                  </a:lnTo>
                  <a:lnTo>
                    <a:pt x="28421" y="34838"/>
                  </a:lnTo>
                  <a:lnTo>
                    <a:pt x="30124" y="35100"/>
                  </a:lnTo>
                  <a:lnTo>
                    <a:pt x="31957" y="35362"/>
                  </a:lnTo>
                  <a:lnTo>
                    <a:pt x="33791" y="35493"/>
                  </a:lnTo>
                  <a:lnTo>
                    <a:pt x="35624" y="35493"/>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60" name="Google Shape;460;p17"/>
            <p:cNvSpPr/>
            <p:nvPr/>
          </p:nvSpPr>
          <p:spPr>
            <a:xfrm>
              <a:off x="5970975" y="2052025"/>
              <a:ext cx="458400" cy="1610950"/>
            </a:xfrm>
            <a:custGeom>
              <a:avLst/>
              <a:gdLst/>
              <a:ahLst/>
              <a:cxnLst/>
              <a:rect l="l" t="t" r="r" b="b"/>
              <a:pathLst>
                <a:path w="18336" h="64438" extrusionOk="0">
                  <a:moveTo>
                    <a:pt x="0" y="1"/>
                  </a:moveTo>
                  <a:lnTo>
                    <a:pt x="0" y="64437"/>
                  </a:lnTo>
                  <a:lnTo>
                    <a:pt x="2096" y="63128"/>
                  </a:lnTo>
                  <a:lnTo>
                    <a:pt x="3929" y="61687"/>
                  </a:lnTo>
                  <a:lnTo>
                    <a:pt x="5763" y="60115"/>
                  </a:lnTo>
                  <a:lnTo>
                    <a:pt x="7466" y="58544"/>
                  </a:lnTo>
                  <a:lnTo>
                    <a:pt x="9168" y="56841"/>
                  </a:lnTo>
                  <a:lnTo>
                    <a:pt x="10609" y="55008"/>
                  </a:lnTo>
                  <a:lnTo>
                    <a:pt x="12050" y="53043"/>
                  </a:lnTo>
                  <a:lnTo>
                    <a:pt x="13359" y="50948"/>
                  </a:lnTo>
                  <a:lnTo>
                    <a:pt x="14407" y="48852"/>
                  </a:lnTo>
                  <a:lnTo>
                    <a:pt x="15455" y="46626"/>
                  </a:lnTo>
                  <a:lnTo>
                    <a:pt x="16241" y="44399"/>
                  </a:lnTo>
                  <a:lnTo>
                    <a:pt x="17026" y="42042"/>
                  </a:lnTo>
                  <a:lnTo>
                    <a:pt x="17550" y="39684"/>
                  </a:lnTo>
                  <a:lnTo>
                    <a:pt x="17943" y="37196"/>
                  </a:lnTo>
                  <a:lnTo>
                    <a:pt x="18205" y="34707"/>
                  </a:lnTo>
                  <a:lnTo>
                    <a:pt x="18336" y="32219"/>
                  </a:lnTo>
                  <a:lnTo>
                    <a:pt x="18205" y="29731"/>
                  </a:lnTo>
                  <a:lnTo>
                    <a:pt x="17943" y="27111"/>
                  </a:lnTo>
                  <a:lnTo>
                    <a:pt x="17550" y="24754"/>
                  </a:lnTo>
                  <a:lnTo>
                    <a:pt x="17026" y="22396"/>
                  </a:lnTo>
                  <a:lnTo>
                    <a:pt x="16241" y="20039"/>
                  </a:lnTo>
                  <a:lnTo>
                    <a:pt x="15455" y="17681"/>
                  </a:lnTo>
                  <a:lnTo>
                    <a:pt x="14407" y="15586"/>
                  </a:lnTo>
                  <a:lnTo>
                    <a:pt x="13359" y="13490"/>
                  </a:lnTo>
                  <a:lnTo>
                    <a:pt x="12050" y="11395"/>
                  </a:lnTo>
                  <a:lnTo>
                    <a:pt x="10609" y="9430"/>
                  </a:lnTo>
                  <a:lnTo>
                    <a:pt x="9168" y="7597"/>
                  </a:lnTo>
                  <a:lnTo>
                    <a:pt x="7466" y="5894"/>
                  </a:lnTo>
                  <a:lnTo>
                    <a:pt x="5763" y="4323"/>
                  </a:lnTo>
                  <a:lnTo>
                    <a:pt x="3929" y="2751"/>
                  </a:lnTo>
                  <a:lnTo>
                    <a:pt x="2096" y="1310"/>
                  </a:lnTo>
                  <a:lnTo>
                    <a:pt x="0"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61" name="Google Shape;461;p17"/>
            <p:cNvSpPr/>
            <p:nvPr/>
          </p:nvSpPr>
          <p:spPr>
            <a:xfrm>
              <a:off x="3004525" y="238125"/>
              <a:ext cx="1610950" cy="458400"/>
            </a:xfrm>
            <a:custGeom>
              <a:avLst/>
              <a:gdLst/>
              <a:ahLst/>
              <a:cxnLst/>
              <a:rect l="l" t="t" r="r" b="b"/>
              <a:pathLst>
                <a:path w="64438" h="18336" extrusionOk="0">
                  <a:moveTo>
                    <a:pt x="32219" y="0"/>
                  </a:moveTo>
                  <a:lnTo>
                    <a:pt x="29731" y="131"/>
                  </a:lnTo>
                  <a:lnTo>
                    <a:pt x="27242" y="393"/>
                  </a:lnTo>
                  <a:lnTo>
                    <a:pt x="24754" y="786"/>
                  </a:lnTo>
                  <a:lnTo>
                    <a:pt x="22396" y="1310"/>
                  </a:lnTo>
                  <a:lnTo>
                    <a:pt x="20039" y="2096"/>
                  </a:lnTo>
                  <a:lnTo>
                    <a:pt x="17812" y="2881"/>
                  </a:lnTo>
                  <a:lnTo>
                    <a:pt x="15586" y="3929"/>
                  </a:lnTo>
                  <a:lnTo>
                    <a:pt x="13490" y="4977"/>
                  </a:lnTo>
                  <a:lnTo>
                    <a:pt x="11395" y="6287"/>
                  </a:lnTo>
                  <a:lnTo>
                    <a:pt x="9430" y="7727"/>
                  </a:lnTo>
                  <a:lnTo>
                    <a:pt x="7597" y="9168"/>
                  </a:lnTo>
                  <a:lnTo>
                    <a:pt x="5894" y="10870"/>
                  </a:lnTo>
                  <a:lnTo>
                    <a:pt x="4323" y="12573"/>
                  </a:lnTo>
                  <a:lnTo>
                    <a:pt x="2751" y="14407"/>
                  </a:lnTo>
                  <a:lnTo>
                    <a:pt x="1310" y="16240"/>
                  </a:lnTo>
                  <a:lnTo>
                    <a:pt x="1" y="18336"/>
                  </a:lnTo>
                  <a:lnTo>
                    <a:pt x="64437" y="18336"/>
                  </a:lnTo>
                  <a:lnTo>
                    <a:pt x="63128" y="16240"/>
                  </a:lnTo>
                  <a:lnTo>
                    <a:pt x="61687" y="14407"/>
                  </a:lnTo>
                  <a:lnTo>
                    <a:pt x="60115" y="12573"/>
                  </a:lnTo>
                  <a:lnTo>
                    <a:pt x="58544" y="10870"/>
                  </a:lnTo>
                  <a:lnTo>
                    <a:pt x="56841" y="9168"/>
                  </a:lnTo>
                  <a:lnTo>
                    <a:pt x="55008" y="7727"/>
                  </a:lnTo>
                  <a:lnTo>
                    <a:pt x="53043" y="6287"/>
                  </a:lnTo>
                  <a:lnTo>
                    <a:pt x="50948" y="4977"/>
                  </a:lnTo>
                  <a:lnTo>
                    <a:pt x="48852" y="3929"/>
                  </a:lnTo>
                  <a:lnTo>
                    <a:pt x="46757" y="2881"/>
                  </a:lnTo>
                  <a:lnTo>
                    <a:pt x="44399" y="2096"/>
                  </a:lnTo>
                  <a:lnTo>
                    <a:pt x="42042" y="1310"/>
                  </a:lnTo>
                  <a:lnTo>
                    <a:pt x="39684" y="786"/>
                  </a:lnTo>
                  <a:lnTo>
                    <a:pt x="37327" y="393"/>
                  </a:lnTo>
                  <a:lnTo>
                    <a:pt x="34707" y="131"/>
                  </a:lnTo>
                  <a:lnTo>
                    <a:pt x="32219"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62" name="Google Shape;462;p17"/>
            <p:cNvSpPr/>
            <p:nvPr/>
          </p:nvSpPr>
          <p:spPr>
            <a:xfrm>
              <a:off x="2994700" y="5018475"/>
              <a:ext cx="1607675" cy="458400"/>
            </a:xfrm>
            <a:custGeom>
              <a:avLst/>
              <a:gdLst/>
              <a:ahLst/>
              <a:cxnLst/>
              <a:rect l="l" t="t" r="r" b="b"/>
              <a:pathLst>
                <a:path w="64307" h="18336" extrusionOk="0">
                  <a:moveTo>
                    <a:pt x="1" y="0"/>
                  </a:moveTo>
                  <a:lnTo>
                    <a:pt x="1180" y="2096"/>
                  </a:lnTo>
                  <a:lnTo>
                    <a:pt x="2620" y="3929"/>
                  </a:lnTo>
                  <a:lnTo>
                    <a:pt x="4192" y="5763"/>
                  </a:lnTo>
                  <a:lnTo>
                    <a:pt x="5763" y="7466"/>
                  </a:lnTo>
                  <a:lnTo>
                    <a:pt x="7597" y="9168"/>
                  </a:lnTo>
                  <a:lnTo>
                    <a:pt x="9431" y="10609"/>
                  </a:lnTo>
                  <a:lnTo>
                    <a:pt x="11395" y="12050"/>
                  </a:lnTo>
                  <a:lnTo>
                    <a:pt x="13360" y="13228"/>
                  </a:lnTo>
                  <a:lnTo>
                    <a:pt x="15455" y="14407"/>
                  </a:lnTo>
                  <a:lnTo>
                    <a:pt x="17682" y="15455"/>
                  </a:lnTo>
                  <a:lnTo>
                    <a:pt x="19908" y="16241"/>
                  </a:lnTo>
                  <a:lnTo>
                    <a:pt x="22265" y="17026"/>
                  </a:lnTo>
                  <a:lnTo>
                    <a:pt x="24623" y="17550"/>
                  </a:lnTo>
                  <a:lnTo>
                    <a:pt x="27111" y="17943"/>
                  </a:lnTo>
                  <a:lnTo>
                    <a:pt x="29600" y="18205"/>
                  </a:lnTo>
                  <a:lnTo>
                    <a:pt x="32088" y="18336"/>
                  </a:lnTo>
                  <a:lnTo>
                    <a:pt x="34708" y="18205"/>
                  </a:lnTo>
                  <a:lnTo>
                    <a:pt x="37196" y="17943"/>
                  </a:lnTo>
                  <a:lnTo>
                    <a:pt x="39553" y="17550"/>
                  </a:lnTo>
                  <a:lnTo>
                    <a:pt x="42042" y="17026"/>
                  </a:lnTo>
                  <a:lnTo>
                    <a:pt x="44399" y="16241"/>
                  </a:lnTo>
                  <a:lnTo>
                    <a:pt x="46626" y="15455"/>
                  </a:lnTo>
                  <a:lnTo>
                    <a:pt x="48721" y="14407"/>
                  </a:lnTo>
                  <a:lnTo>
                    <a:pt x="50948" y="13359"/>
                  </a:lnTo>
                  <a:lnTo>
                    <a:pt x="52912" y="12050"/>
                  </a:lnTo>
                  <a:lnTo>
                    <a:pt x="54877" y="10609"/>
                  </a:lnTo>
                  <a:lnTo>
                    <a:pt x="56710" y="9168"/>
                  </a:lnTo>
                  <a:lnTo>
                    <a:pt x="58413" y="7466"/>
                  </a:lnTo>
                  <a:lnTo>
                    <a:pt x="60115" y="5763"/>
                  </a:lnTo>
                  <a:lnTo>
                    <a:pt x="61556" y="3929"/>
                  </a:lnTo>
                  <a:lnTo>
                    <a:pt x="62997" y="2096"/>
                  </a:lnTo>
                  <a:lnTo>
                    <a:pt x="64306"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63" name="Google Shape;463;p17"/>
            <p:cNvSpPr/>
            <p:nvPr/>
          </p:nvSpPr>
          <p:spPr>
            <a:xfrm>
              <a:off x="2873550" y="3937975"/>
              <a:ext cx="1872900" cy="936450"/>
            </a:xfrm>
            <a:custGeom>
              <a:avLst/>
              <a:gdLst/>
              <a:ahLst/>
              <a:cxnLst/>
              <a:rect l="l" t="t" r="r" b="b"/>
              <a:pathLst>
                <a:path w="74916" h="37458" extrusionOk="0">
                  <a:moveTo>
                    <a:pt x="1" y="1"/>
                  </a:moveTo>
                  <a:lnTo>
                    <a:pt x="1" y="1965"/>
                  </a:lnTo>
                  <a:lnTo>
                    <a:pt x="132" y="3799"/>
                  </a:lnTo>
                  <a:lnTo>
                    <a:pt x="394" y="5763"/>
                  </a:lnTo>
                  <a:lnTo>
                    <a:pt x="787" y="7597"/>
                  </a:lnTo>
                  <a:lnTo>
                    <a:pt x="1180" y="9430"/>
                  </a:lnTo>
                  <a:lnTo>
                    <a:pt x="1704" y="11133"/>
                  </a:lnTo>
                  <a:lnTo>
                    <a:pt x="2227" y="12836"/>
                  </a:lnTo>
                  <a:lnTo>
                    <a:pt x="2882" y="14538"/>
                  </a:lnTo>
                  <a:lnTo>
                    <a:pt x="3668" y="16241"/>
                  </a:lnTo>
                  <a:lnTo>
                    <a:pt x="4585" y="17812"/>
                  </a:lnTo>
                  <a:lnTo>
                    <a:pt x="5371" y="19384"/>
                  </a:lnTo>
                  <a:lnTo>
                    <a:pt x="6418" y="20956"/>
                  </a:lnTo>
                  <a:lnTo>
                    <a:pt x="7466" y="22396"/>
                  </a:lnTo>
                  <a:lnTo>
                    <a:pt x="8514" y="23837"/>
                  </a:lnTo>
                  <a:lnTo>
                    <a:pt x="9693" y="25147"/>
                  </a:lnTo>
                  <a:lnTo>
                    <a:pt x="11002" y="26456"/>
                  </a:lnTo>
                  <a:lnTo>
                    <a:pt x="12312" y="27766"/>
                  </a:lnTo>
                  <a:lnTo>
                    <a:pt x="13622" y="28945"/>
                  </a:lnTo>
                  <a:lnTo>
                    <a:pt x="15062" y="29993"/>
                  </a:lnTo>
                  <a:lnTo>
                    <a:pt x="16503" y="31040"/>
                  </a:lnTo>
                  <a:lnTo>
                    <a:pt x="18075" y="32088"/>
                  </a:lnTo>
                  <a:lnTo>
                    <a:pt x="19646" y="33005"/>
                  </a:lnTo>
                  <a:lnTo>
                    <a:pt x="21218" y="33791"/>
                  </a:lnTo>
                  <a:lnTo>
                    <a:pt x="22920" y="34576"/>
                  </a:lnTo>
                  <a:lnTo>
                    <a:pt x="24623" y="35231"/>
                  </a:lnTo>
                  <a:lnTo>
                    <a:pt x="26326" y="35755"/>
                  </a:lnTo>
                  <a:lnTo>
                    <a:pt x="28159" y="36279"/>
                  </a:lnTo>
                  <a:lnTo>
                    <a:pt x="29862" y="36672"/>
                  </a:lnTo>
                  <a:lnTo>
                    <a:pt x="31695" y="37065"/>
                  </a:lnTo>
                  <a:lnTo>
                    <a:pt x="33660" y="37327"/>
                  </a:lnTo>
                  <a:lnTo>
                    <a:pt x="35493" y="37458"/>
                  </a:lnTo>
                  <a:lnTo>
                    <a:pt x="39423" y="37458"/>
                  </a:lnTo>
                  <a:lnTo>
                    <a:pt x="41256" y="37327"/>
                  </a:lnTo>
                  <a:lnTo>
                    <a:pt x="43221" y="37065"/>
                  </a:lnTo>
                  <a:lnTo>
                    <a:pt x="45054" y="36672"/>
                  </a:lnTo>
                  <a:lnTo>
                    <a:pt x="46757" y="36279"/>
                  </a:lnTo>
                  <a:lnTo>
                    <a:pt x="48590" y="35755"/>
                  </a:lnTo>
                  <a:lnTo>
                    <a:pt x="50293" y="35231"/>
                  </a:lnTo>
                  <a:lnTo>
                    <a:pt x="51996" y="34576"/>
                  </a:lnTo>
                  <a:lnTo>
                    <a:pt x="53698" y="33791"/>
                  </a:lnTo>
                  <a:lnTo>
                    <a:pt x="55270" y="33005"/>
                  </a:lnTo>
                  <a:lnTo>
                    <a:pt x="56841" y="32088"/>
                  </a:lnTo>
                  <a:lnTo>
                    <a:pt x="58413" y="31040"/>
                  </a:lnTo>
                  <a:lnTo>
                    <a:pt x="59854" y="29993"/>
                  </a:lnTo>
                  <a:lnTo>
                    <a:pt x="61294" y="28945"/>
                  </a:lnTo>
                  <a:lnTo>
                    <a:pt x="62604" y="27766"/>
                  </a:lnTo>
                  <a:lnTo>
                    <a:pt x="63914" y="26456"/>
                  </a:lnTo>
                  <a:lnTo>
                    <a:pt x="65223" y="25147"/>
                  </a:lnTo>
                  <a:lnTo>
                    <a:pt x="66402" y="23837"/>
                  </a:lnTo>
                  <a:lnTo>
                    <a:pt x="67450" y="22396"/>
                  </a:lnTo>
                  <a:lnTo>
                    <a:pt x="68498" y="20956"/>
                  </a:lnTo>
                  <a:lnTo>
                    <a:pt x="69414" y="19384"/>
                  </a:lnTo>
                  <a:lnTo>
                    <a:pt x="70331" y="17812"/>
                  </a:lnTo>
                  <a:lnTo>
                    <a:pt x="71248" y="16241"/>
                  </a:lnTo>
                  <a:lnTo>
                    <a:pt x="71903" y="14538"/>
                  </a:lnTo>
                  <a:lnTo>
                    <a:pt x="72558" y="12836"/>
                  </a:lnTo>
                  <a:lnTo>
                    <a:pt x="73212" y="11133"/>
                  </a:lnTo>
                  <a:lnTo>
                    <a:pt x="73736" y="9430"/>
                  </a:lnTo>
                  <a:lnTo>
                    <a:pt x="74129" y="7597"/>
                  </a:lnTo>
                  <a:lnTo>
                    <a:pt x="74522" y="5763"/>
                  </a:lnTo>
                  <a:lnTo>
                    <a:pt x="74653" y="3799"/>
                  </a:lnTo>
                  <a:lnTo>
                    <a:pt x="74784" y="1965"/>
                  </a:lnTo>
                  <a:lnTo>
                    <a:pt x="7491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64" name="Google Shape;464;p17"/>
            <p:cNvSpPr/>
            <p:nvPr/>
          </p:nvSpPr>
          <p:spPr>
            <a:xfrm>
              <a:off x="4890475" y="1921050"/>
              <a:ext cx="936450" cy="1872900"/>
            </a:xfrm>
            <a:custGeom>
              <a:avLst/>
              <a:gdLst/>
              <a:ahLst/>
              <a:cxnLst/>
              <a:rect l="l" t="t" r="r" b="b"/>
              <a:pathLst>
                <a:path w="37458" h="74916" extrusionOk="0">
                  <a:moveTo>
                    <a:pt x="1" y="1"/>
                  </a:moveTo>
                  <a:lnTo>
                    <a:pt x="1" y="74915"/>
                  </a:lnTo>
                  <a:lnTo>
                    <a:pt x="1965" y="74784"/>
                  </a:lnTo>
                  <a:lnTo>
                    <a:pt x="3799" y="74653"/>
                  </a:lnTo>
                  <a:lnTo>
                    <a:pt x="5763" y="74522"/>
                  </a:lnTo>
                  <a:lnTo>
                    <a:pt x="7597" y="74129"/>
                  </a:lnTo>
                  <a:lnTo>
                    <a:pt x="9430" y="73736"/>
                  </a:lnTo>
                  <a:lnTo>
                    <a:pt x="11133" y="73212"/>
                  </a:lnTo>
                  <a:lnTo>
                    <a:pt x="12836" y="72689"/>
                  </a:lnTo>
                  <a:lnTo>
                    <a:pt x="14538" y="71903"/>
                  </a:lnTo>
                  <a:lnTo>
                    <a:pt x="16241" y="71248"/>
                  </a:lnTo>
                  <a:lnTo>
                    <a:pt x="17812" y="70331"/>
                  </a:lnTo>
                  <a:lnTo>
                    <a:pt x="19384" y="69414"/>
                  </a:lnTo>
                  <a:lnTo>
                    <a:pt x="20956" y="68498"/>
                  </a:lnTo>
                  <a:lnTo>
                    <a:pt x="22396" y="67450"/>
                  </a:lnTo>
                  <a:lnTo>
                    <a:pt x="23837" y="66402"/>
                  </a:lnTo>
                  <a:lnTo>
                    <a:pt x="25147" y="65223"/>
                  </a:lnTo>
                  <a:lnTo>
                    <a:pt x="26456" y="63914"/>
                  </a:lnTo>
                  <a:lnTo>
                    <a:pt x="27766" y="62604"/>
                  </a:lnTo>
                  <a:lnTo>
                    <a:pt x="28945" y="61294"/>
                  </a:lnTo>
                  <a:lnTo>
                    <a:pt x="29993" y="59854"/>
                  </a:lnTo>
                  <a:lnTo>
                    <a:pt x="31040" y="58413"/>
                  </a:lnTo>
                  <a:lnTo>
                    <a:pt x="32088" y="56841"/>
                  </a:lnTo>
                  <a:lnTo>
                    <a:pt x="33005" y="55270"/>
                  </a:lnTo>
                  <a:lnTo>
                    <a:pt x="33791" y="53698"/>
                  </a:lnTo>
                  <a:lnTo>
                    <a:pt x="34576" y="51996"/>
                  </a:lnTo>
                  <a:lnTo>
                    <a:pt x="35231" y="50293"/>
                  </a:lnTo>
                  <a:lnTo>
                    <a:pt x="35755" y="48590"/>
                  </a:lnTo>
                  <a:lnTo>
                    <a:pt x="36279" y="46757"/>
                  </a:lnTo>
                  <a:lnTo>
                    <a:pt x="36672" y="45054"/>
                  </a:lnTo>
                  <a:lnTo>
                    <a:pt x="37065" y="43221"/>
                  </a:lnTo>
                  <a:lnTo>
                    <a:pt x="37327" y="41256"/>
                  </a:lnTo>
                  <a:lnTo>
                    <a:pt x="37458" y="39423"/>
                  </a:lnTo>
                  <a:lnTo>
                    <a:pt x="37458" y="37458"/>
                  </a:lnTo>
                  <a:lnTo>
                    <a:pt x="37458" y="35493"/>
                  </a:lnTo>
                  <a:lnTo>
                    <a:pt x="37327" y="33660"/>
                  </a:lnTo>
                  <a:lnTo>
                    <a:pt x="37065" y="31695"/>
                  </a:lnTo>
                  <a:lnTo>
                    <a:pt x="36672" y="29862"/>
                  </a:lnTo>
                  <a:lnTo>
                    <a:pt x="36279" y="28159"/>
                  </a:lnTo>
                  <a:lnTo>
                    <a:pt x="35755" y="26326"/>
                  </a:lnTo>
                  <a:lnTo>
                    <a:pt x="35231" y="24623"/>
                  </a:lnTo>
                  <a:lnTo>
                    <a:pt x="34576" y="22920"/>
                  </a:lnTo>
                  <a:lnTo>
                    <a:pt x="33791" y="21218"/>
                  </a:lnTo>
                  <a:lnTo>
                    <a:pt x="33005" y="19646"/>
                  </a:lnTo>
                  <a:lnTo>
                    <a:pt x="32088" y="18075"/>
                  </a:lnTo>
                  <a:lnTo>
                    <a:pt x="31040" y="16503"/>
                  </a:lnTo>
                  <a:lnTo>
                    <a:pt x="29993" y="15062"/>
                  </a:lnTo>
                  <a:lnTo>
                    <a:pt x="28945" y="13622"/>
                  </a:lnTo>
                  <a:lnTo>
                    <a:pt x="27766" y="12312"/>
                  </a:lnTo>
                  <a:lnTo>
                    <a:pt x="26456" y="11002"/>
                  </a:lnTo>
                  <a:lnTo>
                    <a:pt x="25147" y="9693"/>
                  </a:lnTo>
                  <a:lnTo>
                    <a:pt x="23837" y="8514"/>
                  </a:lnTo>
                  <a:lnTo>
                    <a:pt x="22396" y="7466"/>
                  </a:lnTo>
                  <a:lnTo>
                    <a:pt x="20956" y="6418"/>
                  </a:lnTo>
                  <a:lnTo>
                    <a:pt x="19384" y="5371"/>
                  </a:lnTo>
                  <a:lnTo>
                    <a:pt x="17812" y="4585"/>
                  </a:lnTo>
                  <a:lnTo>
                    <a:pt x="16241" y="3668"/>
                  </a:lnTo>
                  <a:lnTo>
                    <a:pt x="14538" y="2882"/>
                  </a:lnTo>
                  <a:lnTo>
                    <a:pt x="12836" y="2227"/>
                  </a:lnTo>
                  <a:lnTo>
                    <a:pt x="11133" y="1704"/>
                  </a:lnTo>
                  <a:lnTo>
                    <a:pt x="9430" y="1180"/>
                  </a:lnTo>
                  <a:lnTo>
                    <a:pt x="7597" y="787"/>
                  </a:lnTo>
                  <a:lnTo>
                    <a:pt x="5763" y="394"/>
                  </a:lnTo>
                  <a:lnTo>
                    <a:pt x="3799" y="132"/>
                  </a:lnTo>
                  <a:lnTo>
                    <a:pt x="196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65" name="Google Shape;465;p17"/>
            <p:cNvSpPr/>
            <p:nvPr/>
          </p:nvSpPr>
          <p:spPr>
            <a:xfrm>
              <a:off x="2873550" y="840575"/>
              <a:ext cx="1872900" cy="936450"/>
            </a:xfrm>
            <a:custGeom>
              <a:avLst/>
              <a:gdLst/>
              <a:ahLst/>
              <a:cxnLst/>
              <a:rect l="l" t="t" r="r" b="b"/>
              <a:pathLst>
                <a:path w="74916" h="37458" extrusionOk="0">
                  <a:moveTo>
                    <a:pt x="37458" y="0"/>
                  </a:moveTo>
                  <a:lnTo>
                    <a:pt x="35493" y="131"/>
                  </a:lnTo>
                  <a:lnTo>
                    <a:pt x="33660" y="262"/>
                  </a:lnTo>
                  <a:lnTo>
                    <a:pt x="31695" y="524"/>
                  </a:lnTo>
                  <a:lnTo>
                    <a:pt x="29862" y="786"/>
                  </a:lnTo>
                  <a:lnTo>
                    <a:pt x="28159" y="1179"/>
                  </a:lnTo>
                  <a:lnTo>
                    <a:pt x="26326" y="1703"/>
                  </a:lnTo>
                  <a:lnTo>
                    <a:pt x="24623" y="2358"/>
                  </a:lnTo>
                  <a:lnTo>
                    <a:pt x="22920" y="3013"/>
                  </a:lnTo>
                  <a:lnTo>
                    <a:pt x="21218" y="3798"/>
                  </a:lnTo>
                  <a:lnTo>
                    <a:pt x="19646" y="4584"/>
                  </a:lnTo>
                  <a:lnTo>
                    <a:pt x="18075" y="5501"/>
                  </a:lnTo>
                  <a:lnTo>
                    <a:pt x="16503" y="6418"/>
                  </a:lnTo>
                  <a:lnTo>
                    <a:pt x="15062" y="7465"/>
                  </a:lnTo>
                  <a:lnTo>
                    <a:pt x="13622" y="8644"/>
                  </a:lnTo>
                  <a:lnTo>
                    <a:pt x="12312" y="9823"/>
                  </a:lnTo>
                  <a:lnTo>
                    <a:pt x="11002" y="11002"/>
                  </a:lnTo>
                  <a:lnTo>
                    <a:pt x="9693" y="12311"/>
                  </a:lnTo>
                  <a:lnTo>
                    <a:pt x="8514" y="13752"/>
                  </a:lnTo>
                  <a:lnTo>
                    <a:pt x="7466" y="15062"/>
                  </a:lnTo>
                  <a:lnTo>
                    <a:pt x="6418" y="16633"/>
                  </a:lnTo>
                  <a:lnTo>
                    <a:pt x="5371" y="18074"/>
                  </a:lnTo>
                  <a:lnTo>
                    <a:pt x="4585" y="19646"/>
                  </a:lnTo>
                  <a:lnTo>
                    <a:pt x="3668" y="21217"/>
                  </a:lnTo>
                  <a:lnTo>
                    <a:pt x="2882" y="22920"/>
                  </a:lnTo>
                  <a:lnTo>
                    <a:pt x="2227" y="24622"/>
                  </a:lnTo>
                  <a:lnTo>
                    <a:pt x="1704" y="26325"/>
                  </a:lnTo>
                  <a:lnTo>
                    <a:pt x="1180" y="28159"/>
                  </a:lnTo>
                  <a:lnTo>
                    <a:pt x="787" y="29992"/>
                  </a:lnTo>
                  <a:lnTo>
                    <a:pt x="394" y="31826"/>
                  </a:lnTo>
                  <a:lnTo>
                    <a:pt x="132" y="33659"/>
                  </a:lnTo>
                  <a:lnTo>
                    <a:pt x="1" y="35624"/>
                  </a:lnTo>
                  <a:lnTo>
                    <a:pt x="1" y="37457"/>
                  </a:lnTo>
                  <a:lnTo>
                    <a:pt x="74915" y="37457"/>
                  </a:lnTo>
                  <a:lnTo>
                    <a:pt x="74784" y="35624"/>
                  </a:lnTo>
                  <a:lnTo>
                    <a:pt x="74653" y="33659"/>
                  </a:lnTo>
                  <a:lnTo>
                    <a:pt x="74522" y="31826"/>
                  </a:lnTo>
                  <a:lnTo>
                    <a:pt x="74129" y="29992"/>
                  </a:lnTo>
                  <a:lnTo>
                    <a:pt x="73736" y="28159"/>
                  </a:lnTo>
                  <a:lnTo>
                    <a:pt x="73212" y="26325"/>
                  </a:lnTo>
                  <a:lnTo>
                    <a:pt x="72558" y="24622"/>
                  </a:lnTo>
                  <a:lnTo>
                    <a:pt x="71903" y="22920"/>
                  </a:lnTo>
                  <a:lnTo>
                    <a:pt x="71248" y="21217"/>
                  </a:lnTo>
                  <a:lnTo>
                    <a:pt x="70331" y="19646"/>
                  </a:lnTo>
                  <a:lnTo>
                    <a:pt x="69414" y="18074"/>
                  </a:lnTo>
                  <a:lnTo>
                    <a:pt x="68498" y="16633"/>
                  </a:lnTo>
                  <a:lnTo>
                    <a:pt x="67450" y="15062"/>
                  </a:lnTo>
                  <a:lnTo>
                    <a:pt x="66402" y="13752"/>
                  </a:lnTo>
                  <a:lnTo>
                    <a:pt x="65223" y="12311"/>
                  </a:lnTo>
                  <a:lnTo>
                    <a:pt x="63914" y="11002"/>
                  </a:lnTo>
                  <a:lnTo>
                    <a:pt x="62604" y="9823"/>
                  </a:lnTo>
                  <a:lnTo>
                    <a:pt x="61294" y="8644"/>
                  </a:lnTo>
                  <a:lnTo>
                    <a:pt x="59854" y="7465"/>
                  </a:lnTo>
                  <a:lnTo>
                    <a:pt x="58413" y="6418"/>
                  </a:lnTo>
                  <a:lnTo>
                    <a:pt x="56841" y="5501"/>
                  </a:lnTo>
                  <a:lnTo>
                    <a:pt x="55270" y="4584"/>
                  </a:lnTo>
                  <a:lnTo>
                    <a:pt x="53698" y="3798"/>
                  </a:lnTo>
                  <a:lnTo>
                    <a:pt x="51996" y="3013"/>
                  </a:lnTo>
                  <a:lnTo>
                    <a:pt x="50293" y="2358"/>
                  </a:lnTo>
                  <a:lnTo>
                    <a:pt x="48590" y="1703"/>
                  </a:lnTo>
                  <a:lnTo>
                    <a:pt x="46757" y="1179"/>
                  </a:lnTo>
                  <a:lnTo>
                    <a:pt x="45054" y="786"/>
                  </a:lnTo>
                  <a:lnTo>
                    <a:pt x="43221" y="524"/>
                  </a:lnTo>
                  <a:lnTo>
                    <a:pt x="41256" y="262"/>
                  </a:lnTo>
                  <a:lnTo>
                    <a:pt x="39423" y="131"/>
                  </a:lnTo>
                  <a:lnTo>
                    <a:pt x="37458"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66" name="Google Shape;466;p17"/>
            <p:cNvSpPr/>
            <p:nvPr/>
          </p:nvSpPr>
          <p:spPr>
            <a:xfrm>
              <a:off x="1190625" y="2052025"/>
              <a:ext cx="458400" cy="1610950"/>
            </a:xfrm>
            <a:custGeom>
              <a:avLst/>
              <a:gdLst/>
              <a:ahLst/>
              <a:cxnLst/>
              <a:rect l="l" t="t" r="r" b="b"/>
              <a:pathLst>
                <a:path w="18336" h="64438" extrusionOk="0">
                  <a:moveTo>
                    <a:pt x="18336" y="1"/>
                  </a:moveTo>
                  <a:lnTo>
                    <a:pt x="16240" y="1310"/>
                  </a:lnTo>
                  <a:lnTo>
                    <a:pt x="14407" y="2751"/>
                  </a:lnTo>
                  <a:lnTo>
                    <a:pt x="12573" y="4323"/>
                  </a:lnTo>
                  <a:lnTo>
                    <a:pt x="10870" y="5894"/>
                  </a:lnTo>
                  <a:lnTo>
                    <a:pt x="9168" y="7597"/>
                  </a:lnTo>
                  <a:lnTo>
                    <a:pt x="7727" y="9430"/>
                  </a:lnTo>
                  <a:lnTo>
                    <a:pt x="6287" y="11395"/>
                  </a:lnTo>
                  <a:lnTo>
                    <a:pt x="4977" y="13490"/>
                  </a:lnTo>
                  <a:lnTo>
                    <a:pt x="3929" y="15586"/>
                  </a:lnTo>
                  <a:lnTo>
                    <a:pt x="2881" y="17681"/>
                  </a:lnTo>
                  <a:lnTo>
                    <a:pt x="2096" y="20039"/>
                  </a:lnTo>
                  <a:lnTo>
                    <a:pt x="1310" y="22396"/>
                  </a:lnTo>
                  <a:lnTo>
                    <a:pt x="786" y="24754"/>
                  </a:lnTo>
                  <a:lnTo>
                    <a:pt x="393" y="27111"/>
                  </a:lnTo>
                  <a:lnTo>
                    <a:pt x="131" y="29731"/>
                  </a:lnTo>
                  <a:lnTo>
                    <a:pt x="0" y="32219"/>
                  </a:lnTo>
                  <a:lnTo>
                    <a:pt x="131" y="34707"/>
                  </a:lnTo>
                  <a:lnTo>
                    <a:pt x="393" y="37196"/>
                  </a:lnTo>
                  <a:lnTo>
                    <a:pt x="786" y="39684"/>
                  </a:lnTo>
                  <a:lnTo>
                    <a:pt x="1310" y="42042"/>
                  </a:lnTo>
                  <a:lnTo>
                    <a:pt x="2096" y="44399"/>
                  </a:lnTo>
                  <a:lnTo>
                    <a:pt x="2881" y="46626"/>
                  </a:lnTo>
                  <a:lnTo>
                    <a:pt x="3929" y="48852"/>
                  </a:lnTo>
                  <a:lnTo>
                    <a:pt x="4977" y="50948"/>
                  </a:lnTo>
                  <a:lnTo>
                    <a:pt x="6287" y="53043"/>
                  </a:lnTo>
                  <a:lnTo>
                    <a:pt x="7727" y="55008"/>
                  </a:lnTo>
                  <a:lnTo>
                    <a:pt x="9168" y="56841"/>
                  </a:lnTo>
                  <a:lnTo>
                    <a:pt x="10870" y="58544"/>
                  </a:lnTo>
                  <a:lnTo>
                    <a:pt x="12573" y="60115"/>
                  </a:lnTo>
                  <a:lnTo>
                    <a:pt x="14407" y="61687"/>
                  </a:lnTo>
                  <a:lnTo>
                    <a:pt x="16240" y="63128"/>
                  </a:lnTo>
                  <a:lnTo>
                    <a:pt x="18336" y="64437"/>
                  </a:lnTo>
                  <a:lnTo>
                    <a:pt x="18336"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67" name="Google Shape;467;p17"/>
            <p:cNvSpPr/>
            <p:nvPr/>
          </p:nvSpPr>
          <p:spPr>
            <a:xfrm>
              <a:off x="4890475" y="889675"/>
              <a:ext cx="890625" cy="887350"/>
            </a:xfrm>
            <a:custGeom>
              <a:avLst/>
              <a:gdLst/>
              <a:ahLst/>
              <a:cxnLst/>
              <a:rect l="l" t="t" r="r" b="b"/>
              <a:pathLst>
                <a:path w="35625" h="35494" extrusionOk="0">
                  <a:moveTo>
                    <a:pt x="1" y="1"/>
                  </a:moveTo>
                  <a:lnTo>
                    <a:pt x="1" y="35493"/>
                  </a:lnTo>
                  <a:lnTo>
                    <a:pt x="35624" y="35493"/>
                  </a:lnTo>
                  <a:lnTo>
                    <a:pt x="35493" y="33660"/>
                  </a:lnTo>
                  <a:lnTo>
                    <a:pt x="35362" y="31826"/>
                  </a:lnTo>
                  <a:lnTo>
                    <a:pt x="35100" y="30124"/>
                  </a:lnTo>
                  <a:lnTo>
                    <a:pt x="34838" y="28290"/>
                  </a:lnTo>
                  <a:lnTo>
                    <a:pt x="34445" y="26587"/>
                  </a:lnTo>
                  <a:lnTo>
                    <a:pt x="33922" y="24885"/>
                  </a:lnTo>
                  <a:lnTo>
                    <a:pt x="33398" y="23313"/>
                  </a:lnTo>
                  <a:lnTo>
                    <a:pt x="32743" y="21611"/>
                  </a:lnTo>
                  <a:lnTo>
                    <a:pt x="32088" y="20039"/>
                  </a:lnTo>
                  <a:lnTo>
                    <a:pt x="31302" y="18598"/>
                  </a:lnTo>
                  <a:lnTo>
                    <a:pt x="30385" y="17027"/>
                  </a:lnTo>
                  <a:lnTo>
                    <a:pt x="29469" y="15586"/>
                  </a:lnTo>
                  <a:lnTo>
                    <a:pt x="28552" y="14276"/>
                  </a:lnTo>
                  <a:lnTo>
                    <a:pt x="27504" y="12836"/>
                  </a:lnTo>
                  <a:lnTo>
                    <a:pt x="26325" y="11657"/>
                  </a:lnTo>
                  <a:lnTo>
                    <a:pt x="25147" y="10347"/>
                  </a:lnTo>
                  <a:lnTo>
                    <a:pt x="23968" y="9169"/>
                  </a:lnTo>
                  <a:lnTo>
                    <a:pt x="22658" y="8121"/>
                  </a:lnTo>
                  <a:lnTo>
                    <a:pt x="21349" y="7073"/>
                  </a:lnTo>
                  <a:lnTo>
                    <a:pt x="19908" y="6025"/>
                  </a:lnTo>
                  <a:lnTo>
                    <a:pt x="18467" y="5109"/>
                  </a:lnTo>
                  <a:lnTo>
                    <a:pt x="16896" y="4192"/>
                  </a:lnTo>
                  <a:lnTo>
                    <a:pt x="15455" y="3406"/>
                  </a:lnTo>
                  <a:lnTo>
                    <a:pt x="13883" y="2751"/>
                  </a:lnTo>
                  <a:lnTo>
                    <a:pt x="12181" y="2096"/>
                  </a:lnTo>
                  <a:lnTo>
                    <a:pt x="10609" y="1572"/>
                  </a:lnTo>
                  <a:lnTo>
                    <a:pt x="8907" y="1049"/>
                  </a:lnTo>
                  <a:lnTo>
                    <a:pt x="7204" y="656"/>
                  </a:lnTo>
                  <a:lnTo>
                    <a:pt x="5370" y="394"/>
                  </a:lnTo>
                  <a:lnTo>
                    <a:pt x="3668" y="132"/>
                  </a:lnTo>
                  <a:lnTo>
                    <a:pt x="183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68" name="Google Shape;468;p17"/>
            <p:cNvSpPr/>
            <p:nvPr/>
          </p:nvSpPr>
          <p:spPr>
            <a:xfrm>
              <a:off x="4890475" y="889675"/>
              <a:ext cx="890625" cy="887350"/>
            </a:xfrm>
            <a:custGeom>
              <a:avLst/>
              <a:gdLst/>
              <a:ahLst/>
              <a:cxnLst/>
              <a:rect l="l" t="t" r="r" b="b"/>
              <a:pathLst>
                <a:path w="35625" h="35494" fill="none" extrusionOk="0">
                  <a:moveTo>
                    <a:pt x="35624" y="35493"/>
                  </a:moveTo>
                  <a:lnTo>
                    <a:pt x="1" y="35493"/>
                  </a:lnTo>
                  <a:lnTo>
                    <a:pt x="1" y="1"/>
                  </a:lnTo>
                  <a:lnTo>
                    <a:pt x="1" y="1"/>
                  </a:lnTo>
                  <a:lnTo>
                    <a:pt x="1834" y="1"/>
                  </a:lnTo>
                  <a:lnTo>
                    <a:pt x="3668" y="132"/>
                  </a:lnTo>
                  <a:lnTo>
                    <a:pt x="5370" y="394"/>
                  </a:lnTo>
                  <a:lnTo>
                    <a:pt x="7204" y="656"/>
                  </a:lnTo>
                  <a:lnTo>
                    <a:pt x="8907" y="1049"/>
                  </a:lnTo>
                  <a:lnTo>
                    <a:pt x="10609" y="1572"/>
                  </a:lnTo>
                  <a:lnTo>
                    <a:pt x="12181" y="2096"/>
                  </a:lnTo>
                  <a:lnTo>
                    <a:pt x="13883" y="2751"/>
                  </a:lnTo>
                  <a:lnTo>
                    <a:pt x="15455" y="3406"/>
                  </a:lnTo>
                  <a:lnTo>
                    <a:pt x="16896" y="4192"/>
                  </a:lnTo>
                  <a:lnTo>
                    <a:pt x="18467" y="5109"/>
                  </a:lnTo>
                  <a:lnTo>
                    <a:pt x="19908" y="6025"/>
                  </a:lnTo>
                  <a:lnTo>
                    <a:pt x="21349" y="7073"/>
                  </a:lnTo>
                  <a:lnTo>
                    <a:pt x="22658" y="8121"/>
                  </a:lnTo>
                  <a:lnTo>
                    <a:pt x="23968" y="9169"/>
                  </a:lnTo>
                  <a:lnTo>
                    <a:pt x="25147" y="10347"/>
                  </a:lnTo>
                  <a:lnTo>
                    <a:pt x="26325" y="11657"/>
                  </a:lnTo>
                  <a:lnTo>
                    <a:pt x="27504" y="12836"/>
                  </a:lnTo>
                  <a:lnTo>
                    <a:pt x="28552" y="14276"/>
                  </a:lnTo>
                  <a:lnTo>
                    <a:pt x="29469" y="15586"/>
                  </a:lnTo>
                  <a:lnTo>
                    <a:pt x="30385" y="17027"/>
                  </a:lnTo>
                  <a:lnTo>
                    <a:pt x="31302" y="18598"/>
                  </a:lnTo>
                  <a:lnTo>
                    <a:pt x="32088" y="20039"/>
                  </a:lnTo>
                  <a:lnTo>
                    <a:pt x="32743" y="21611"/>
                  </a:lnTo>
                  <a:lnTo>
                    <a:pt x="33398" y="23313"/>
                  </a:lnTo>
                  <a:lnTo>
                    <a:pt x="33922" y="24885"/>
                  </a:lnTo>
                  <a:lnTo>
                    <a:pt x="34445" y="26587"/>
                  </a:lnTo>
                  <a:lnTo>
                    <a:pt x="34838" y="28290"/>
                  </a:lnTo>
                  <a:lnTo>
                    <a:pt x="35100" y="30124"/>
                  </a:lnTo>
                  <a:lnTo>
                    <a:pt x="35362" y="31826"/>
                  </a:lnTo>
                  <a:lnTo>
                    <a:pt x="35493" y="33660"/>
                  </a:lnTo>
                  <a:lnTo>
                    <a:pt x="35624" y="35493"/>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grpSp>
      <p:sp>
        <p:nvSpPr>
          <p:cNvPr id="469" name="Google Shape;469;p17"/>
          <p:cNvSpPr txBox="1"/>
          <p:nvPr/>
        </p:nvSpPr>
        <p:spPr>
          <a:xfrm>
            <a:off x="8643000" y="4953000"/>
            <a:ext cx="501000" cy="190500"/>
          </a:xfrm>
          <a:prstGeom prst="rect">
            <a:avLst/>
          </a:prstGeom>
          <a:noFill/>
          <a:ln>
            <a:noFill/>
          </a:ln>
        </p:spPr>
        <p:txBody>
          <a:bodyPr spcFirstLastPara="1" wrap="square" lIns="0" tIns="45700" rIns="45700" bIns="0" anchor="t" anchorCtr="0">
            <a:noAutofit/>
          </a:bodyPr>
          <a:lstStyle/>
          <a:p>
            <a:pPr marL="0" lvl="0" indent="0" algn="r" rtl="0">
              <a:spcBef>
                <a:spcPts val="0"/>
              </a:spcBef>
              <a:spcAft>
                <a:spcPts val="0"/>
              </a:spcAft>
              <a:buNone/>
            </a:pPr>
            <a:fld id="{00000000-1234-1234-1234-123412341234}" type="slidenum">
              <a:rPr lang="fr-CA" sz="700">
                <a:latin typeface="Radio Canada"/>
                <a:ea typeface="Radio Canada"/>
                <a:cs typeface="Radio Canada"/>
                <a:sym typeface="Radio Canada"/>
              </a:rPr>
              <a:t>‹N°›</a:t>
            </a:fld>
            <a:endParaRPr sz="700">
              <a:latin typeface="Radio Canada"/>
              <a:ea typeface="Radio Canada"/>
              <a:cs typeface="Radio Canada"/>
              <a:sym typeface="Radio Canada"/>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ocials / Instagram 12">
  <p:cSld name="16_Custom Layout">
    <p:spTree>
      <p:nvGrpSpPr>
        <p:cNvPr id="1" name="Shape 470"/>
        <p:cNvGrpSpPr/>
        <p:nvPr/>
      </p:nvGrpSpPr>
      <p:grpSpPr>
        <a:xfrm>
          <a:off x="0" y="0"/>
          <a:ext cx="0" cy="0"/>
          <a:chOff x="0" y="0"/>
          <a:chExt cx="0" cy="0"/>
        </a:xfrm>
      </p:grpSpPr>
      <p:sp>
        <p:nvSpPr>
          <p:cNvPr id="471" name="Google Shape;471;p18"/>
          <p:cNvSpPr/>
          <p:nvPr/>
        </p:nvSpPr>
        <p:spPr>
          <a:xfrm>
            <a:off x="3370047" y="190500"/>
            <a:ext cx="5574000" cy="4762500"/>
          </a:xfrm>
          <a:prstGeom prst="roundRect">
            <a:avLst>
              <a:gd name="adj" fmla="val 1546"/>
            </a:avLst>
          </a:prstGeom>
          <a:solidFill>
            <a:srgbClr val="000000">
              <a:alpha val="431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a:buNone/>
            </a:pPr>
            <a:endParaRPr sz="1200" b="0" i="0" u="none" strike="noStrike" cap="none">
              <a:solidFill>
                <a:srgbClr val="FFFFFF"/>
              </a:solidFill>
              <a:latin typeface="Helvetica Neue"/>
              <a:ea typeface="Helvetica Neue"/>
              <a:cs typeface="Helvetica Neue"/>
              <a:sym typeface="Helvetica Neue"/>
            </a:endParaRPr>
          </a:p>
        </p:txBody>
      </p:sp>
      <p:sp>
        <p:nvSpPr>
          <p:cNvPr id="472" name="Google Shape;472;p18"/>
          <p:cNvSpPr>
            <a:spLocks noGrp="1"/>
          </p:cNvSpPr>
          <p:nvPr>
            <p:ph type="pic" idx="2"/>
          </p:nvPr>
        </p:nvSpPr>
        <p:spPr>
          <a:xfrm>
            <a:off x="6414072" y="658004"/>
            <a:ext cx="1764600" cy="3827400"/>
          </a:xfrm>
          <a:prstGeom prst="roundRect">
            <a:avLst>
              <a:gd name="adj" fmla="val 11874"/>
            </a:avLst>
          </a:prstGeom>
          <a:solidFill>
            <a:srgbClr val="9EA6B0"/>
          </a:solidFill>
          <a:ln>
            <a:noFill/>
          </a:ln>
        </p:spPr>
      </p:sp>
      <p:sp>
        <p:nvSpPr>
          <p:cNvPr id="473" name="Google Shape;473;p18"/>
          <p:cNvSpPr>
            <a:spLocks noGrp="1"/>
          </p:cNvSpPr>
          <p:nvPr>
            <p:ph type="pic" idx="3"/>
          </p:nvPr>
        </p:nvSpPr>
        <p:spPr>
          <a:xfrm>
            <a:off x="4135111" y="658004"/>
            <a:ext cx="1764600" cy="3827400"/>
          </a:xfrm>
          <a:prstGeom prst="roundRect">
            <a:avLst>
              <a:gd name="adj" fmla="val 11050"/>
            </a:avLst>
          </a:prstGeom>
          <a:solidFill>
            <a:srgbClr val="9EA6B0"/>
          </a:solidFill>
          <a:ln>
            <a:noFill/>
          </a:ln>
        </p:spPr>
      </p:sp>
      <p:pic>
        <p:nvPicPr>
          <p:cNvPr id="474" name="Google Shape;474;p18" descr="stories_template_4.png"/>
          <p:cNvPicPr preferRelativeResize="0"/>
          <p:nvPr/>
        </p:nvPicPr>
        <p:blipFill rotWithShape="1">
          <a:blip r:embed="rId2">
            <a:alphaModFix/>
          </a:blip>
          <a:srcRect b="93520"/>
          <a:stretch/>
        </p:blipFill>
        <p:spPr>
          <a:xfrm>
            <a:off x="4167166" y="733425"/>
            <a:ext cx="1700204" cy="238719"/>
          </a:xfrm>
          <a:prstGeom prst="rect">
            <a:avLst/>
          </a:prstGeom>
          <a:noFill/>
          <a:ln>
            <a:noFill/>
          </a:ln>
        </p:spPr>
      </p:pic>
      <p:pic>
        <p:nvPicPr>
          <p:cNvPr id="475" name="Google Shape;475;p18" descr="stories_template_4.png"/>
          <p:cNvPicPr preferRelativeResize="0"/>
          <p:nvPr/>
        </p:nvPicPr>
        <p:blipFill rotWithShape="1">
          <a:blip r:embed="rId2">
            <a:alphaModFix/>
          </a:blip>
          <a:srcRect b="93520"/>
          <a:stretch/>
        </p:blipFill>
        <p:spPr>
          <a:xfrm>
            <a:off x="6446011" y="733425"/>
            <a:ext cx="1700798" cy="238719"/>
          </a:xfrm>
          <a:prstGeom prst="rect">
            <a:avLst/>
          </a:prstGeom>
          <a:noFill/>
          <a:ln>
            <a:noFill/>
          </a:ln>
        </p:spPr>
      </p:pic>
      <p:pic>
        <p:nvPicPr>
          <p:cNvPr id="476" name="Google Shape;476;p18" descr="Image"/>
          <p:cNvPicPr preferRelativeResize="0"/>
          <p:nvPr/>
        </p:nvPicPr>
        <p:blipFill rotWithShape="1">
          <a:blip r:embed="rId3">
            <a:alphaModFix/>
          </a:blip>
          <a:srcRect r="10" b="10"/>
          <a:stretch/>
        </p:blipFill>
        <p:spPr>
          <a:xfrm>
            <a:off x="4201099" y="1012148"/>
            <a:ext cx="140616" cy="140616"/>
          </a:xfrm>
          <a:custGeom>
            <a:avLst/>
            <a:gdLst/>
            <a:ahLst/>
            <a:cxnLst/>
            <a:rect l="l" t="t" r="r" b="b"/>
            <a:pathLst>
              <a:path w="21600" h="21600" extrusionOk="0">
                <a:moveTo>
                  <a:pt x="10811" y="0"/>
                </a:moveTo>
                <a:cubicBezTo>
                  <a:pt x="8047" y="0"/>
                  <a:pt x="5263" y="1045"/>
                  <a:pt x="3154" y="3154"/>
                </a:cubicBezTo>
                <a:cubicBezTo>
                  <a:pt x="1045" y="5263"/>
                  <a:pt x="0" y="8047"/>
                  <a:pt x="0" y="10811"/>
                </a:cubicBezTo>
                <a:cubicBezTo>
                  <a:pt x="0" y="13576"/>
                  <a:pt x="1045" y="16337"/>
                  <a:pt x="3154" y="18446"/>
                </a:cubicBezTo>
                <a:cubicBezTo>
                  <a:pt x="5263" y="20555"/>
                  <a:pt x="8047" y="21600"/>
                  <a:pt x="10811" y="21600"/>
                </a:cubicBezTo>
                <a:cubicBezTo>
                  <a:pt x="13576" y="21600"/>
                  <a:pt x="16337" y="20555"/>
                  <a:pt x="18446" y="18446"/>
                </a:cubicBezTo>
                <a:cubicBezTo>
                  <a:pt x="20555" y="16337"/>
                  <a:pt x="21600" y="13576"/>
                  <a:pt x="21600" y="10811"/>
                </a:cubicBezTo>
                <a:cubicBezTo>
                  <a:pt x="21600" y="8047"/>
                  <a:pt x="20555" y="5263"/>
                  <a:pt x="18446" y="3154"/>
                </a:cubicBezTo>
                <a:cubicBezTo>
                  <a:pt x="16337" y="1045"/>
                  <a:pt x="13576" y="0"/>
                  <a:pt x="10811" y="0"/>
                </a:cubicBezTo>
                <a:close/>
              </a:path>
            </a:pathLst>
          </a:custGeom>
          <a:noFill/>
          <a:ln>
            <a:noFill/>
          </a:ln>
        </p:spPr>
      </p:pic>
      <p:pic>
        <p:nvPicPr>
          <p:cNvPr id="477" name="Google Shape;477;p18" descr="Image"/>
          <p:cNvPicPr preferRelativeResize="0"/>
          <p:nvPr/>
        </p:nvPicPr>
        <p:blipFill rotWithShape="1">
          <a:blip r:embed="rId3">
            <a:alphaModFix/>
          </a:blip>
          <a:srcRect r="10" b="10"/>
          <a:stretch/>
        </p:blipFill>
        <p:spPr>
          <a:xfrm>
            <a:off x="6480060" y="1012148"/>
            <a:ext cx="140616" cy="140616"/>
          </a:xfrm>
          <a:custGeom>
            <a:avLst/>
            <a:gdLst/>
            <a:ahLst/>
            <a:cxnLst/>
            <a:rect l="l" t="t" r="r" b="b"/>
            <a:pathLst>
              <a:path w="21600" h="21600" extrusionOk="0">
                <a:moveTo>
                  <a:pt x="10811" y="0"/>
                </a:moveTo>
                <a:cubicBezTo>
                  <a:pt x="8047" y="0"/>
                  <a:pt x="5263" y="1045"/>
                  <a:pt x="3154" y="3154"/>
                </a:cubicBezTo>
                <a:cubicBezTo>
                  <a:pt x="1045" y="5263"/>
                  <a:pt x="0" y="8047"/>
                  <a:pt x="0" y="10811"/>
                </a:cubicBezTo>
                <a:cubicBezTo>
                  <a:pt x="0" y="13576"/>
                  <a:pt x="1045" y="16337"/>
                  <a:pt x="3154" y="18446"/>
                </a:cubicBezTo>
                <a:cubicBezTo>
                  <a:pt x="5263" y="20555"/>
                  <a:pt x="8047" y="21600"/>
                  <a:pt x="10811" y="21600"/>
                </a:cubicBezTo>
                <a:cubicBezTo>
                  <a:pt x="13576" y="21600"/>
                  <a:pt x="16337" y="20555"/>
                  <a:pt x="18446" y="18446"/>
                </a:cubicBezTo>
                <a:cubicBezTo>
                  <a:pt x="20555" y="16337"/>
                  <a:pt x="21600" y="13576"/>
                  <a:pt x="21600" y="10811"/>
                </a:cubicBezTo>
                <a:cubicBezTo>
                  <a:pt x="21600" y="8047"/>
                  <a:pt x="20555" y="5263"/>
                  <a:pt x="18446" y="3154"/>
                </a:cubicBezTo>
                <a:cubicBezTo>
                  <a:pt x="16337" y="1045"/>
                  <a:pt x="13576" y="0"/>
                  <a:pt x="10811" y="0"/>
                </a:cubicBezTo>
                <a:close/>
              </a:path>
            </a:pathLst>
          </a:custGeom>
          <a:noFill/>
          <a:ln>
            <a:noFill/>
          </a:ln>
        </p:spPr>
      </p:pic>
      <p:pic>
        <p:nvPicPr>
          <p:cNvPr id="478" name="Google Shape;478;p18" descr="Image"/>
          <p:cNvPicPr preferRelativeResize="0"/>
          <p:nvPr/>
        </p:nvPicPr>
        <p:blipFill rotWithShape="1">
          <a:blip r:embed="rId4">
            <a:alphaModFix/>
          </a:blip>
          <a:srcRect/>
          <a:stretch/>
        </p:blipFill>
        <p:spPr>
          <a:xfrm>
            <a:off x="4048104" y="586383"/>
            <a:ext cx="1938084" cy="3970220"/>
          </a:xfrm>
          <a:prstGeom prst="rect">
            <a:avLst/>
          </a:prstGeom>
          <a:noFill/>
          <a:ln>
            <a:noFill/>
          </a:ln>
        </p:spPr>
      </p:pic>
      <p:pic>
        <p:nvPicPr>
          <p:cNvPr id="479" name="Google Shape;479;p18" descr="Image"/>
          <p:cNvPicPr preferRelativeResize="0"/>
          <p:nvPr/>
        </p:nvPicPr>
        <p:blipFill rotWithShape="1">
          <a:blip r:embed="rId4">
            <a:alphaModFix/>
          </a:blip>
          <a:srcRect/>
          <a:stretch/>
        </p:blipFill>
        <p:spPr>
          <a:xfrm>
            <a:off x="6327544" y="586383"/>
            <a:ext cx="1937491" cy="3970214"/>
          </a:xfrm>
          <a:prstGeom prst="rect">
            <a:avLst/>
          </a:prstGeom>
          <a:noFill/>
          <a:ln>
            <a:noFill/>
          </a:ln>
        </p:spPr>
      </p:pic>
      <p:sp>
        <p:nvSpPr>
          <p:cNvPr id="480" name="Google Shape;480;p18"/>
          <p:cNvSpPr txBox="1">
            <a:spLocks noGrp="1"/>
          </p:cNvSpPr>
          <p:nvPr>
            <p:ph type="body" idx="1"/>
          </p:nvPr>
        </p:nvSpPr>
        <p:spPr>
          <a:xfrm>
            <a:off x="4341717" y="985921"/>
            <a:ext cx="1223400" cy="192900"/>
          </a:xfrm>
          <a:prstGeom prst="rect">
            <a:avLst/>
          </a:prstGeom>
          <a:noFill/>
          <a:ln>
            <a:noFill/>
          </a:ln>
        </p:spPr>
        <p:txBody>
          <a:bodyPr spcFirstLastPara="1" wrap="square" lIns="34275" tIns="17150" rIns="34275" bIns="17150" anchor="ctr" anchorCtr="0">
            <a:normAutofit/>
          </a:bodyPr>
          <a:lstStyle>
            <a:lvl1pPr marL="457200" lvl="0" indent="-228600" algn="l">
              <a:lnSpc>
                <a:spcPct val="100000"/>
              </a:lnSpc>
              <a:spcBef>
                <a:spcPts val="0"/>
              </a:spcBef>
              <a:spcAft>
                <a:spcPts val="0"/>
              </a:spcAft>
              <a:buSzPts val="600"/>
              <a:buNone/>
              <a:defRPr>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481" name="Google Shape;481;p18"/>
          <p:cNvSpPr txBox="1">
            <a:spLocks noGrp="1"/>
          </p:cNvSpPr>
          <p:nvPr>
            <p:ph type="body" idx="4"/>
          </p:nvPr>
        </p:nvSpPr>
        <p:spPr>
          <a:xfrm>
            <a:off x="6620678" y="985921"/>
            <a:ext cx="1223400" cy="192900"/>
          </a:xfrm>
          <a:prstGeom prst="rect">
            <a:avLst/>
          </a:prstGeom>
          <a:noFill/>
          <a:ln>
            <a:noFill/>
          </a:ln>
        </p:spPr>
        <p:txBody>
          <a:bodyPr spcFirstLastPara="1" wrap="square" lIns="34275" tIns="17150" rIns="34275" bIns="17150" anchor="ctr" anchorCtr="0">
            <a:normAutofit/>
          </a:bodyPr>
          <a:lstStyle>
            <a:lvl1pPr marL="457200" lvl="0" indent="-228600" algn="l">
              <a:lnSpc>
                <a:spcPct val="100000"/>
              </a:lnSpc>
              <a:spcBef>
                <a:spcPts val="0"/>
              </a:spcBef>
              <a:spcAft>
                <a:spcPts val="0"/>
              </a:spcAft>
              <a:buSzPts val="600"/>
              <a:buNone/>
              <a:defRPr>
                <a:solidFill>
                  <a:schemeClr val="lt1"/>
                </a:solidFill>
                <a:latin typeface="Helvetica Neue"/>
                <a:ea typeface="Helvetica Neue"/>
                <a:cs typeface="Helvetica Neue"/>
                <a:sym typeface="Helvetica Neue"/>
              </a:defRPr>
            </a:lvl1pPr>
            <a:lvl2pPr marL="914400" lvl="1" indent="-266700" algn="l">
              <a:lnSpc>
                <a:spcPct val="90000"/>
              </a:lnSpc>
              <a:spcBef>
                <a:spcPts val="400"/>
              </a:spcBef>
              <a:spcAft>
                <a:spcPts val="0"/>
              </a:spcAft>
              <a:buSzPts val="600"/>
              <a:buChar char="○"/>
              <a:defRPr/>
            </a:lvl2pPr>
            <a:lvl3pPr marL="1371600" lvl="2" indent="-266700" algn="l">
              <a:lnSpc>
                <a:spcPct val="90000"/>
              </a:lnSpc>
              <a:spcBef>
                <a:spcPts val="400"/>
              </a:spcBef>
              <a:spcAft>
                <a:spcPts val="0"/>
              </a:spcAft>
              <a:buSzPts val="600"/>
              <a:buChar char="■"/>
              <a:defRPr/>
            </a:lvl3pPr>
            <a:lvl4pPr marL="1828800" lvl="3" indent="-266700" algn="l">
              <a:lnSpc>
                <a:spcPct val="90000"/>
              </a:lnSpc>
              <a:spcBef>
                <a:spcPts val="400"/>
              </a:spcBef>
              <a:spcAft>
                <a:spcPts val="0"/>
              </a:spcAft>
              <a:buSzPts val="600"/>
              <a:buChar char="●"/>
              <a:defRPr/>
            </a:lvl4pPr>
            <a:lvl5pPr marL="2286000" lvl="4" indent="-266700" algn="l">
              <a:lnSpc>
                <a:spcPct val="90000"/>
              </a:lnSpc>
              <a:spcBef>
                <a:spcPts val="400"/>
              </a:spcBef>
              <a:spcAft>
                <a:spcPts val="0"/>
              </a:spcAft>
              <a:buSzPts val="600"/>
              <a:buChar char="○"/>
              <a:defRPr/>
            </a:lvl5pPr>
            <a:lvl6pPr marL="2743200" lvl="5" indent="-317500" algn="l">
              <a:lnSpc>
                <a:spcPct val="90000"/>
              </a:lnSpc>
              <a:spcBef>
                <a:spcPts val="400"/>
              </a:spcBef>
              <a:spcAft>
                <a:spcPts val="0"/>
              </a:spcAft>
              <a:buSzPts val="1400"/>
              <a:buChar char="■"/>
              <a:defRPr/>
            </a:lvl6pPr>
            <a:lvl7pPr marL="3200400" lvl="6" indent="-317500" algn="l">
              <a:lnSpc>
                <a:spcPct val="90000"/>
              </a:lnSpc>
              <a:spcBef>
                <a:spcPts val="400"/>
              </a:spcBef>
              <a:spcAft>
                <a:spcPts val="0"/>
              </a:spcAft>
              <a:buSzPts val="1400"/>
              <a:buChar char="●"/>
              <a:defRPr/>
            </a:lvl7pPr>
            <a:lvl8pPr marL="3657600" lvl="7" indent="-317500" algn="l">
              <a:lnSpc>
                <a:spcPct val="90000"/>
              </a:lnSpc>
              <a:spcBef>
                <a:spcPts val="400"/>
              </a:spcBef>
              <a:spcAft>
                <a:spcPts val="0"/>
              </a:spcAft>
              <a:buSzPts val="1400"/>
              <a:buChar char="○"/>
              <a:defRPr/>
            </a:lvl8pPr>
            <a:lvl9pPr marL="4114800" lvl="8" indent="-317500" algn="l">
              <a:lnSpc>
                <a:spcPct val="90000"/>
              </a:lnSpc>
              <a:spcBef>
                <a:spcPts val="400"/>
              </a:spcBef>
              <a:spcAft>
                <a:spcPts val="0"/>
              </a:spcAft>
              <a:buSzPts val="1400"/>
              <a:buChar char="■"/>
              <a:defRPr/>
            </a:lvl9pPr>
          </a:lstStyle>
          <a:p>
            <a:endParaRPr/>
          </a:p>
        </p:txBody>
      </p:sp>
      <p:sp>
        <p:nvSpPr>
          <p:cNvPr id="482" name="Google Shape;482;p18"/>
          <p:cNvSpPr>
            <a:spLocks noGrp="1"/>
          </p:cNvSpPr>
          <p:nvPr>
            <p:ph type="pic" idx="5"/>
          </p:nvPr>
        </p:nvSpPr>
        <p:spPr>
          <a:xfrm>
            <a:off x="6480009" y="999259"/>
            <a:ext cx="140700" cy="140700"/>
          </a:xfrm>
          <a:prstGeom prst="ellipse">
            <a:avLst/>
          </a:prstGeom>
          <a:noFill/>
          <a:ln>
            <a:noFill/>
          </a:ln>
        </p:spPr>
      </p:sp>
      <p:sp>
        <p:nvSpPr>
          <p:cNvPr id="483" name="Google Shape;483;p18"/>
          <p:cNvSpPr>
            <a:spLocks noGrp="1"/>
          </p:cNvSpPr>
          <p:nvPr>
            <p:ph type="pic" idx="6"/>
          </p:nvPr>
        </p:nvSpPr>
        <p:spPr>
          <a:xfrm>
            <a:off x="4201072" y="999259"/>
            <a:ext cx="140700" cy="140700"/>
          </a:xfrm>
          <a:prstGeom prst="ellipse">
            <a:avLst/>
          </a:prstGeom>
          <a:noFill/>
          <a:ln>
            <a:noFill/>
          </a:ln>
        </p:spPr>
      </p:sp>
      <p:grpSp>
        <p:nvGrpSpPr>
          <p:cNvPr id="484" name="Google Shape;484;p18"/>
          <p:cNvGrpSpPr/>
          <p:nvPr/>
        </p:nvGrpSpPr>
        <p:grpSpPr>
          <a:xfrm>
            <a:off x="190503" y="228596"/>
            <a:ext cx="304371" cy="304371"/>
            <a:chOff x="1190625" y="238125"/>
            <a:chExt cx="5238750" cy="5238750"/>
          </a:xfrm>
        </p:grpSpPr>
        <p:sp>
          <p:nvSpPr>
            <p:cNvPr id="485" name="Google Shape;485;p18"/>
            <p:cNvSpPr/>
            <p:nvPr/>
          </p:nvSpPr>
          <p:spPr>
            <a:xfrm>
              <a:off x="2873550" y="1921050"/>
              <a:ext cx="1872900" cy="1872900"/>
            </a:xfrm>
            <a:custGeom>
              <a:avLst/>
              <a:gdLst/>
              <a:ahLst/>
              <a:cxnLst/>
              <a:rect l="l" t="t" r="r" b="b"/>
              <a:pathLst>
                <a:path w="74916" h="74916" extrusionOk="0">
                  <a:moveTo>
                    <a:pt x="35493" y="1"/>
                  </a:moveTo>
                  <a:lnTo>
                    <a:pt x="33660" y="263"/>
                  </a:lnTo>
                  <a:lnTo>
                    <a:pt x="31695" y="394"/>
                  </a:lnTo>
                  <a:lnTo>
                    <a:pt x="29862" y="787"/>
                  </a:lnTo>
                  <a:lnTo>
                    <a:pt x="28159" y="1180"/>
                  </a:lnTo>
                  <a:lnTo>
                    <a:pt x="26326" y="1704"/>
                  </a:lnTo>
                  <a:lnTo>
                    <a:pt x="24623" y="2227"/>
                  </a:lnTo>
                  <a:lnTo>
                    <a:pt x="22920" y="3013"/>
                  </a:lnTo>
                  <a:lnTo>
                    <a:pt x="21218" y="3668"/>
                  </a:lnTo>
                  <a:lnTo>
                    <a:pt x="19646" y="4585"/>
                  </a:lnTo>
                  <a:lnTo>
                    <a:pt x="18075" y="5371"/>
                  </a:lnTo>
                  <a:lnTo>
                    <a:pt x="16503" y="6418"/>
                  </a:lnTo>
                  <a:lnTo>
                    <a:pt x="15062" y="7466"/>
                  </a:lnTo>
                  <a:lnTo>
                    <a:pt x="13622" y="8514"/>
                  </a:lnTo>
                  <a:lnTo>
                    <a:pt x="12312" y="9693"/>
                  </a:lnTo>
                  <a:lnTo>
                    <a:pt x="11002" y="11002"/>
                  </a:lnTo>
                  <a:lnTo>
                    <a:pt x="9693" y="12312"/>
                  </a:lnTo>
                  <a:lnTo>
                    <a:pt x="8514" y="13622"/>
                  </a:lnTo>
                  <a:lnTo>
                    <a:pt x="7466" y="15062"/>
                  </a:lnTo>
                  <a:lnTo>
                    <a:pt x="6418" y="16503"/>
                  </a:lnTo>
                  <a:lnTo>
                    <a:pt x="5371" y="18075"/>
                  </a:lnTo>
                  <a:lnTo>
                    <a:pt x="4585" y="19646"/>
                  </a:lnTo>
                  <a:lnTo>
                    <a:pt x="3668" y="21218"/>
                  </a:lnTo>
                  <a:lnTo>
                    <a:pt x="3013" y="22920"/>
                  </a:lnTo>
                  <a:lnTo>
                    <a:pt x="2227" y="24623"/>
                  </a:lnTo>
                  <a:lnTo>
                    <a:pt x="1704" y="26326"/>
                  </a:lnTo>
                  <a:lnTo>
                    <a:pt x="1180" y="28159"/>
                  </a:lnTo>
                  <a:lnTo>
                    <a:pt x="787" y="29862"/>
                  </a:lnTo>
                  <a:lnTo>
                    <a:pt x="394" y="31695"/>
                  </a:lnTo>
                  <a:lnTo>
                    <a:pt x="263" y="33660"/>
                  </a:lnTo>
                  <a:lnTo>
                    <a:pt x="1" y="35493"/>
                  </a:lnTo>
                  <a:lnTo>
                    <a:pt x="1" y="37458"/>
                  </a:lnTo>
                  <a:lnTo>
                    <a:pt x="1" y="39423"/>
                  </a:lnTo>
                  <a:lnTo>
                    <a:pt x="263" y="41256"/>
                  </a:lnTo>
                  <a:lnTo>
                    <a:pt x="394" y="43221"/>
                  </a:lnTo>
                  <a:lnTo>
                    <a:pt x="787" y="45054"/>
                  </a:lnTo>
                  <a:lnTo>
                    <a:pt x="1180" y="46757"/>
                  </a:lnTo>
                  <a:lnTo>
                    <a:pt x="1704" y="48590"/>
                  </a:lnTo>
                  <a:lnTo>
                    <a:pt x="2227" y="50293"/>
                  </a:lnTo>
                  <a:lnTo>
                    <a:pt x="3013" y="51996"/>
                  </a:lnTo>
                  <a:lnTo>
                    <a:pt x="3668" y="53698"/>
                  </a:lnTo>
                  <a:lnTo>
                    <a:pt x="4585" y="55270"/>
                  </a:lnTo>
                  <a:lnTo>
                    <a:pt x="5371" y="56841"/>
                  </a:lnTo>
                  <a:lnTo>
                    <a:pt x="6418" y="58413"/>
                  </a:lnTo>
                  <a:lnTo>
                    <a:pt x="7466" y="59854"/>
                  </a:lnTo>
                  <a:lnTo>
                    <a:pt x="8514" y="61294"/>
                  </a:lnTo>
                  <a:lnTo>
                    <a:pt x="9693" y="62604"/>
                  </a:lnTo>
                  <a:lnTo>
                    <a:pt x="11002" y="63914"/>
                  </a:lnTo>
                  <a:lnTo>
                    <a:pt x="12312" y="65223"/>
                  </a:lnTo>
                  <a:lnTo>
                    <a:pt x="13622" y="66402"/>
                  </a:lnTo>
                  <a:lnTo>
                    <a:pt x="15062" y="67450"/>
                  </a:lnTo>
                  <a:lnTo>
                    <a:pt x="16503" y="68498"/>
                  </a:lnTo>
                  <a:lnTo>
                    <a:pt x="18075" y="69545"/>
                  </a:lnTo>
                  <a:lnTo>
                    <a:pt x="19646" y="70331"/>
                  </a:lnTo>
                  <a:lnTo>
                    <a:pt x="21218" y="71248"/>
                  </a:lnTo>
                  <a:lnTo>
                    <a:pt x="22920" y="71903"/>
                  </a:lnTo>
                  <a:lnTo>
                    <a:pt x="24623" y="72689"/>
                  </a:lnTo>
                  <a:lnTo>
                    <a:pt x="26326" y="73212"/>
                  </a:lnTo>
                  <a:lnTo>
                    <a:pt x="28159" y="73736"/>
                  </a:lnTo>
                  <a:lnTo>
                    <a:pt x="29862" y="74129"/>
                  </a:lnTo>
                  <a:lnTo>
                    <a:pt x="31695" y="74522"/>
                  </a:lnTo>
                  <a:lnTo>
                    <a:pt x="33660" y="74653"/>
                  </a:lnTo>
                  <a:lnTo>
                    <a:pt x="35493" y="74915"/>
                  </a:lnTo>
                  <a:lnTo>
                    <a:pt x="39423" y="74915"/>
                  </a:lnTo>
                  <a:lnTo>
                    <a:pt x="41256" y="74653"/>
                  </a:lnTo>
                  <a:lnTo>
                    <a:pt x="43221" y="74522"/>
                  </a:lnTo>
                  <a:lnTo>
                    <a:pt x="45054" y="74129"/>
                  </a:lnTo>
                  <a:lnTo>
                    <a:pt x="46757" y="73736"/>
                  </a:lnTo>
                  <a:lnTo>
                    <a:pt x="48590" y="73212"/>
                  </a:lnTo>
                  <a:lnTo>
                    <a:pt x="50293" y="72689"/>
                  </a:lnTo>
                  <a:lnTo>
                    <a:pt x="51996" y="71903"/>
                  </a:lnTo>
                  <a:lnTo>
                    <a:pt x="53698" y="71248"/>
                  </a:lnTo>
                  <a:lnTo>
                    <a:pt x="55270" y="70331"/>
                  </a:lnTo>
                  <a:lnTo>
                    <a:pt x="56841" y="69545"/>
                  </a:lnTo>
                  <a:lnTo>
                    <a:pt x="58413" y="68498"/>
                  </a:lnTo>
                  <a:lnTo>
                    <a:pt x="59854" y="67450"/>
                  </a:lnTo>
                  <a:lnTo>
                    <a:pt x="61294" y="66402"/>
                  </a:lnTo>
                  <a:lnTo>
                    <a:pt x="62604" y="65223"/>
                  </a:lnTo>
                  <a:lnTo>
                    <a:pt x="63914" y="63914"/>
                  </a:lnTo>
                  <a:lnTo>
                    <a:pt x="65223" y="62604"/>
                  </a:lnTo>
                  <a:lnTo>
                    <a:pt x="66402" y="61294"/>
                  </a:lnTo>
                  <a:lnTo>
                    <a:pt x="67450" y="59854"/>
                  </a:lnTo>
                  <a:lnTo>
                    <a:pt x="68498" y="58413"/>
                  </a:lnTo>
                  <a:lnTo>
                    <a:pt x="69414" y="56841"/>
                  </a:lnTo>
                  <a:lnTo>
                    <a:pt x="70331" y="55270"/>
                  </a:lnTo>
                  <a:lnTo>
                    <a:pt x="71248" y="53698"/>
                  </a:lnTo>
                  <a:lnTo>
                    <a:pt x="71903" y="51996"/>
                  </a:lnTo>
                  <a:lnTo>
                    <a:pt x="72689" y="50293"/>
                  </a:lnTo>
                  <a:lnTo>
                    <a:pt x="73212" y="48590"/>
                  </a:lnTo>
                  <a:lnTo>
                    <a:pt x="73736" y="46757"/>
                  </a:lnTo>
                  <a:lnTo>
                    <a:pt x="74129" y="45054"/>
                  </a:lnTo>
                  <a:lnTo>
                    <a:pt x="74522" y="43221"/>
                  </a:lnTo>
                  <a:lnTo>
                    <a:pt x="74653" y="41256"/>
                  </a:lnTo>
                  <a:lnTo>
                    <a:pt x="74784" y="39423"/>
                  </a:lnTo>
                  <a:lnTo>
                    <a:pt x="74915" y="37458"/>
                  </a:lnTo>
                  <a:lnTo>
                    <a:pt x="74784" y="35493"/>
                  </a:lnTo>
                  <a:lnTo>
                    <a:pt x="74653" y="33660"/>
                  </a:lnTo>
                  <a:lnTo>
                    <a:pt x="74522" y="31695"/>
                  </a:lnTo>
                  <a:lnTo>
                    <a:pt x="74129" y="29862"/>
                  </a:lnTo>
                  <a:lnTo>
                    <a:pt x="73736" y="28159"/>
                  </a:lnTo>
                  <a:lnTo>
                    <a:pt x="73212" y="26326"/>
                  </a:lnTo>
                  <a:lnTo>
                    <a:pt x="72689" y="24623"/>
                  </a:lnTo>
                  <a:lnTo>
                    <a:pt x="71903" y="22920"/>
                  </a:lnTo>
                  <a:lnTo>
                    <a:pt x="71248" y="21218"/>
                  </a:lnTo>
                  <a:lnTo>
                    <a:pt x="70331" y="19646"/>
                  </a:lnTo>
                  <a:lnTo>
                    <a:pt x="69414" y="18075"/>
                  </a:lnTo>
                  <a:lnTo>
                    <a:pt x="68498" y="16503"/>
                  </a:lnTo>
                  <a:lnTo>
                    <a:pt x="67450" y="15062"/>
                  </a:lnTo>
                  <a:lnTo>
                    <a:pt x="66402" y="13622"/>
                  </a:lnTo>
                  <a:lnTo>
                    <a:pt x="65223" y="12312"/>
                  </a:lnTo>
                  <a:lnTo>
                    <a:pt x="63914" y="11002"/>
                  </a:lnTo>
                  <a:lnTo>
                    <a:pt x="62604" y="9693"/>
                  </a:lnTo>
                  <a:lnTo>
                    <a:pt x="61294" y="8514"/>
                  </a:lnTo>
                  <a:lnTo>
                    <a:pt x="59854" y="7466"/>
                  </a:lnTo>
                  <a:lnTo>
                    <a:pt x="58413" y="6418"/>
                  </a:lnTo>
                  <a:lnTo>
                    <a:pt x="56841" y="5371"/>
                  </a:lnTo>
                  <a:lnTo>
                    <a:pt x="55270" y="4585"/>
                  </a:lnTo>
                  <a:lnTo>
                    <a:pt x="53698" y="3668"/>
                  </a:lnTo>
                  <a:lnTo>
                    <a:pt x="51996" y="3013"/>
                  </a:lnTo>
                  <a:lnTo>
                    <a:pt x="50293" y="2227"/>
                  </a:lnTo>
                  <a:lnTo>
                    <a:pt x="48590" y="1704"/>
                  </a:lnTo>
                  <a:lnTo>
                    <a:pt x="46757" y="1180"/>
                  </a:lnTo>
                  <a:lnTo>
                    <a:pt x="45054" y="787"/>
                  </a:lnTo>
                  <a:lnTo>
                    <a:pt x="43221" y="394"/>
                  </a:lnTo>
                  <a:lnTo>
                    <a:pt x="41256" y="263"/>
                  </a:lnTo>
                  <a:lnTo>
                    <a:pt x="39423"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86" name="Google Shape;486;p18"/>
            <p:cNvSpPr/>
            <p:nvPr/>
          </p:nvSpPr>
          <p:spPr>
            <a:xfrm>
              <a:off x="3810000" y="2857500"/>
              <a:ext cx="0" cy="0"/>
            </a:xfrm>
            <a:custGeom>
              <a:avLst/>
              <a:gdLst/>
              <a:ahLst/>
              <a:cxnLst/>
              <a:rect l="l" t="t" r="r" b="b"/>
              <a:pathLst>
                <a:path extrusionOk="0">
                  <a:moveTo>
                    <a:pt x="0" y="0"/>
                  </a:moveTo>
                  <a:lnTo>
                    <a:pt x="0"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87" name="Google Shape;487;p18"/>
            <p:cNvSpPr/>
            <p:nvPr/>
          </p:nvSpPr>
          <p:spPr>
            <a:xfrm>
              <a:off x="3810000" y="2857500"/>
              <a:ext cx="0" cy="0"/>
            </a:xfrm>
            <a:custGeom>
              <a:avLst/>
              <a:gdLst/>
              <a:ahLst/>
              <a:cxnLst/>
              <a:rect l="l" t="t" r="r" b="b"/>
              <a:pathLst>
                <a:path fill="none" extrusionOk="0">
                  <a:moveTo>
                    <a:pt x="0" y="0"/>
                  </a:moveTo>
                  <a:lnTo>
                    <a:pt x="0" y="0"/>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88" name="Google Shape;488;p18"/>
            <p:cNvSpPr/>
            <p:nvPr/>
          </p:nvSpPr>
          <p:spPr>
            <a:xfrm>
              <a:off x="1793075" y="1921050"/>
              <a:ext cx="936450" cy="1872900"/>
            </a:xfrm>
            <a:custGeom>
              <a:avLst/>
              <a:gdLst/>
              <a:ahLst/>
              <a:cxnLst/>
              <a:rect l="l" t="t" r="r" b="b"/>
              <a:pathLst>
                <a:path w="37458" h="74916" extrusionOk="0">
                  <a:moveTo>
                    <a:pt x="35493" y="1"/>
                  </a:moveTo>
                  <a:lnTo>
                    <a:pt x="33659" y="132"/>
                  </a:lnTo>
                  <a:lnTo>
                    <a:pt x="31695" y="394"/>
                  </a:lnTo>
                  <a:lnTo>
                    <a:pt x="29861" y="787"/>
                  </a:lnTo>
                  <a:lnTo>
                    <a:pt x="28028" y="1180"/>
                  </a:lnTo>
                  <a:lnTo>
                    <a:pt x="26325" y="1704"/>
                  </a:lnTo>
                  <a:lnTo>
                    <a:pt x="24622" y="2227"/>
                  </a:lnTo>
                  <a:lnTo>
                    <a:pt x="22920" y="2882"/>
                  </a:lnTo>
                  <a:lnTo>
                    <a:pt x="21217" y="3668"/>
                  </a:lnTo>
                  <a:lnTo>
                    <a:pt x="19646" y="4585"/>
                  </a:lnTo>
                  <a:lnTo>
                    <a:pt x="18074" y="5371"/>
                  </a:lnTo>
                  <a:lnTo>
                    <a:pt x="16502" y="6418"/>
                  </a:lnTo>
                  <a:lnTo>
                    <a:pt x="15062" y="7466"/>
                  </a:lnTo>
                  <a:lnTo>
                    <a:pt x="13621" y="8514"/>
                  </a:lnTo>
                  <a:lnTo>
                    <a:pt x="12311" y="9693"/>
                  </a:lnTo>
                  <a:lnTo>
                    <a:pt x="11002" y="11002"/>
                  </a:lnTo>
                  <a:lnTo>
                    <a:pt x="9692" y="12312"/>
                  </a:lnTo>
                  <a:lnTo>
                    <a:pt x="8513" y="13622"/>
                  </a:lnTo>
                  <a:lnTo>
                    <a:pt x="7465" y="15062"/>
                  </a:lnTo>
                  <a:lnTo>
                    <a:pt x="6418" y="16503"/>
                  </a:lnTo>
                  <a:lnTo>
                    <a:pt x="5370" y="18075"/>
                  </a:lnTo>
                  <a:lnTo>
                    <a:pt x="4453" y="19646"/>
                  </a:lnTo>
                  <a:lnTo>
                    <a:pt x="3667" y="21218"/>
                  </a:lnTo>
                  <a:lnTo>
                    <a:pt x="2882" y="22920"/>
                  </a:lnTo>
                  <a:lnTo>
                    <a:pt x="2227" y="24623"/>
                  </a:lnTo>
                  <a:lnTo>
                    <a:pt x="1703" y="26326"/>
                  </a:lnTo>
                  <a:lnTo>
                    <a:pt x="1179" y="28159"/>
                  </a:lnTo>
                  <a:lnTo>
                    <a:pt x="786" y="29862"/>
                  </a:lnTo>
                  <a:lnTo>
                    <a:pt x="393" y="31695"/>
                  </a:lnTo>
                  <a:lnTo>
                    <a:pt x="131" y="33660"/>
                  </a:lnTo>
                  <a:lnTo>
                    <a:pt x="0" y="35493"/>
                  </a:lnTo>
                  <a:lnTo>
                    <a:pt x="0" y="37458"/>
                  </a:lnTo>
                  <a:lnTo>
                    <a:pt x="0" y="39423"/>
                  </a:lnTo>
                  <a:lnTo>
                    <a:pt x="131" y="41256"/>
                  </a:lnTo>
                  <a:lnTo>
                    <a:pt x="393" y="43221"/>
                  </a:lnTo>
                  <a:lnTo>
                    <a:pt x="786" y="45054"/>
                  </a:lnTo>
                  <a:lnTo>
                    <a:pt x="1179" y="46757"/>
                  </a:lnTo>
                  <a:lnTo>
                    <a:pt x="1703" y="48590"/>
                  </a:lnTo>
                  <a:lnTo>
                    <a:pt x="2227" y="50293"/>
                  </a:lnTo>
                  <a:lnTo>
                    <a:pt x="2882" y="51996"/>
                  </a:lnTo>
                  <a:lnTo>
                    <a:pt x="3667" y="53698"/>
                  </a:lnTo>
                  <a:lnTo>
                    <a:pt x="4453" y="55270"/>
                  </a:lnTo>
                  <a:lnTo>
                    <a:pt x="5370" y="56841"/>
                  </a:lnTo>
                  <a:lnTo>
                    <a:pt x="6418" y="58413"/>
                  </a:lnTo>
                  <a:lnTo>
                    <a:pt x="7465" y="59854"/>
                  </a:lnTo>
                  <a:lnTo>
                    <a:pt x="8513" y="61294"/>
                  </a:lnTo>
                  <a:lnTo>
                    <a:pt x="9692" y="62604"/>
                  </a:lnTo>
                  <a:lnTo>
                    <a:pt x="11002" y="63914"/>
                  </a:lnTo>
                  <a:lnTo>
                    <a:pt x="12311" y="65223"/>
                  </a:lnTo>
                  <a:lnTo>
                    <a:pt x="13621" y="66402"/>
                  </a:lnTo>
                  <a:lnTo>
                    <a:pt x="15062" y="67450"/>
                  </a:lnTo>
                  <a:lnTo>
                    <a:pt x="16502" y="68498"/>
                  </a:lnTo>
                  <a:lnTo>
                    <a:pt x="18074" y="69414"/>
                  </a:lnTo>
                  <a:lnTo>
                    <a:pt x="19646" y="70331"/>
                  </a:lnTo>
                  <a:lnTo>
                    <a:pt x="21217" y="71248"/>
                  </a:lnTo>
                  <a:lnTo>
                    <a:pt x="22920" y="71903"/>
                  </a:lnTo>
                  <a:lnTo>
                    <a:pt x="24622" y="72689"/>
                  </a:lnTo>
                  <a:lnTo>
                    <a:pt x="26325" y="73212"/>
                  </a:lnTo>
                  <a:lnTo>
                    <a:pt x="28028" y="73736"/>
                  </a:lnTo>
                  <a:lnTo>
                    <a:pt x="29861" y="74129"/>
                  </a:lnTo>
                  <a:lnTo>
                    <a:pt x="31695" y="74522"/>
                  </a:lnTo>
                  <a:lnTo>
                    <a:pt x="33659" y="74653"/>
                  </a:lnTo>
                  <a:lnTo>
                    <a:pt x="35493" y="74784"/>
                  </a:lnTo>
                  <a:lnTo>
                    <a:pt x="37457" y="74915"/>
                  </a:lnTo>
                  <a:lnTo>
                    <a:pt x="37457"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89" name="Google Shape;489;p18"/>
            <p:cNvSpPr/>
            <p:nvPr/>
          </p:nvSpPr>
          <p:spPr>
            <a:xfrm>
              <a:off x="4890475" y="3937975"/>
              <a:ext cx="890625" cy="887350"/>
            </a:xfrm>
            <a:custGeom>
              <a:avLst/>
              <a:gdLst/>
              <a:ahLst/>
              <a:cxnLst/>
              <a:rect l="l" t="t" r="r" b="b"/>
              <a:pathLst>
                <a:path w="35625" h="35494" extrusionOk="0">
                  <a:moveTo>
                    <a:pt x="1" y="1"/>
                  </a:moveTo>
                  <a:lnTo>
                    <a:pt x="1" y="35493"/>
                  </a:lnTo>
                  <a:lnTo>
                    <a:pt x="1834" y="35493"/>
                  </a:lnTo>
                  <a:lnTo>
                    <a:pt x="3668" y="35362"/>
                  </a:lnTo>
                  <a:lnTo>
                    <a:pt x="5370" y="35100"/>
                  </a:lnTo>
                  <a:lnTo>
                    <a:pt x="7204" y="34838"/>
                  </a:lnTo>
                  <a:lnTo>
                    <a:pt x="8907" y="34445"/>
                  </a:lnTo>
                  <a:lnTo>
                    <a:pt x="10609" y="33922"/>
                  </a:lnTo>
                  <a:lnTo>
                    <a:pt x="12181" y="33398"/>
                  </a:lnTo>
                  <a:lnTo>
                    <a:pt x="13883" y="32743"/>
                  </a:lnTo>
                  <a:lnTo>
                    <a:pt x="15455" y="32088"/>
                  </a:lnTo>
                  <a:lnTo>
                    <a:pt x="16896" y="31302"/>
                  </a:lnTo>
                  <a:lnTo>
                    <a:pt x="18467" y="30385"/>
                  </a:lnTo>
                  <a:lnTo>
                    <a:pt x="19908" y="29469"/>
                  </a:lnTo>
                  <a:lnTo>
                    <a:pt x="21349" y="28552"/>
                  </a:lnTo>
                  <a:lnTo>
                    <a:pt x="22658" y="27373"/>
                  </a:lnTo>
                  <a:lnTo>
                    <a:pt x="23968" y="26325"/>
                  </a:lnTo>
                  <a:lnTo>
                    <a:pt x="25147" y="25147"/>
                  </a:lnTo>
                  <a:lnTo>
                    <a:pt x="26325" y="23968"/>
                  </a:lnTo>
                  <a:lnTo>
                    <a:pt x="27504" y="22658"/>
                  </a:lnTo>
                  <a:lnTo>
                    <a:pt x="28552" y="21349"/>
                  </a:lnTo>
                  <a:lnTo>
                    <a:pt x="29469" y="19908"/>
                  </a:lnTo>
                  <a:lnTo>
                    <a:pt x="30385" y="18467"/>
                  </a:lnTo>
                  <a:lnTo>
                    <a:pt x="31302" y="17027"/>
                  </a:lnTo>
                  <a:lnTo>
                    <a:pt x="32088" y="15455"/>
                  </a:lnTo>
                  <a:lnTo>
                    <a:pt x="32743" y="13883"/>
                  </a:lnTo>
                  <a:lnTo>
                    <a:pt x="33398" y="12181"/>
                  </a:lnTo>
                  <a:lnTo>
                    <a:pt x="33922" y="10609"/>
                  </a:lnTo>
                  <a:lnTo>
                    <a:pt x="34445" y="8907"/>
                  </a:lnTo>
                  <a:lnTo>
                    <a:pt x="34838" y="7204"/>
                  </a:lnTo>
                  <a:lnTo>
                    <a:pt x="35100" y="5501"/>
                  </a:lnTo>
                  <a:lnTo>
                    <a:pt x="35362" y="3668"/>
                  </a:lnTo>
                  <a:lnTo>
                    <a:pt x="35493" y="183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90" name="Google Shape;490;p18"/>
            <p:cNvSpPr/>
            <p:nvPr/>
          </p:nvSpPr>
          <p:spPr>
            <a:xfrm>
              <a:off x="1838900" y="886400"/>
              <a:ext cx="890625" cy="890625"/>
            </a:xfrm>
            <a:custGeom>
              <a:avLst/>
              <a:gdLst/>
              <a:ahLst/>
              <a:cxnLst/>
              <a:rect l="l" t="t" r="r" b="b"/>
              <a:pathLst>
                <a:path w="35625" h="35625" extrusionOk="0">
                  <a:moveTo>
                    <a:pt x="35624" y="1"/>
                  </a:moveTo>
                  <a:lnTo>
                    <a:pt x="33791" y="132"/>
                  </a:lnTo>
                  <a:lnTo>
                    <a:pt x="31957" y="263"/>
                  </a:lnTo>
                  <a:lnTo>
                    <a:pt x="30124" y="525"/>
                  </a:lnTo>
                  <a:lnTo>
                    <a:pt x="28421" y="787"/>
                  </a:lnTo>
                  <a:lnTo>
                    <a:pt x="26718" y="1180"/>
                  </a:lnTo>
                  <a:lnTo>
                    <a:pt x="25016" y="1703"/>
                  </a:lnTo>
                  <a:lnTo>
                    <a:pt x="23313" y="2227"/>
                  </a:lnTo>
                  <a:lnTo>
                    <a:pt x="21742" y="2882"/>
                  </a:lnTo>
                  <a:lnTo>
                    <a:pt x="20170" y="3537"/>
                  </a:lnTo>
                  <a:lnTo>
                    <a:pt x="18598" y="4323"/>
                  </a:lnTo>
                  <a:lnTo>
                    <a:pt x="17158" y="5240"/>
                  </a:lnTo>
                  <a:lnTo>
                    <a:pt x="15717" y="6156"/>
                  </a:lnTo>
                  <a:lnTo>
                    <a:pt x="14276" y="7073"/>
                  </a:lnTo>
                  <a:lnTo>
                    <a:pt x="12967" y="8252"/>
                  </a:lnTo>
                  <a:lnTo>
                    <a:pt x="11657" y="9300"/>
                  </a:lnTo>
                  <a:lnTo>
                    <a:pt x="10478" y="10478"/>
                  </a:lnTo>
                  <a:lnTo>
                    <a:pt x="9300" y="11657"/>
                  </a:lnTo>
                  <a:lnTo>
                    <a:pt x="8121" y="12967"/>
                  </a:lnTo>
                  <a:lnTo>
                    <a:pt x="7073" y="14407"/>
                  </a:lnTo>
                  <a:lnTo>
                    <a:pt x="6156" y="15717"/>
                  </a:lnTo>
                  <a:lnTo>
                    <a:pt x="5109" y="17158"/>
                  </a:lnTo>
                  <a:lnTo>
                    <a:pt x="4323" y="18729"/>
                  </a:lnTo>
                  <a:lnTo>
                    <a:pt x="3537" y="20170"/>
                  </a:lnTo>
                  <a:lnTo>
                    <a:pt x="2882" y="21742"/>
                  </a:lnTo>
                  <a:lnTo>
                    <a:pt x="2227" y="23444"/>
                  </a:lnTo>
                  <a:lnTo>
                    <a:pt x="1572" y="25016"/>
                  </a:lnTo>
                  <a:lnTo>
                    <a:pt x="1180" y="26718"/>
                  </a:lnTo>
                  <a:lnTo>
                    <a:pt x="787" y="28421"/>
                  </a:lnTo>
                  <a:lnTo>
                    <a:pt x="394" y="30255"/>
                  </a:lnTo>
                  <a:lnTo>
                    <a:pt x="263" y="31957"/>
                  </a:lnTo>
                  <a:lnTo>
                    <a:pt x="132" y="33791"/>
                  </a:lnTo>
                  <a:lnTo>
                    <a:pt x="1" y="35624"/>
                  </a:lnTo>
                  <a:lnTo>
                    <a:pt x="35624" y="3562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91" name="Google Shape;491;p18"/>
            <p:cNvSpPr/>
            <p:nvPr/>
          </p:nvSpPr>
          <p:spPr>
            <a:xfrm>
              <a:off x="1838900" y="886400"/>
              <a:ext cx="890625" cy="890625"/>
            </a:xfrm>
            <a:custGeom>
              <a:avLst/>
              <a:gdLst/>
              <a:ahLst/>
              <a:cxnLst/>
              <a:rect l="l" t="t" r="r" b="b"/>
              <a:pathLst>
                <a:path w="35625" h="35625" fill="none" extrusionOk="0">
                  <a:moveTo>
                    <a:pt x="35624" y="1"/>
                  </a:moveTo>
                  <a:lnTo>
                    <a:pt x="35624" y="35624"/>
                  </a:lnTo>
                  <a:lnTo>
                    <a:pt x="1" y="35624"/>
                  </a:lnTo>
                  <a:lnTo>
                    <a:pt x="1" y="35624"/>
                  </a:lnTo>
                  <a:lnTo>
                    <a:pt x="132" y="33791"/>
                  </a:lnTo>
                  <a:lnTo>
                    <a:pt x="263" y="31957"/>
                  </a:lnTo>
                  <a:lnTo>
                    <a:pt x="394" y="30255"/>
                  </a:lnTo>
                  <a:lnTo>
                    <a:pt x="787" y="28421"/>
                  </a:lnTo>
                  <a:lnTo>
                    <a:pt x="1180" y="26718"/>
                  </a:lnTo>
                  <a:lnTo>
                    <a:pt x="1572" y="25016"/>
                  </a:lnTo>
                  <a:lnTo>
                    <a:pt x="2227" y="23444"/>
                  </a:lnTo>
                  <a:lnTo>
                    <a:pt x="2882" y="21742"/>
                  </a:lnTo>
                  <a:lnTo>
                    <a:pt x="3537" y="20170"/>
                  </a:lnTo>
                  <a:lnTo>
                    <a:pt x="4323" y="18729"/>
                  </a:lnTo>
                  <a:lnTo>
                    <a:pt x="5109" y="17158"/>
                  </a:lnTo>
                  <a:lnTo>
                    <a:pt x="6156" y="15717"/>
                  </a:lnTo>
                  <a:lnTo>
                    <a:pt x="7073" y="14407"/>
                  </a:lnTo>
                  <a:lnTo>
                    <a:pt x="8121" y="12967"/>
                  </a:lnTo>
                  <a:lnTo>
                    <a:pt x="9300" y="11657"/>
                  </a:lnTo>
                  <a:lnTo>
                    <a:pt x="10478" y="10478"/>
                  </a:lnTo>
                  <a:lnTo>
                    <a:pt x="11657" y="9300"/>
                  </a:lnTo>
                  <a:lnTo>
                    <a:pt x="12967" y="8252"/>
                  </a:lnTo>
                  <a:lnTo>
                    <a:pt x="14276" y="7073"/>
                  </a:lnTo>
                  <a:lnTo>
                    <a:pt x="15717" y="6156"/>
                  </a:lnTo>
                  <a:lnTo>
                    <a:pt x="17158" y="5240"/>
                  </a:lnTo>
                  <a:lnTo>
                    <a:pt x="18598" y="4323"/>
                  </a:lnTo>
                  <a:lnTo>
                    <a:pt x="20170" y="3537"/>
                  </a:lnTo>
                  <a:lnTo>
                    <a:pt x="21742" y="2882"/>
                  </a:lnTo>
                  <a:lnTo>
                    <a:pt x="23313" y="2227"/>
                  </a:lnTo>
                  <a:lnTo>
                    <a:pt x="25016" y="1703"/>
                  </a:lnTo>
                  <a:lnTo>
                    <a:pt x="26718" y="1180"/>
                  </a:lnTo>
                  <a:lnTo>
                    <a:pt x="28421" y="787"/>
                  </a:lnTo>
                  <a:lnTo>
                    <a:pt x="30124" y="525"/>
                  </a:lnTo>
                  <a:lnTo>
                    <a:pt x="31957" y="263"/>
                  </a:lnTo>
                  <a:lnTo>
                    <a:pt x="33791" y="132"/>
                  </a:lnTo>
                  <a:lnTo>
                    <a:pt x="35624" y="1"/>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92" name="Google Shape;492;p18"/>
            <p:cNvSpPr/>
            <p:nvPr/>
          </p:nvSpPr>
          <p:spPr>
            <a:xfrm>
              <a:off x="1838900" y="3937975"/>
              <a:ext cx="890625" cy="887350"/>
            </a:xfrm>
            <a:custGeom>
              <a:avLst/>
              <a:gdLst/>
              <a:ahLst/>
              <a:cxnLst/>
              <a:rect l="l" t="t" r="r" b="b"/>
              <a:pathLst>
                <a:path w="35625" h="35494" extrusionOk="0">
                  <a:moveTo>
                    <a:pt x="1" y="1"/>
                  </a:moveTo>
                  <a:lnTo>
                    <a:pt x="132" y="1834"/>
                  </a:lnTo>
                  <a:lnTo>
                    <a:pt x="263" y="3668"/>
                  </a:lnTo>
                  <a:lnTo>
                    <a:pt x="394" y="5501"/>
                  </a:lnTo>
                  <a:lnTo>
                    <a:pt x="787" y="7204"/>
                  </a:lnTo>
                  <a:lnTo>
                    <a:pt x="1180" y="8907"/>
                  </a:lnTo>
                  <a:lnTo>
                    <a:pt x="1572" y="10609"/>
                  </a:lnTo>
                  <a:lnTo>
                    <a:pt x="2227" y="12181"/>
                  </a:lnTo>
                  <a:lnTo>
                    <a:pt x="2882" y="13883"/>
                  </a:lnTo>
                  <a:lnTo>
                    <a:pt x="3537" y="15455"/>
                  </a:lnTo>
                  <a:lnTo>
                    <a:pt x="4323" y="17027"/>
                  </a:lnTo>
                  <a:lnTo>
                    <a:pt x="5240" y="18467"/>
                  </a:lnTo>
                  <a:lnTo>
                    <a:pt x="6156" y="19908"/>
                  </a:lnTo>
                  <a:lnTo>
                    <a:pt x="7073" y="21349"/>
                  </a:lnTo>
                  <a:lnTo>
                    <a:pt x="8121" y="22658"/>
                  </a:lnTo>
                  <a:lnTo>
                    <a:pt x="9300" y="23968"/>
                  </a:lnTo>
                  <a:lnTo>
                    <a:pt x="10478" y="25147"/>
                  </a:lnTo>
                  <a:lnTo>
                    <a:pt x="11657" y="26325"/>
                  </a:lnTo>
                  <a:lnTo>
                    <a:pt x="12967" y="27373"/>
                  </a:lnTo>
                  <a:lnTo>
                    <a:pt x="14276" y="28552"/>
                  </a:lnTo>
                  <a:lnTo>
                    <a:pt x="15717" y="29469"/>
                  </a:lnTo>
                  <a:lnTo>
                    <a:pt x="17158" y="30385"/>
                  </a:lnTo>
                  <a:lnTo>
                    <a:pt x="18598" y="31302"/>
                  </a:lnTo>
                  <a:lnTo>
                    <a:pt x="20170" y="32088"/>
                  </a:lnTo>
                  <a:lnTo>
                    <a:pt x="21742" y="32743"/>
                  </a:lnTo>
                  <a:lnTo>
                    <a:pt x="23313" y="33398"/>
                  </a:lnTo>
                  <a:lnTo>
                    <a:pt x="25016" y="33922"/>
                  </a:lnTo>
                  <a:lnTo>
                    <a:pt x="26718" y="34445"/>
                  </a:lnTo>
                  <a:lnTo>
                    <a:pt x="28421" y="34838"/>
                  </a:lnTo>
                  <a:lnTo>
                    <a:pt x="30124" y="35100"/>
                  </a:lnTo>
                  <a:lnTo>
                    <a:pt x="31957" y="35362"/>
                  </a:lnTo>
                  <a:lnTo>
                    <a:pt x="33791" y="35493"/>
                  </a:lnTo>
                  <a:lnTo>
                    <a:pt x="35624" y="35493"/>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93" name="Google Shape;493;p18"/>
            <p:cNvSpPr/>
            <p:nvPr/>
          </p:nvSpPr>
          <p:spPr>
            <a:xfrm>
              <a:off x="5970975" y="2052025"/>
              <a:ext cx="458400" cy="1610950"/>
            </a:xfrm>
            <a:custGeom>
              <a:avLst/>
              <a:gdLst/>
              <a:ahLst/>
              <a:cxnLst/>
              <a:rect l="l" t="t" r="r" b="b"/>
              <a:pathLst>
                <a:path w="18336" h="64438" extrusionOk="0">
                  <a:moveTo>
                    <a:pt x="0" y="1"/>
                  </a:moveTo>
                  <a:lnTo>
                    <a:pt x="0" y="64437"/>
                  </a:lnTo>
                  <a:lnTo>
                    <a:pt x="2096" y="63128"/>
                  </a:lnTo>
                  <a:lnTo>
                    <a:pt x="3929" y="61687"/>
                  </a:lnTo>
                  <a:lnTo>
                    <a:pt x="5763" y="60115"/>
                  </a:lnTo>
                  <a:lnTo>
                    <a:pt x="7466" y="58544"/>
                  </a:lnTo>
                  <a:lnTo>
                    <a:pt x="9168" y="56841"/>
                  </a:lnTo>
                  <a:lnTo>
                    <a:pt x="10609" y="55008"/>
                  </a:lnTo>
                  <a:lnTo>
                    <a:pt x="12050" y="53043"/>
                  </a:lnTo>
                  <a:lnTo>
                    <a:pt x="13359" y="50948"/>
                  </a:lnTo>
                  <a:lnTo>
                    <a:pt x="14407" y="48852"/>
                  </a:lnTo>
                  <a:lnTo>
                    <a:pt x="15455" y="46626"/>
                  </a:lnTo>
                  <a:lnTo>
                    <a:pt x="16241" y="44399"/>
                  </a:lnTo>
                  <a:lnTo>
                    <a:pt x="17026" y="42042"/>
                  </a:lnTo>
                  <a:lnTo>
                    <a:pt x="17550" y="39684"/>
                  </a:lnTo>
                  <a:lnTo>
                    <a:pt x="17943" y="37196"/>
                  </a:lnTo>
                  <a:lnTo>
                    <a:pt x="18205" y="34707"/>
                  </a:lnTo>
                  <a:lnTo>
                    <a:pt x="18336" y="32219"/>
                  </a:lnTo>
                  <a:lnTo>
                    <a:pt x="18205" y="29731"/>
                  </a:lnTo>
                  <a:lnTo>
                    <a:pt x="17943" y="27111"/>
                  </a:lnTo>
                  <a:lnTo>
                    <a:pt x="17550" y="24754"/>
                  </a:lnTo>
                  <a:lnTo>
                    <a:pt x="17026" y="22396"/>
                  </a:lnTo>
                  <a:lnTo>
                    <a:pt x="16241" y="20039"/>
                  </a:lnTo>
                  <a:lnTo>
                    <a:pt x="15455" y="17681"/>
                  </a:lnTo>
                  <a:lnTo>
                    <a:pt x="14407" y="15586"/>
                  </a:lnTo>
                  <a:lnTo>
                    <a:pt x="13359" y="13490"/>
                  </a:lnTo>
                  <a:lnTo>
                    <a:pt x="12050" y="11395"/>
                  </a:lnTo>
                  <a:lnTo>
                    <a:pt x="10609" y="9430"/>
                  </a:lnTo>
                  <a:lnTo>
                    <a:pt x="9168" y="7597"/>
                  </a:lnTo>
                  <a:lnTo>
                    <a:pt x="7466" y="5894"/>
                  </a:lnTo>
                  <a:lnTo>
                    <a:pt x="5763" y="4323"/>
                  </a:lnTo>
                  <a:lnTo>
                    <a:pt x="3929" y="2751"/>
                  </a:lnTo>
                  <a:lnTo>
                    <a:pt x="2096" y="1310"/>
                  </a:lnTo>
                  <a:lnTo>
                    <a:pt x="0"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94" name="Google Shape;494;p18"/>
            <p:cNvSpPr/>
            <p:nvPr/>
          </p:nvSpPr>
          <p:spPr>
            <a:xfrm>
              <a:off x="3004525" y="238125"/>
              <a:ext cx="1610950" cy="458400"/>
            </a:xfrm>
            <a:custGeom>
              <a:avLst/>
              <a:gdLst/>
              <a:ahLst/>
              <a:cxnLst/>
              <a:rect l="l" t="t" r="r" b="b"/>
              <a:pathLst>
                <a:path w="64438" h="18336" extrusionOk="0">
                  <a:moveTo>
                    <a:pt x="32219" y="0"/>
                  </a:moveTo>
                  <a:lnTo>
                    <a:pt x="29731" y="131"/>
                  </a:lnTo>
                  <a:lnTo>
                    <a:pt x="27242" y="393"/>
                  </a:lnTo>
                  <a:lnTo>
                    <a:pt x="24754" y="786"/>
                  </a:lnTo>
                  <a:lnTo>
                    <a:pt x="22396" y="1310"/>
                  </a:lnTo>
                  <a:lnTo>
                    <a:pt x="20039" y="2096"/>
                  </a:lnTo>
                  <a:lnTo>
                    <a:pt x="17812" y="2881"/>
                  </a:lnTo>
                  <a:lnTo>
                    <a:pt x="15586" y="3929"/>
                  </a:lnTo>
                  <a:lnTo>
                    <a:pt x="13490" y="4977"/>
                  </a:lnTo>
                  <a:lnTo>
                    <a:pt x="11395" y="6287"/>
                  </a:lnTo>
                  <a:lnTo>
                    <a:pt x="9430" y="7727"/>
                  </a:lnTo>
                  <a:lnTo>
                    <a:pt x="7597" y="9168"/>
                  </a:lnTo>
                  <a:lnTo>
                    <a:pt x="5894" y="10870"/>
                  </a:lnTo>
                  <a:lnTo>
                    <a:pt x="4323" y="12573"/>
                  </a:lnTo>
                  <a:lnTo>
                    <a:pt x="2751" y="14407"/>
                  </a:lnTo>
                  <a:lnTo>
                    <a:pt x="1310" y="16240"/>
                  </a:lnTo>
                  <a:lnTo>
                    <a:pt x="1" y="18336"/>
                  </a:lnTo>
                  <a:lnTo>
                    <a:pt x="64437" y="18336"/>
                  </a:lnTo>
                  <a:lnTo>
                    <a:pt x="63128" y="16240"/>
                  </a:lnTo>
                  <a:lnTo>
                    <a:pt x="61687" y="14407"/>
                  </a:lnTo>
                  <a:lnTo>
                    <a:pt x="60115" y="12573"/>
                  </a:lnTo>
                  <a:lnTo>
                    <a:pt x="58544" y="10870"/>
                  </a:lnTo>
                  <a:lnTo>
                    <a:pt x="56841" y="9168"/>
                  </a:lnTo>
                  <a:lnTo>
                    <a:pt x="55008" y="7727"/>
                  </a:lnTo>
                  <a:lnTo>
                    <a:pt x="53043" y="6287"/>
                  </a:lnTo>
                  <a:lnTo>
                    <a:pt x="50948" y="4977"/>
                  </a:lnTo>
                  <a:lnTo>
                    <a:pt x="48852" y="3929"/>
                  </a:lnTo>
                  <a:lnTo>
                    <a:pt x="46757" y="2881"/>
                  </a:lnTo>
                  <a:lnTo>
                    <a:pt x="44399" y="2096"/>
                  </a:lnTo>
                  <a:lnTo>
                    <a:pt x="42042" y="1310"/>
                  </a:lnTo>
                  <a:lnTo>
                    <a:pt x="39684" y="786"/>
                  </a:lnTo>
                  <a:lnTo>
                    <a:pt x="37327" y="393"/>
                  </a:lnTo>
                  <a:lnTo>
                    <a:pt x="34707" y="131"/>
                  </a:lnTo>
                  <a:lnTo>
                    <a:pt x="32219"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95" name="Google Shape;495;p18"/>
            <p:cNvSpPr/>
            <p:nvPr/>
          </p:nvSpPr>
          <p:spPr>
            <a:xfrm>
              <a:off x="2994700" y="5018475"/>
              <a:ext cx="1607675" cy="458400"/>
            </a:xfrm>
            <a:custGeom>
              <a:avLst/>
              <a:gdLst/>
              <a:ahLst/>
              <a:cxnLst/>
              <a:rect l="l" t="t" r="r" b="b"/>
              <a:pathLst>
                <a:path w="64307" h="18336" extrusionOk="0">
                  <a:moveTo>
                    <a:pt x="1" y="0"/>
                  </a:moveTo>
                  <a:lnTo>
                    <a:pt x="1180" y="2096"/>
                  </a:lnTo>
                  <a:lnTo>
                    <a:pt x="2620" y="3929"/>
                  </a:lnTo>
                  <a:lnTo>
                    <a:pt x="4192" y="5763"/>
                  </a:lnTo>
                  <a:lnTo>
                    <a:pt x="5763" y="7466"/>
                  </a:lnTo>
                  <a:lnTo>
                    <a:pt x="7597" y="9168"/>
                  </a:lnTo>
                  <a:lnTo>
                    <a:pt x="9431" y="10609"/>
                  </a:lnTo>
                  <a:lnTo>
                    <a:pt x="11395" y="12050"/>
                  </a:lnTo>
                  <a:lnTo>
                    <a:pt x="13360" y="13228"/>
                  </a:lnTo>
                  <a:lnTo>
                    <a:pt x="15455" y="14407"/>
                  </a:lnTo>
                  <a:lnTo>
                    <a:pt x="17682" y="15455"/>
                  </a:lnTo>
                  <a:lnTo>
                    <a:pt x="19908" y="16241"/>
                  </a:lnTo>
                  <a:lnTo>
                    <a:pt x="22265" y="17026"/>
                  </a:lnTo>
                  <a:lnTo>
                    <a:pt x="24623" y="17550"/>
                  </a:lnTo>
                  <a:lnTo>
                    <a:pt x="27111" y="17943"/>
                  </a:lnTo>
                  <a:lnTo>
                    <a:pt x="29600" y="18205"/>
                  </a:lnTo>
                  <a:lnTo>
                    <a:pt x="32088" y="18336"/>
                  </a:lnTo>
                  <a:lnTo>
                    <a:pt x="34708" y="18205"/>
                  </a:lnTo>
                  <a:lnTo>
                    <a:pt x="37196" y="17943"/>
                  </a:lnTo>
                  <a:lnTo>
                    <a:pt x="39553" y="17550"/>
                  </a:lnTo>
                  <a:lnTo>
                    <a:pt x="42042" y="17026"/>
                  </a:lnTo>
                  <a:lnTo>
                    <a:pt x="44399" y="16241"/>
                  </a:lnTo>
                  <a:lnTo>
                    <a:pt x="46626" y="15455"/>
                  </a:lnTo>
                  <a:lnTo>
                    <a:pt x="48721" y="14407"/>
                  </a:lnTo>
                  <a:lnTo>
                    <a:pt x="50948" y="13359"/>
                  </a:lnTo>
                  <a:lnTo>
                    <a:pt x="52912" y="12050"/>
                  </a:lnTo>
                  <a:lnTo>
                    <a:pt x="54877" y="10609"/>
                  </a:lnTo>
                  <a:lnTo>
                    <a:pt x="56710" y="9168"/>
                  </a:lnTo>
                  <a:lnTo>
                    <a:pt x="58413" y="7466"/>
                  </a:lnTo>
                  <a:lnTo>
                    <a:pt x="60115" y="5763"/>
                  </a:lnTo>
                  <a:lnTo>
                    <a:pt x="61556" y="3929"/>
                  </a:lnTo>
                  <a:lnTo>
                    <a:pt x="62997" y="2096"/>
                  </a:lnTo>
                  <a:lnTo>
                    <a:pt x="64306"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96" name="Google Shape;496;p18"/>
            <p:cNvSpPr/>
            <p:nvPr/>
          </p:nvSpPr>
          <p:spPr>
            <a:xfrm>
              <a:off x="2873550" y="3937975"/>
              <a:ext cx="1872900" cy="936450"/>
            </a:xfrm>
            <a:custGeom>
              <a:avLst/>
              <a:gdLst/>
              <a:ahLst/>
              <a:cxnLst/>
              <a:rect l="l" t="t" r="r" b="b"/>
              <a:pathLst>
                <a:path w="74916" h="37458" extrusionOk="0">
                  <a:moveTo>
                    <a:pt x="1" y="1"/>
                  </a:moveTo>
                  <a:lnTo>
                    <a:pt x="1" y="1965"/>
                  </a:lnTo>
                  <a:lnTo>
                    <a:pt x="132" y="3799"/>
                  </a:lnTo>
                  <a:lnTo>
                    <a:pt x="394" y="5763"/>
                  </a:lnTo>
                  <a:lnTo>
                    <a:pt x="787" y="7597"/>
                  </a:lnTo>
                  <a:lnTo>
                    <a:pt x="1180" y="9430"/>
                  </a:lnTo>
                  <a:lnTo>
                    <a:pt x="1704" y="11133"/>
                  </a:lnTo>
                  <a:lnTo>
                    <a:pt x="2227" y="12836"/>
                  </a:lnTo>
                  <a:lnTo>
                    <a:pt x="2882" y="14538"/>
                  </a:lnTo>
                  <a:lnTo>
                    <a:pt x="3668" y="16241"/>
                  </a:lnTo>
                  <a:lnTo>
                    <a:pt x="4585" y="17812"/>
                  </a:lnTo>
                  <a:lnTo>
                    <a:pt x="5371" y="19384"/>
                  </a:lnTo>
                  <a:lnTo>
                    <a:pt x="6418" y="20956"/>
                  </a:lnTo>
                  <a:lnTo>
                    <a:pt x="7466" y="22396"/>
                  </a:lnTo>
                  <a:lnTo>
                    <a:pt x="8514" y="23837"/>
                  </a:lnTo>
                  <a:lnTo>
                    <a:pt x="9693" y="25147"/>
                  </a:lnTo>
                  <a:lnTo>
                    <a:pt x="11002" y="26456"/>
                  </a:lnTo>
                  <a:lnTo>
                    <a:pt x="12312" y="27766"/>
                  </a:lnTo>
                  <a:lnTo>
                    <a:pt x="13622" y="28945"/>
                  </a:lnTo>
                  <a:lnTo>
                    <a:pt x="15062" y="29993"/>
                  </a:lnTo>
                  <a:lnTo>
                    <a:pt x="16503" y="31040"/>
                  </a:lnTo>
                  <a:lnTo>
                    <a:pt x="18075" y="32088"/>
                  </a:lnTo>
                  <a:lnTo>
                    <a:pt x="19646" y="33005"/>
                  </a:lnTo>
                  <a:lnTo>
                    <a:pt x="21218" y="33791"/>
                  </a:lnTo>
                  <a:lnTo>
                    <a:pt x="22920" y="34576"/>
                  </a:lnTo>
                  <a:lnTo>
                    <a:pt x="24623" y="35231"/>
                  </a:lnTo>
                  <a:lnTo>
                    <a:pt x="26326" y="35755"/>
                  </a:lnTo>
                  <a:lnTo>
                    <a:pt x="28159" y="36279"/>
                  </a:lnTo>
                  <a:lnTo>
                    <a:pt x="29862" y="36672"/>
                  </a:lnTo>
                  <a:lnTo>
                    <a:pt x="31695" y="37065"/>
                  </a:lnTo>
                  <a:lnTo>
                    <a:pt x="33660" y="37327"/>
                  </a:lnTo>
                  <a:lnTo>
                    <a:pt x="35493" y="37458"/>
                  </a:lnTo>
                  <a:lnTo>
                    <a:pt x="39423" y="37458"/>
                  </a:lnTo>
                  <a:lnTo>
                    <a:pt x="41256" y="37327"/>
                  </a:lnTo>
                  <a:lnTo>
                    <a:pt x="43221" y="37065"/>
                  </a:lnTo>
                  <a:lnTo>
                    <a:pt x="45054" y="36672"/>
                  </a:lnTo>
                  <a:lnTo>
                    <a:pt x="46757" y="36279"/>
                  </a:lnTo>
                  <a:lnTo>
                    <a:pt x="48590" y="35755"/>
                  </a:lnTo>
                  <a:lnTo>
                    <a:pt x="50293" y="35231"/>
                  </a:lnTo>
                  <a:lnTo>
                    <a:pt x="51996" y="34576"/>
                  </a:lnTo>
                  <a:lnTo>
                    <a:pt x="53698" y="33791"/>
                  </a:lnTo>
                  <a:lnTo>
                    <a:pt x="55270" y="33005"/>
                  </a:lnTo>
                  <a:lnTo>
                    <a:pt x="56841" y="32088"/>
                  </a:lnTo>
                  <a:lnTo>
                    <a:pt x="58413" y="31040"/>
                  </a:lnTo>
                  <a:lnTo>
                    <a:pt x="59854" y="29993"/>
                  </a:lnTo>
                  <a:lnTo>
                    <a:pt x="61294" y="28945"/>
                  </a:lnTo>
                  <a:lnTo>
                    <a:pt x="62604" y="27766"/>
                  </a:lnTo>
                  <a:lnTo>
                    <a:pt x="63914" y="26456"/>
                  </a:lnTo>
                  <a:lnTo>
                    <a:pt x="65223" y="25147"/>
                  </a:lnTo>
                  <a:lnTo>
                    <a:pt x="66402" y="23837"/>
                  </a:lnTo>
                  <a:lnTo>
                    <a:pt x="67450" y="22396"/>
                  </a:lnTo>
                  <a:lnTo>
                    <a:pt x="68498" y="20956"/>
                  </a:lnTo>
                  <a:lnTo>
                    <a:pt x="69414" y="19384"/>
                  </a:lnTo>
                  <a:lnTo>
                    <a:pt x="70331" y="17812"/>
                  </a:lnTo>
                  <a:lnTo>
                    <a:pt x="71248" y="16241"/>
                  </a:lnTo>
                  <a:lnTo>
                    <a:pt x="71903" y="14538"/>
                  </a:lnTo>
                  <a:lnTo>
                    <a:pt x="72558" y="12836"/>
                  </a:lnTo>
                  <a:lnTo>
                    <a:pt x="73212" y="11133"/>
                  </a:lnTo>
                  <a:lnTo>
                    <a:pt x="73736" y="9430"/>
                  </a:lnTo>
                  <a:lnTo>
                    <a:pt x="74129" y="7597"/>
                  </a:lnTo>
                  <a:lnTo>
                    <a:pt x="74522" y="5763"/>
                  </a:lnTo>
                  <a:lnTo>
                    <a:pt x="74653" y="3799"/>
                  </a:lnTo>
                  <a:lnTo>
                    <a:pt x="74784" y="1965"/>
                  </a:lnTo>
                  <a:lnTo>
                    <a:pt x="7491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97" name="Google Shape;497;p18"/>
            <p:cNvSpPr/>
            <p:nvPr/>
          </p:nvSpPr>
          <p:spPr>
            <a:xfrm>
              <a:off x="4890475" y="1921050"/>
              <a:ext cx="936450" cy="1872900"/>
            </a:xfrm>
            <a:custGeom>
              <a:avLst/>
              <a:gdLst/>
              <a:ahLst/>
              <a:cxnLst/>
              <a:rect l="l" t="t" r="r" b="b"/>
              <a:pathLst>
                <a:path w="37458" h="74916" extrusionOk="0">
                  <a:moveTo>
                    <a:pt x="1" y="1"/>
                  </a:moveTo>
                  <a:lnTo>
                    <a:pt x="1" y="74915"/>
                  </a:lnTo>
                  <a:lnTo>
                    <a:pt x="1965" y="74784"/>
                  </a:lnTo>
                  <a:lnTo>
                    <a:pt x="3799" y="74653"/>
                  </a:lnTo>
                  <a:lnTo>
                    <a:pt x="5763" y="74522"/>
                  </a:lnTo>
                  <a:lnTo>
                    <a:pt x="7597" y="74129"/>
                  </a:lnTo>
                  <a:lnTo>
                    <a:pt x="9430" y="73736"/>
                  </a:lnTo>
                  <a:lnTo>
                    <a:pt x="11133" y="73212"/>
                  </a:lnTo>
                  <a:lnTo>
                    <a:pt x="12836" y="72689"/>
                  </a:lnTo>
                  <a:lnTo>
                    <a:pt x="14538" y="71903"/>
                  </a:lnTo>
                  <a:lnTo>
                    <a:pt x="16241" y="71248"/>
                  </a:lnTo>
                  <a:lnTo>
                    <a:pt x="17812" y="70331"/>
                  </a:lnTo>
                  <a:lnTo>
                    <a:pt x="19384" y="69414"/>
                  </a:lnTo>
                  <a:lnTo>
                    <a:pt x="20956" y="68498"/>
                  </a:lnTo>
                  <a:lnTo>
                    <a:pt x="22396" y="67450"/>
                  </a:lnTo>
                  <a:lnTo>
                    <a:pt x="23837" y="66402"/>
                  </a:lnTo>
                  <a:lnTo>
                    <a:pt x="25147" y="65223"/>
                  </a:lnTo>
                  <a:lnTo>
                    <a:pt x="26456" y="63914"/>
                  </a:lnTo>
                  <a:lnTo>
                    <a:pt x="27766" y="62604"/>
                  </a:lnTo>
                  <a:lnTo>
                    <a:pt x="28945" y="61294"/>
                  </a:lnTo>
                  <a:lnTo>
                    <a:pt x="29993" y="59854"/>
                  </a:lnTo>
                  <a:lnTo>
                    <a:pt x="31040" y="58413"/>
                  </a:lnTo>
                  <a:lnTo>
                    <a:pt x="32088" y="56841"/>
                  </a:lnTo>
                  <a:lnTo>
                    <a:pt x="33005" y="55270"/>
                  </a:lnTo>
                  <a:lnTo>
                    <a:pt x="33791" y="53698"/>
                  </a:lnTo>
                  <a:lnTo>
                    <a:pt x="34576" y="51996"/>
                  </a:lnTo>
                  <a:lnTo>
                    <a:pt x="35231" y="50293"/>
                  </a:lnTo>
                  <a:lnTo>
                    <a:pt x="35755" y="48590"/>
                  </a:lnTo>
                  <a:lnTo>
                    <a:pt x="36279" y="46757"/>
                  </a:lnTo>
                  <a:lnTo>
                    <a:pt x="36672" y="45054"/>
                  </a:lnTo>
                  <a:lnTo>
                    <a:pt x="37065" y="43221"/>
                  </a:lnTo>
                  <a:lnTo>
                    <a:pt x="37327" y="41256"/>
                  </a:lnTo>
                  <a:lnTo>
                    <a:pt x="37458" y="39423"/>
                  </a:lnTo>
                  <a:lnTo>
                    <a:pt x="37458" y="37458"/>
                  </a:lnTo>
                  <a:lnTo>
                    <a:pt x="37458" y="35493"/>
                  </a:lnTo>
                  <a:lnTo>
                    <a:pt x="37327" y="33660"/>
                  </a:lnTo>
                  <a:lnTo>
                    <a:pt x="37065" y="31695"/>
                  </a:lnTo>
                  <a:lnTo>
                    <a:pt x="36672" y="29862"/>
                  </a:lnTo>
                  <a:lnTo>
                    <a:pt x="36279" y="28159"/>
                  </a:lnTo>
                  <a:lnTo>
                    <a:pt x="35755" y="26326"/>
                  </a:lnTo>
                  <a:lnTo>
                    <a:pt x="35231" y="24623"/>
                  </a:lnTo>
                  <a:lnTo>
                    <a:pt x="34576" y="22920"/>
                  </a:lnTo>
                  <a:lnTo>
                    <a:pt x="33791" y="21218"/>
                  </a:lnTo>
                  <a:lnTo>
                    <a:pt x="33005" y="19646"/>
                  </a:lnTo>
                  <a:lnTo>
                    <a:pt x="32088" y="18075"/>
                  </a:lnTo>
                  <a:lnTo>
                    <a:pt x="31040" y="16503"/>
                  </a:lnTo>
                  <a:lnTo>
                    <a:pt x="29993" y="15062"/>
                  </a:lnTo>
                  <a:lnTo>
                    <a:pt x="28945" y="13622"/>
                  </a:lnTo>
                  <a:lnTo>
                    <a:pt x="27766" y="12312"/>
                  </a:lnTo>
                  <a:lnTo>
                    <a:pt x="26456" y="11002"/>
                  </a:lnTo>
                  <a:lnTo>
                    <a:pt x="25147" y="9693"/>
                  </a:lnTo>
                  <a:lnTo>
                    <a:pt x="23837" y="8514"/>
                  </a:lnTo>
                  <a:lnTo>
                    <a:pt x="22396" y="7466"/>
                  </a:lnTo>
                  <a:lnTo>
                    <a:pt x="20956" y="6418"/>
                  </a:lnTo>
                  <a:lnTo>
                    <a:pt x="19384" y="5371"/>
                  </a:lnTo>
                  <a:lnTo>
                    <a:pt x="17812" y="4585"/>
                  </a:lnTo>
                  <a:lnTo>
                    <a:pt x="16241" y="3668"/>
                  </a:lnTo>
                  <a:lnTo>
                    <a:pt x="14538" y="2882"/>
                  </a:lnTo>
                  <a:lnTo>
                    <a:pt x="12836" y="2227"/>
                  </a:lnTo>
                  <a:lnTo>
                    <a:pt x="11133" y="1704"/>
                  </a:lnTo>
                  <a:lnTo>
                    <a:pt x="9430" y="1180"/>
                  </a:lnTo>
                  <a:lnTo>
                    <a:pt x="7597" y="787"/>
                  </a:lnTo>
                  <a:lnTo>
                    <a:pt x="5763" y="394"/>
                  </a:lnTo>
                  <a:lnTo>
                    <a:pt x="3799" y="132"/>
                  </a:lnTo>
                  <a:lnTo>
                    <a:pt x="196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98" name="Google Shape;498;p18"/>
            <p:cNvSpPr/>
            <p:nvPr/>
          </p:nvSpPr>
          <p:spPr>
            <a:xfrm>
              <a:off x="2873550" y="840575"/>
              <a:ext cx="1872900" cy="936450"/>
            </a:xfrm>
            <a:custGeom>
              <a:avLst/>
              <a:gdLst/>
              <a:ahLst/>
              <a:cxnLst/>
              <a:rect l="l" t="t" r="r" b="b"/>
              <a:pathLst>
                <a:path w="74916" h="37458" extrusionOk="0">
                  <a:moveTo>
                    <a:pt x="37458" y="0"/>
                  </a:moveTo>
                  <a:lnTo>
                    <a:pt x="35493" y="131"/>
                  </a:lnTo>
                  <a:lnTo>
                    <a:pt x="33660" y="262"/>
                  </a:lnTo>
                  <a:lnTo>
                    <a:pt x="31695" y="524"/>
                  </a:lnTo>
                  <a:lnTo>
                    <a:pt x="29862" y="786"/>
                  </a:lnTo>
                  <a:lnTo>
                    <a:pt x="28159" y="1179"/>
                  </a:lnTo>
                  <a:lnTo>
                    <a:pt x="26326" y="1703"/>
                  </a:lnTo>
                  <a:lnTo>
                    <a:pt x="24623" y="2358"/>
                  </a:lnTo>
                  <a:lnTo>
                    <a:pt x="22920" y="3013"/>
                  </a:lnTo>
                  <a:lnTo>
                    <a:pt x="21218" y="3798"/>
                  </a:lnTo>
                  <a:lnTo>
                    <a:pt x="19646" y="4584"/>
                  </a:lnTo>
                  <a:lnTo>
                    <a:pt x="18075" y="5501"/>
                  </a:lnTo>
                  <a:lnTo>
                    <a:pt x="16503" y="6418"/>
                  </a:lnTo>
                  <a:lnTo>
                    <a:pt x="15062" y="7465"/>
                  </a:lnTo>
                  <a:lnTo>
                    <a:pt x="13622" y="8644"/>
                  </a:lnTo>
                  <a:lnTo>
                    <a:pt x="12312" y="9823"/>
                  </a:lnTo>
                  <a:lnTo>
                    <a:pt x="11002" y="11002"/>
                  </a:lnTo>
                  <a:lnTo>
                    <a:pt x="9693" y="12311"/>
                  </a:lnTo>
                  <a:lnTo>
                    <a:pt x="8514" y="13752"/>
                  </a:lnTo>
                  <a:lnTo>
                    <a:pt x="7466" y="15062"/>
                  </a:lnTo>
                  <a:lnTo>
                    <a:pt x="6418" y="16633"/>
                  </a:lnTo>
                  <a:lnTo>
                    <a:pt x="5371" y="18074"/>
                  </a:lnTo>
                  <a:lnTo>
                    <a:pt x="4585" y="19646"/>
                  </a:lnTo>
                  <a:lnTo>
                    <a:pt x="3668" y="21217"/>
                  </a:lnTo>
                  <a:lnTo>
                    <a:pt x="2882" y="22920"/>
                  </a:lnTo>
                  <a:lnTo>
                    <a:pt x="2227" y="24622"/>
                  </a:lnTo>
                  <a:lnTo>
                    <a:pt x="1704" y="26325"/>
                  </a:lnTo>
                  <a:lnTo>
                    <a:pt x="1180" y="28159"/>
                  </a:lnTo>
                  <a:lnTo>
                    <a:pt x="787" y="29992"/>
                  </a:lnTo>
                  <a:lnTo>
                    <a:pt x="394" y="31826"/>
                  </a:lnTo>
                  <a:lnTo>
                    <a:pt x="132" y="33659"/>
                  </a:lnTo>
                  <a:lnTo>
                    <a:pt x="1" y="35624"/>
                  </a:lnTo>
                  <a:lnTo>
                    <a:pt x="1" y="37457"/>
                  </a:lnTo>
                  <a:lnTo>
                    <a:pt x="74915" y="37457"/>
                  </a:lnTo>
                  <a:lnTo>
                    <a:pt x="74784" y="35624"/>
                  </a:lnTo>
                  <a:lnTo>
                    <a:pt x="74653" y="33659"/>
                  </a:lnTo>
                  <a:lnTo>
                    <a:pt x="74522" y="31826"/>
                  </a:lnTo>
                  <a:lnTo>
                    <a:pt x="74129" y="29992"/>
                  </a:lnTo>
                  <a:lnTo>
                    <a:pt x="73736" y="28159"/>
                  </a:lnTo>
                  <a:lnTo>
                    <a:pt x="73212" y="26325"/>
                  </a:lnTo>
                  <a:lnTo>
                    <a:pt x="72558" y="24622"/>
                  </a:lnTo>
                  <a:lnTo>
                    <a:pt x="71903" y="22920"/>
                  </a:lnTo>
                  <a:lnTo>
                    <a:pt x="71248" y="21217"/>
                  </a:lnTo>
                  <a:lnTo>
                    <a:pt x="70331" y="19646"/>
                  </a:lnTo>
                  <a:lnTo>
                    <a:pt x="69414" y="18074"/>
                  </a:lnTo>
                  <a:lnTo>
                    <a:pt x="68498" y="16633"/>
                  </a:lnTo>
                  <a:lnTo>
                    <a:pt x="67450" y="15062"/>
                  </a:lnTo>
                  <a:lnTo>
                    <a:pt x="66402" y="13752"/>
                  </a:lnTo>
                  <a:lnTo>
                    <a:pt x="65223" y="12311"/>
                  </a:lnTo>
                  <a:lnTo>
                    <a:pt x="63914" y="11002"/>
                  </a:lnTo>
                  <a:lnTo>
                    <a:pt x="62604" y="9823"/>
                  </a:lnTo>
                  <a:lnTo>
                    <a:pt x="61294" y="8644"/>
                  </a:lnTo>
                  <a:lnTo>
                    <a:pt x="59854" y="7465"/>
                  </a:lnTo>
                  <a:lnTo>
                    <a:pt x="58413" y="6418"/>
                  </a:lnTo>
                  <a:lnTo>
                    <a:pt x="56841" y="5501"/>
                  </a:lnTo>
                  <a:lnTo>
                    <a:pt x="55270" y="4584"/>
                  </a:lnTo>
                  <a:lnTo>
                    <a:pt x="53698" y="3798"/>
                  </a:lnTo>
                  <a:lnTo>
                    <a:pt x="51996" y="3013"/>
                  </a:lnTo>
                  <a:lnTo>
                    <a:pt x="50293" y="2358"/>
                  </a:lnTo>
                  <a:lnTo>
                    <a:pt x="48590" y="1703"/>
                  </a:lnTo>
                  <a:lnTo>
                    <a:pt x="46757" y="1179"/>
                  </a:lnTo>
                  <a:lnTo>
                    <a:pt x="45054" y="786"/>
                  </a:lnTo>
                  <a:lnTo>
                    <a:pt x="43221" y="524"/>
                  </a:lnTo>
                  <a:lnTo>
                    <a:pt x="41256" y="262"/>
                  </a:lnTo>
                  <a:lnTo>
                    <a:pt x="39423" y="131"/>
                  </a:lnTo>
                  <a:lnTo>
                    <a:pt x="37458"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99" name="Google Shape;499;p18"/>
            <p:cNvSpPr/>
            <p:nvPr/>
          </p:nvSpPr>
          <p:spPr>
            <a:xfrm>
              <a:off x="1190625" y="2052025"/>
              <a:ext cx="458400" cy="1610950"/>
            </a:xfrm>
            <a:custGeom>
              <a:avLst/>
              <a:gdLst/>
              <a:ahLst/>
              <a:cxnLst/>
              <a:rect l="l" t="t" r="r" b="b"/>
              <a:pathLst>
                <a:path w="18336" h="64438" extrusionOk="0">
                  <a:moveTo>
                    <a:pt x="18336" y="1"/>
                  </a:moveTo>
                  <a:lnTo>
                    <a:pt x="16240" y="1310"/>
                  </a:lnTo>
                  <a:lnTo>
                    <a:pt x="14407" y="2751"/>
                  </a:lnTo>
                  <a:lnTo>
                    <a:pt x="12573" y="4323"/>
                  </a:lnTo>
                  <a:lnTo>
                    <a:pt x="10870" y="5894"/>
                  </a:lnTo>
                  <a:lnTo>
                    <a:pt x="9168" y="7597"/>
                  </a:lnTo>
                  <a:lnTo>
                    <a:pt x="7727" y="9430"/>
                  </a:lnTo>
                  <a:lnTo>
                    <a:pt x="6287" y="11395"/>
                  </a:lnTo>
                  <a:lnTo>
                    <a:pt x="4977" y="13490"/>
                  </a:lnTo>
                  <a:lnTo>
                    <a:pt x="3929" y="15586"/>
                  </a:lnTo>
                  <a:lnTo>
                    <a:pt x="2881" y="17681"/>
                  </a:lnTo>
                  <a:lnTo>
                    <a:pt x="2096" y="20039"/>
                  </a:lnTo>
                  <a:lnTo>
                    <a:pt x="1310" y="22396"/>
                  </a:lnTo>
                  <a:lnTo>
                    <a:pt x="786" y="24754"/>
                  </a:lnTo>
                  <a:lnTo>
                    <a:pt x="393" y="27111"/>
                  </a:lnTo>
                  <a:lnTo>
                    <a:pt x="131" y="29731"/>
                  </a:lnTo>
                  <a:lnTo>
                    <a:pt x="0" y="32219"/>
                  </a:lnTo>
                  <a:lnTo>
                    <a:pt x="131" y="34707"/>
                  </a:lnTo>
                  <a:lnTo>
                    <a:pt x="393" y="37196"/>
                  </a:lnTo>
                  <a:lnTo>
                    <a:pt x="786" y="39684"/>
                  </a:lnTo>
                  <a:lnTo>
                    <a:pt x="1310" y="42042"/>
                  </a:lnTo>
                  <a:lnTo>
                    <a:pt x="2096" y="44399"/>
                  </a:lnTo>
                  <a:lnTo>
                    <a:pt x="2881" y="46626"/>
                  </a:lnTo>
                  <a:lnTo>
                    <a:pt x="3929" y="48852"/>
                  </a:lnTo>
                  <a:lnTo>
                    <a:pt x="4977" y="50948"/>
                  </a:lnTo>
                  <a:lnTo>
                    <a:pt x="6287" y="53043"/>
                  </a:lnTo>
                  <a:lnTo>
                    <a:pt x="7727" y="55008"/>
                  </a:lnTo>
                  <a:lnTo>
                    <a:pt x="9168" y="56841"/>
                  </a:lnTo>
                  <a:lnTo>
                    <a:pt x="10870" y="58544"/>
                  </a:lnTo>
                  <a:lnTo>
                    <a:pt x="12573" y="60115"/>
                  </a:lnTo>
                  <a:lnTo>
                    <a:pt x="14407" y="61687"/>
                  </a:lnTo>
                  <a:lnTo>
                    <a:pt x="16240" y="63128"/>
                  </a:lnTo>
                  <a:lnTo>
                    <a:pt x="18336" y="64437"/>
                  </a:lnTo>
                  <a:lnTo>
                    <a:pt x="18336"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500" name="Google Shape;500;p18"/>
            <p:cNvSpPr/>
            <p:nvPr/>
          </p:nvSpPr>
          <p:spPr>
            <a:xfrm>
              <a:off x="4890475" y="889675"/>
              <a:ext cx="890625" cy="887350"/>
            </a:xfrm>
            <a:custGeom>
              <a:avLst/>
              <a:gdLst/>
              <a:ahLst/>
              <a:cxnLst/>
              <a:rect l="l" t="t" r="r" b="b"/>
              <a:pathLst>
                <a:path w="35625" h="35494" extrusionOk="0">
                  <a:moveTo>
                    <a:pt x="1" y="1"/>
                  </a:moveTo>
                  <a:lnTo>
                    <a:pt x="1" y="35493"/>
                  </a:lnTo>
                  <a:lnTo>
                    <a:pt x="35624" y="35493"/>
                  </a:lnTo>
                  <a:lnTo>
                    <a:pt x="35493" y="33660"/>
                  </a:lnTo>
                  <a:lnTo>
                    <a:pt x="35362" y="31826"/>
                  </a:lnTo>
                  <a:lnTo>
                    <a:pt x="35100" y="30124"/>
                  </a:lnTo>
                  <a:lnTo>
                    <a:pt x="34838" y="28290"/>
                  </a:lnTo>
                  <a:lnTo>
                    <a:pt x="34445" y="26587"/>
                  </a:lnTo>
                  <a:lnTo>
                    <a:pt x="33922" y="24885"/>
                  </a:lnTo>
                  <a:lnTo>
                    <a:pt x="33398" y="23313"/>
                  </a:lnTo>
                  <a:lnTo>
                    <a:pt x="32743" y="21611"/>
                  </a:lnTo>
                  <a:lnTo>
                    <a:pt x="32088" y="20039"/>
                  </a:lnTo>
                  <a:lnTo>
                    <a:pt x="31302" y="18598"/>
                  </a:lnTo>
                  <a:lnTo>
                    <a:pt x="30385" y="17027"/>
                  </a:lnTo>
                  <a:lnTo>
                    <a:pt x="29469" y="15586"/>
                  </a:lnTo>
                  <a:lnTo>
                    <a:pt x="28552" y="14276"/>
                  </a:lnTo>
                  <a:lnTo>
                    <a:pt x="27504" y="12836"/>
                  </a:lnTo>
                  <a:lnTo>
                    <a:pt x="26325" y="11657"/>
                  </a:lnTo>
                  <a:lnTo>
                    <a:pt x="25147" y="10347"/>
                  </a:lnTo>
                  <a:lnTo>
                    <a:pt x="23968" y="9169"/>
                  </a:lnTo>
                  <a:lnTo>
                    <a:pt x="22658" y="8121"/>
                  </a:lnTo>
                  <a:lnTo>
                    <a:pt x="21349" y="7073"/>
                  </a:lnTo>
                  <a:lnTo>
                    <a:pt x="19908" y="6025"/>
                  </a:lnTo>
                  <a:lnTo>
                    <a:pt x="18467" y="5109"/>
                  </a:lnTo>
                  <a:lnTo>
                    <a:pt x="16896" y="4192"/>
                  </a:lnTo>
                  <a:lnTo>
                    <a:pt x="15455" y="3406"/>
                  </a:lnTo>
                  <a:lnTo>
                    <a:pt x="13883" y="2751"/>
                  </a:lnTo>
                  <a:lnTo>
                    <a:pt x="12181" y="2096"/>
                  </a:lnTo>
                  <a:lnTo>
                    <a:pt x="10609" y="1572"/>
                  </a:lnTo>
                  <a:lnTo>
                    <a:pt x="8907" y="1049"/>
                  </a:lnTo>
                  <a:lnTo>
                    <a:pt x="7204" y="656"/>
                  </a:lnTo>
                  <a:lnTo>
                    <a:pt x="5370" y="394"/>
                  </a:lnTo>
                  <a:lnTo>
                    <a:pt x="3668" y="132"/>
                  </a:lnTo>
                  <a:lnTo>
                    <a:pt x="183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501" name="Google Shape;501;p18"/>
            <p:cNvSpPr/>
            <p:nvPr/>
          </p:nvSpPr>
          <p:spPr>
            <a:xfrm>
              <a:off x="4890475" y="889675"/>
              <a:ext cx="890625" cy="887350"/>
            </a:xfrm>
            <a:custGeom>
              <a:avLst/>
              <a:gdLst/>
              <a:ahLst/>
              <a:cxnLst/>
              <a:rect l="l" t="t" r="r" b="b"/>
              <a:pathLst>
                <a:path w="35625" h="35494" fill="none" extrusionOk="0">
                  <a:moveTo>
                    <a:pt x="35624" y="35493"/>
                  </a:moveTo>
                  <a:lnTo>
                    <a:pt x="1" y="35493"/>
                  </a:lnTo>
                  <a:lnTo>
                    <a:pt x="1" y="1"/>
                  </a:lnTo>
                  <a:lnTo>
                    <a:pt x="1" y="1"/>
                  </a:lnTo>
                  <a:lnTo>
                    <a:pt x="1834" y="1"/>
                  </a:lnTo>
                  <a:lnTo>
                    <a:pt x="3668" y="132"/>
                  </a:lnTo>
                  <a:lnTo>
                    <a:pt x="5370" y="394"/>
                  </a:lnTo>
                  <a:lnTo>
                    <a:pt x="7204" y="656"/>
                  </a:lnTo>
                  <a:lnTo>
                    <a:pt x="8907" y="1049"/>
                  </a:lnTo>
                  <a:lnTo>
                    <a:pt x="10609" y="1572"/>
                  </a:lnTo>
                  <a:lnTo>
                    <a:pt x="12181" y="2096"/>
                  </a:lnTo>
                  <a:lnTo>
                    <a:pt x="13883" y="2751"/>
                  </a:lnTo>
                  <a:lnTo>
                    <a:pt x="15455" y="3406"/>
                  </a:lnTo>
                  <a:lnTo>
                    <a:pt x="16896" y="4192"/>
                  </a:lnTo>
                  <a:lnTo>
                    <a:pt x="18467" y="5109"/>
                  </a:lnTo>
                  <a:lnTo>
                    <a:pt x="19908" y="6025"/>
                  </a:lnTo>
                  <a:lnTo>
                    <a:pt x="21349" y="7073"/>
                  </a:lnTo>
                  <a:lnTo>
                    <a:pt x="22658" y="8121"/>
                  </a:lnTo>
                  <a:lnTo>
                    <a:pt x="23968" y="9169"/>
                  </a:lnTo>
                  <a:lnTo>
                    <a:pt x="25147" y="10347"/>
                  </a:lnTo>
                  <a:lnTo>
                    <a:pt x="26325" y="11657"/>
                  </a:lnTo>
                  <a:lnTo>
                    <a:pt x="27504" y="12836"/>
                  </a:lnTo>
                  <a:lnTo>
                    <a:pt x="28552" y="14276"/>
                  </a:lnTo>
                  <a:lnTo>
                    <a:pt x="29469" y="15586"/>
                  </a:lnTo>
                  <a:lnTo>
                    <a:pt x="30385" y="17027"/>
                  </a:lnTo>
                  <a:lnTo>
                    <a:pt x="31302" y="18598"/>
                  </a:lnTo>
                  <a:lnTo>
                    <a:pt x="32088" y="20039"/>
                  </a:lnTo>
                  <a:lnTo>
                    <a:pt x="32743" y="21611"/>
                  </a:lnTo>
                  <a:lnTo>
                    <a:pt x="33398" y="23313"/>
                  </a:lnTo>
                  <a:lnTo>
                    <a:pt x="33922" y="24885"/>
                  </a:lnTo>
                  <a:lnTo>
                    <a:pt x="34445" y="26587"/>
                  </a:lnTo>
                  <a:lnTo>
                    <a:pt x="34838" y="28290"/>
                  </a:lnTo>
                  <a:lnTo>
                    <a:pt x="35100" y="30124"/>
                  </a:lnTo>
                  <a:lnTo>
                    <a:pt x="35362" y="31826"/>
                  </a:lnTo>
                  <a:lnTo>
                    <a:pt x="35493" y="33660"/>
                  </a:lnTo>
                  <a:lnTo>
                    <a:pt x="35624" y="35493"/>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grpSp>
      <p:sp>
        <p:nvSpPr>
          <p:cNvPr id="502" name="Google Shape;502;p18"/>
          <p:cNvSpPr txBox="1"/>
          <p:nvPr/>
        </p:nvSpPr>
        <p:spPr>
          <a:xfrm>
            <a:off x="8643000" y="4953000"/>
            <a:ext cx="501000" cy="190500"/>
          </a:xfrm>
          <a:prstGeom prst="rect">
            <a:avLst/>
          </a:prstGeom>
          <a:noFill/>
          <a:ln>
            <a:noFill/>
          </a:ln>
        </p:spPr>
        <p:txBody>
          <a:bodyPr spcFirstLastPara="1" wrap="square" lIns="0" tIns="45700" rIns="45700" bIns="0" anchor="t" anchorCtr="0">
            <a:noAutofit/>
          </a:bodyPr>
          <a:lstStyle/>
          <a:p>
            <a:pPr marL="0" lvl="0" indent="0" algn="r" rtl="0">
              <a:spcBef>
                <a:spcPts val="0"/>
              </a:spcBef>
              <a:spcAft>
                <a:spcPts val="0"/>
              </a:spcAft>
              <a:buNone/>
            </a:pPr>
            <a:fld id="{00000000-1234-1234-1234-123412341234}" type="slidenum">
              <a:rPr lang="fr-CA" sz="700">
                <a:latin typeface="Radio Canada"/>
                <a:ea typeface="Radio Canada"/>
                <a:cs typeface="Radio Canada"/>
                <a:sym typeface="Radio Canada"/>
              </a:rPr>
              <a:t>‹N°›</a:t>
            </a:fld>
            <a:endParaRPr sz="700">
              <a:latin typeface="Radio Canada"/>
              <a:ea typeface="Radio Canada"/>
              <a:cs typeface="Radio Canada"/>
              <a:sym typeface="Radio Canada"/>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ocials / Weekly calendar">
  <p:cSld name="23_Custom Layout">
    <p:spTree>
      <p:nvGrpSpPr>
        <p:cNvPr id="1" name="Shape 503"/>
        <p:cNvGrpSpPr/>
        <p:nvPr/>
      </p:nvGrpSpPr>
      <p:grpSpPr>
        <a:xfrm>
          <a:off x="0" y="0"/>
          <a:ext cx="0" cy="0"/>
          <a:chOff x="0" y="0"/>
          <a:chExt cx="0" cy="0"/>
        </a:xfrm>
      </p:grpSpPr>
      <p:sp>
        <p:nvSpPr>
          <p:cNvPr id="504" name="Google Shape;504;p19"/>
          <p:cNvSpPr txBox="1">
            <a:spLocks noGrp="1"/>
          </p:cNvSpPr>
          <p:nvPr>
            <p:ph type="body" idx="1"/>
          </p:nvPr>
        </p:nvSpPr>
        <p:spPr>
          <a:xfrm>
            <a:off x="567333" y="816769"/>
            <a:ext cx="1092900" cy="2214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1300"/>
              <a:buFont typeface="Radio Canada Big"/>
              <a:buNone/>
              <a:defRPr sz="1300">
                <a:solidFill>
                  <a:schemeClr val="dk1"/>
                </a:solidFill>
                <a:latin typeface="Radio Canada Big"/>
                <a:ea typeface="Radio Canada Big"/>
                <a:cs typeface="Radio Canada Big"/>
                <a:sym typeface="Radio Canada Big"/>
              </a:defRPr>
            </a:lvl1pPr>
            <a:lvl2pPr marL="914400" lvl="1"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2pPr>
            <a:lvl3pPr marL="1371600" lvl="2"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3pPr>
            <a:lvl4pPr marL="1828800" lvl="3"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4pPr>
            <a:lvl5pPr marL="2286000" lvl="4"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5pPr>
            <a:lvl6pPr marL="2743200" lvl="5"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6pPr>
            <a:lvl7pPr marL="3200400" lvl="6"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7pPr>
            <a:lvl8pPr marL="3657600" lvl="7"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8pPr>
            <a:lvl9pPr marL="4114800" lvl="8"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9pPr>
          </a:lstStyle>
          <a:p>
            <a:endParaRPr/>
          </a:p>
        </p:txBody>
      </p:sp>
      <p:sp>
        <p:nvSpPr>
          <p:cNvPr id="505" name="Google Shape;505;p19"/>
          <p:cNvSpPr txBox="1">
            <a:spLocks noGrp="1"/>
          </p:cNvSpPr>
          <p:nvPr>
            <p:ph type="body" idx="2"/>
          </p:nvPr>
        </p:nvSpPr>
        <p:spPr>
          <a:xfrm>
            <a:off x="1778794" y="816769"/>
            <a:ext cx="1092900" cy="2214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1300"/>
              <a:buFont typeface="Radio Canada Big"/>
              <a:buNone/>
              <a:defRPr sz="1300">
                <a:solidFill>
                  <a:schemeClr val="dk1"/>
                </a:solidFill>
                <a:latin typeface="Radio Canada Big"/>
                <a:ea typeface="Radio Canada Big"/>
                <a:cs typeface="Radio Canada Big"/>
                <a:sym typeface="Radio Canada Big"/>
              </a:defRPr>
            </a:lvl1pPr>
            <a:lvl2pPr marL="914400" lvl="1"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2pPr>
            <a:lvl3pPr marL="1371600" lvl="2"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3pPr>
            <a:lvl4pPr marL="1828800" lvl="3"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4pPr>
            <a:lvl5pPr marL="2286000" lvl="4"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5pPr>
            <a:lvl6pPr marL="2743200" lvl="5"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6pPr>
            <a:lvl7pPr marL="3200400" lvl="6"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7pPr>
            <a:lvl8pPr marL="3657600" lvl="7"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8pPr>
            <a:lvl9pPr marL="4114800" lvl="8"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9pPr>
          </a:lstStyle>
          <a:p>
            <a:endParaRPr/>
          </a:p>
        </p:txBody>
      </p:sp>
      <p:sp>
        <p:nvSpPr>
          <p:cNvPr id="506" name="Google Shape;506;p19"/>
          <p:cNvSpPr txBox="1">
            <a:spLocks noGrp="1"/>
          </p:cNvSpPr>
          <p:nvPr>
            <p:ph type="body" idx="3"/>
          </p:nvPr>
        </p:nvSpPr>
        <p:spPr>
          <a:xfrm>
            <a:off x="2990255" y="816769"/>
            <a:ext cx="1092900" cy="2214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1300"/>
              <a:buFont typeface="Radio Canada Big"/>
              <a:buNone/>
              <a:defRPr sz="1300">
                <a:solidFill>
                  <a:schemeClr val="dk1"/>
                </a:solidFill>
                <a:latin typeface="Radio Canada Big"/>
                <a:ea typeface="Radio Canada Big"/>
                <a:cs typeface="Radio Canada Big"/>
                <a:sym typeface="Radio Canada Big"/>
              </a:defRPr>
            </a:lvl1pPr>
            <a:lvl2pPr marL="914400" lvl="1"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2pPr>
            <a:lvl3pPr marL="1371600" lvl="2"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3pPr>
            <a:lvl4pPr marL="1828800" lvl="3"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4pPr>
            <a:lvl5pPr marL="2286000" lvl="4"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5pPr>
            <a:lvl6pPr marL="2743200" lvl="5"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6pPr>
            <a:lvl7pPr marL="3200400" lvl="6"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7pPr>
            <a:lvl8pPr marL="3657600" lvl="7"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8pPr>
            <a:lvl9pPr marL="4114800" lvl="8"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9pPr>
          </a:lstStyle>
          <a:p>
            <a:endParaRPr/>
          </a:p>
        </p:txBody>
      </p:sp>
      <p:sp>
        <p:nvSpPr>
          <p:cNvPr id="507" name="Google Shape;507;p19"/>
          <p:cNvSpPr txBox="1">
            <a:spLocks noGrp="1"/>
          </p:cNvSpPr>
          <p:nvPr>
            <p:ph type="body" idx="4"/>
          </p:nvPr>
        </p:nvSpPr>
        <p:spPr>
          <a:xfrm>
            <a:off x="4201716" y="816769"/>
            <a:ext cx="1092900" cy="2214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1300"/>
              <a:buFont typeface="Radio Canada Big"/>
              <a:buNone/>
              <a:defRPr sz="1300">
                <a:solidFill>
                  <a:schemeClr val="dk1"/>
                </a:solidFill>
                <a:latin typeface="Radio Canada Big"/>
                <a:ea typeface="Radio Canada Big"/>
                <a:cs typeface="Radio Canada Big"/>
                <a:sym typeface="Radio Canada Big"/>
              </a:defRPr>
            </a:lvl1pPr>
            <a:lvl2pPr marL="914400" lvl="1"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2pPr>
            <a:lvl3pPr marL="1371600" lvl="2"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3pPr>
            <a:lvl4pPr marL="1828800" lvl="3"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4pPr>
            <a:lvl5pPr marL="2286000" lvl="4"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5pPr>
            <a:lvl6pPr marL="2743200" lvl="5"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6pPr>
            <a:lvl7pPr marL="3200400" lvl="6"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7pPr>
            <a:lvl8pPr marL="3657600" lvl="7"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8pPr>
            <a:lvl9pPr marL="4114800" lvl="8"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9pPr>
          </a:lstStyle>
          <a:p>
            <a:endParaRPr/>
          </a:p>
        </p:txBody>
      </p:sp>
      <p:sp>
        <p:nvSpPr>
          <p:cNvPr id="508" name="Google Shape;508;p19"/>
          <p:cNvSpPr txBox="1">
            <a:spLocks noGrp="1"/>
          </p:cNvSpPr>
          <p:nvPr>
            <p:ph type="body" idx="5"/>
          </p:nvPr>
        </p:nvSpPr>
        <p:spPr>
          <a:xfrm>
            <a:off x="5412581" y="816769"/>
            <a:ext cx="1092900" cy="2214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1300"/>
              <a:buFont typeface="Radio Canada Big"/>
              <a:buNone/>
              <a:defRPr sz="1300">
                <a:solidFill>
                  <a:schemeClr val="dk1"/>
                </a:solidFill>
                <a:latin typeface="Radio Canada Big"/>
                <a:ea typeface="Radio Canada Big"/>
                <a:cs typeface="Radio Canada Big"/>
                <a:sym typeface="Radio Canada Big"/>
              </a:defRPr>
            </a:lvl1pPr>
            <a:lvl2pPr marL="914400" lvl="1"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2pPr>
            <a:lvl3pPr marL="1371600" lvl="2"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3pPr>
            <a:lvl4pPr marL="1828800" lvl="3"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4pPr>
            <a:lvl5pPr marL="2286000" lvl="4"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5pPr>
            <a:lvl6pPr marL="2743200" lvl="5"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6pPr>
            <a:lvl7pPr marL="3200400" lvl="6"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7pPr>
            <a:lvl8pPr marL="3657600" lvl="7"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8pPr>
            <a:lvl9pPr marL="4114800" lvl="8"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9pPr>
          </a:lstStyle>
          <a:p>
            <a:endParaRPr/>
          </a:p>
        </p:txBody>
      </p:sp>
      <p:sp>
        <p:nvSpPr>
          <p:cNvPr id="509" name="Google Shape;509;p19"/>
          <p:cNvSpPr txBox="1">
            <a:spLocks noGrp="1"/>
          </p:cNvSpPr>
          <p:nvPr>
            <p:ph type="body" idx="6"/>
          </p:nvPr>
        </p:nvSpPr>
        <p:spPr>
          <a:xfrm>
            <a:off x="6623447" y="816769"/>
            <a:ext cx="1092900" cy="2214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1300"/>
              <a:buFont typeface="Radio Canada Big"/>
              <a:buNone/>
              <a:defRPr sz="1300">
                <a:solidFill>
                  <a:schemeClr val="dk1"/>
                </a:solidFill>
                <a:latin typeface="Radio Canada Big"/>
                <a:ea typeface="Radio Canada Big"/>
                <a:cs typeface="Radio Canada Big"/>
                <a:sym typeface="Radio Canada Big"/>
              </a:defRPr>
            </a:lvl1pPr>
            <a:lvl2pPr marL="914400" lvl="1"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2pPr>
            <a:lvl3pPr marL="1371600" lvl="2"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3pPr>
            <a:lvl4pPr marL="1828800" lvl="3"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4pPr>
            <a:lvl5pPr marL="2286000" lvl="4"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5pPr>
            <a:lvl6pPr marL="2743200" lvl="5"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6pPr>
            <a:lvl7pPr marL="3200400" lvl="6"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7pPr>
            <a:lvl8pPr marL="3657600" lvl="7"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8pPr>
            <a:lvl9pPr marL="4114800" lvl="8"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9pPr>
          </a:lstStyle>
          <a:p>
            <a:endParaRPr/>
          </a:p>
        </p:txBody>
      </p:sp>
      <p:sp>
        <p:nvSpPr>
          <p:cNvPr id="510" name="Google Shape;510;p19"/>
          <p:cNvSpPr txBox="1">
            <a:spLocks noGrp="1"/>
          </p:cNvSpPr>
          <p:nvPr>
            <p:ph type="body" idx="7"/>
          </p:nvPr>
        </p:nvSpPr>
        <p:spPr>
          <a:xfrm>
            <a:off x="7834313" y="816769"/>
            <a:ext cx="1092900" cy="2214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1300"/>
              <a:buFont typeface="Radio Canada Big"/>
              <a:buNone/>
              <a:defRPr sz="1300">
                <a:solidFill>
                  <a:schemeClr val="dk1"/>
                </a:solidFill>
                <a:latin typeface="Radio Canada Big"/>
                <a:ea typeface="Radio Canada Big"/>
                <a:cs typeface="Radio Canada Big"/>
                <a:sym typeface="Radio Canada Big"/>
              </a:defRPr>
            </a:lvl1pPr>
            <a:lvl2pPr marL="914400" lvl="1"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2pPr>
            <a:lvl3pPr marL="1371600" lvl="2"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3pPr>
            <a:lvl4pPr marL="1828800" lvl="3"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4pPr>
            <a:lvl5pPr marL="2286000" lvl="4"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5pPr>
            <a:lvl6pPr marL="2743200" lvl="5"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6pPr>
            <a:lvl7pPr marL="3200400" lvl="6"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7pPr>
            <a:lvl8pPr marL="3657600" lvl="7"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8pPr>
            <a:lvl9pPr marL="4114800" lvl="8"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9pPr>
          </a:lstStyle>
          <a:p>
            <a:endParaRPr/>
          </a:p>
        </p:txBody>
      </p:sp>
      <p:sp>
        <p:nvSpPr>
          <p:cNvPr id="511" name="Google Shape;511;p19"/>
          <p:cNvSpPr txBox="1">
            <a:spLocks noGrp="1"/>
          </p:cNvSpPr>
          <p:nvPr>
            <p:ph type="body" idx="8"/>
          </p:nvPr>
        </p:nvSpPr>
        <p:spPr>
          <a:xfrm>
            <a:off x="627332" y="1208655"/>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12" name="Google Shape;512;p19"/>
          <p:cNvSpPr txBox="1">
            <a:spLocks noGrp="1"/>
          </p:cNvSpPr>
          <p:nvPr>
            <p:ph type="body" idx="9"/>
          </p:nvPr>
        </p:nvSpPr>
        <p:spPr>
          <a:xfrm>
            <a:off x="1838793" y="1208655"/>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13" name="Google Shape;513;p19"/>
          <p:cNvSpPr txBox="1">
            <a:spLocks noGrp="1"/>
          </p:cNvSpPr>
          <p:nvPr>
            <p:ph type="body" idx="13"/>
          </p:nvPr>
        </p:nvSpPr>
        <p:spPr>
          <a:xfrm>
            <a:off x="3049956" y="1208655"/>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14" name="Google Shape;514;p19"/>
          <p:cNvSpPr txBox="1">
            <a:spLocks noGrp="1"/>
          </p:cNvSpPr>
          <p:nvPr>
            <p:ph type="body" idx="14"/>
          </p:nvPr>
        </p:nvSpPr>
        <p:spPr>
          <a:xfrm>
            <a:off x="4261417" y="1208655"/>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15" name="Google Shape;515;p19"/>
          <p:cNvSpPr txBox="1">
            <a:spLocks noGrp="1"/>
          </p:cNvSpPr>
          <p:nvPr>
            <p:ph type="body" idx="15"/>
          </p:nvPr>
        </p:nvSpPr>
        <p:spPr>
          <a:xfrm>
            <a:off x="5472581" y="1208655"/>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16" name="Google Shape;516;p19"/>
          <p:cNvSpPr txBox="1">
            <a:spLocks noGrp="1"/>
          </p:cNvSpPr>
          <p:nvPr>
            <p:ph type="body" idx="16"/>
          </p:nvPr>
        </p:nvSpPr>
        <p:spPr>
          <a:xfrm>
            <a:off x="6684042" y="1208655"/>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17" name="Google Shape;517;p19"/>
          <p:cNvSpPr txBox="1">
            <a:spLocks noGrp="1"/>
          </p:cNvSpPr>
          <p:nvPr>
            <p:ph type="body" idx="17"/>
          </p:nvPr>
        </p:nvSpPr>
        <p:spPr>
          <a:xfrm>
            <a:off x="7895502" y="1208655"/>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18" name="Google Shape;518;p19"/>
          <p:cNvSpPr txBox="1">
            <a:spLocks noGrp="1"/>
          </p:cNvSpPr>
          <p:nvPr>
            <p:ph type="body" idx="18"/>
          </p:nvPr>
        </p:nvSpPr>
        <p:spPr>
          <a:xfrm>
            <a:off x="627332" y="2542155"/>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19" name="Google Shape;519;p19"/>
          <p:cNvSpPr txBox="1">
            <a:spLocks noGrp="1"/>
          </p:cNvSpPr>
          <p:nvPr>
            <p:ph type="body" idx="19"/>
          </p:nvPr>
        </p:nvSpPr>
        <p:spPr>
          <a:xfrm>
            <a:off x="1838793" y="2542155"/>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20" name="Google Shape;520;p19"/>
          <p:cNvSpPr txBox="1">
            <a:spLocks noGrp="1"/>
          </p:cNvSpPr>
          <p:nvPr>
            <p:ph type="body" idx="20"/>
          </p:nvPr>
        </p:nvSpPr>
        <p:spPr>
          <a:xfrm>
            <a:off x="3049956" y="2542155"/>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21" name="Google Shape;521;p19"/>
          <p:cNvSpPr txBox="1">
            <a:spLocks noGrp="1"/>
          </p:cNvSpPr>
          <p:nvPr>
            <p:ph type="body" idx="21"/>
          </p:nvPr>
        </p:nvSpPr>
        <p:spPr>
          <a:xfrm>
            <a:off x="4261417" y="2542155"/>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22" name="Google Shape;522;p19"/>
          <p:cNvSpPr txBox="1">
            <a:spLocks noGrp="1"/>
          </p:cNvSpPr>
          <p:nvPr>
            <p:ph type="body" idx="22"/>
          </p:nvPr>
        </p:nvSpPr>
        <p:spPr>
          <a:xfrm>
            <a:off x="5472581" y="2542155"/>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23" name="Google Shape;523;p19"/>
          <p:cNvSpPr txBox="1">
            <a:spLocks noGrp="1"/>
          </p:cNvSpPr>
          <p:nvPr>
            <p:ph type="body" idx="23"/>
          </p:nvPr>
        </p:nvSpPr>
        <p:spPr>
          <a:xfrm>
            <a:off x="6684042" y="2542155"/>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24" name="Google Shape;524;p19"/>
          <p:cNvSpPr txBox="1">
            <a:spLocks noGrp="1"/>
          </p:cNvSpPr>
          <p:nvPr>
            <p:ph type="body" idx="24"/>
          </p:nvPr>
        </p:nvSpPr>
        <p:spPr>
          <a:xfrm>
            <a:off x="7895502" y="2542155"/>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25" name="Google Shape;525;p19"/>
          <p:cNvSpPr txBox="1">
            <a:spLocks noGrp="1"/>
          </p:cNvSpPr>
          <p:nvPr>
            <p:ph type="body" idx="25"/>
          </p:nvPr>
        </p:nvSpPr>
        <p:spPr>
          <a:xfrm>
            <a:off x="627332" y="3891983"/>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26" name="Google Shape;526;p19"/>
          <p:cNvSpPr txBox="1">
            <a:spLocks noGrp="1"/>
          </p:cNvSpPr>
          <p:nvPr>
            <p:ph type="body" idx="26"/>
          </p:nvPr>
        </p:nvSpPr>
        <p:spPr>
          <a:xfrm>
            <a:off x="1838793" y="3891983"/>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27" name="Google Shape;527;p19"/>
          <p:cNvSpPr txBox="1">
            <a:spLocks noGrp="1"/>
          </p:cNvSpPr>
          <p:nvPr>
            <p:ph type="body" idx="27"/>
          </p:nvPr>
        </p:nvSpPr>
        <p:spPr>
          <a:xfrm>
            <a:off x="3049956" y="3891983"/>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28" name="Google Shape;528;p19"/>
          <p:cNvSpPr txBox="1">
            <a:spLocks noGrp="1"/>
          </p:cNvSpPr>
          <p:nvPr>
            <p:ph type="body" idx="28"/>
          </p:nvPr>
        </p:nvSpPr>
        <p:spPr>
          <a:xfrm>
            <a:off x="4261417" y="3891983"/>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29" name="Google Shape;529;p19"/>
          <p:cNvSpPr txBox="1">
            <a:spLocks noGrp="1"/>
          </p:cNvSpPr>
          <p:nvPr>
            <p:ph type="body" idx="29"/>
          </p:nvPr>
        </p:nvSpPr>
        <p:spPr>
          <a:xfrm>
            <a:off x="5472581" y="3891983"/>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30" name="Google Shape;530;p19"/>
          <p:cNvSpPr txBox="1">
            <a:spLocks noGrp="1"/>
          </p:cNvSpPr>
          <p:nvPr>
            <p:ph type="body" idx="30"/>
          </p:nvPr>
        </p:nvSpPr>
        <p:spPr>
          <a:xfrm>
            <a:off x="6684042" y="3891983"/>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sp>
        <p:nvSpPr>
          <p:cNvPr id="531" name="Google Shape;531;p19"/>
          <p:cNvSpPr txBox="1">
            <a:spLocks noGrp="1"/>
          </p:cNvSpPr>
          <p:nvPr>
            <p:ph type="body" idx="31"/>
          </p:nvPr>
        </p:nvSpPr>
        <p:spPr>
          <a:xfrm>
            <a:off x="7895502" y="3891983"/>
            <a:ext cx="972900" cy="687900"/>
          </a:xfrm>
          <a:prstGeom prst="rect">
            <a:avLst/>
          </a:prstGeom>
          <a:noFill/>
          <a:ln>
            <a:noFill/>
          </a:ln>
        </p:spPr>
        <p:txBody>
          <a:bodyPr spcFirstLastPara="1" wrap="square" lIns="34275" tIns="17150" rIns="34275" bIns="17150" anchor="t" anchorCtr="0">
            <a:noAutofit/>
          </a:bodyPr>
          <a:lstStyle>
            <a:lvl1pPr marL="457200" lvl="0" indent="-228600" algn="l">
              <a:lnSpc>
                <a:spcPct val="90000"/>
              </a:lnSpc>
              <a:spcBef>
                <a:spcPts val="800"/>
              </a:spcBef>
              <a:spcAft>
                <a:spcPts val="0"/>
              </a:spcAft>
              <a:buClr>
                <a:schemeClr val="dk1"/>
              </a:buClr>
              <a:buSzPts val="800"/>
              <a:buFont typeface="Radio Canada"/>
              <a:buNone/>
              <a:defRPr sz="800">
                <a:solidFill>
                  <a:schemeClr val="dk1"/>
                </a:solidFill>
                <a:latin typeface="Radio Canada"/>
                <a:ea typeface="Radio Canada"/>
                <a:cs typeface="Radio Canada"/>
                <a:sym typeface="Radio Canada"/>
              </a:defRPr>
            </a:lvl1pPr>
            <a:lvl2pPr marL="914400" lvl="1"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2pPr>
            <a:lvl3pPr marL="1371600" lvl="2"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3pPr>
            <a:lvl4pPr marL="1828800" lvl="3"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4pPr>
            <a:lvl5pPr marL="2286000" lvl="4"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5pPr>
            <a:lvl6pPr marL="2743200" lvl="5"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6pPr>
            <a:lvl7pPr marL="3200400" lvl="6"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7pPr>
            <a:lvl8pPr marL="3657600" lvl="7"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8pPr>
            <a:lvl9pPr marL="4114800" lvl="8" indent="-279400" algn="l">
              <a:lnSpc>
                <a:spcPct val="90000"/>
              </a:lnSpc>
              <a:spcBef>
                <a:spcPts val="400"/>
              </a:spcBef>
              <a:spcAft>
                <a:spcPts val="0"/>
              </a:spcAft>
              <a:buClr>
                <a:schemeClr val="dk1"/>
              </a:buClr>
              <a:buSzPts val="800"/>
              <a:buFont typeface="Radio Canada"/>
              <a:buChar char="■"/>
              <a:defRPr sz="800">
                <a:solidFill>
                  <a:schemeClr val="dk1"/>
                </a:solidFill>
                <a:latin typeface="Radio Canada"/>
                <a:ea typeface="Radio Canada"/>
                <a:cs typeface="Radio Canada"/>
                <a:sym typeface="Radio Canada"/>
              </a:defRPr>
            </a:lvl9pPr>
          </a:lstStyle>
          <a:p>
            <a:endParaRPr/>
          </a:p>
        </p:txBody>
      </p:sp>
      <p:grpSp>
        <p:nvGrpSpPr>
          <p:cNvPr id="532" name="Google Shape;532;p19"/>
          <p:cNvGrpSpPr/>
          <p:nvPr/>
        </p:nvGrpSpPr>
        <p:grpSpPr>
          <a:xfrm>
            <a:off x="190503" y="228596"/>
            <a:ext cx="304371" cy="304371"/>
            <a:chOff x="1190625" y="238125"/>
            <a:chExt cx="5238750" cy="5238750"/>
          </a:xfrm>
        </p:grpSpPr>
        <p:sp>
          <p:nvSpPr>
            <p:cNvPr id="533" name="Google Shape;533;p19"/>
            <p:cNvSpPr/>
            <p:nvPr/>
          </p:nvSpPr>
          <p:spPr>
            <a:xfrm>
              <a:off x="2873550" y="1921050"/>
              <a:ext cx="1872900" cy="1872900"/>
            </a:xfrm>
            <a:custGeom>
              <a:avLst/>
              <a:gdLst/>
              <a:ahLst/>
              <a:cxnLst/>
              <a:rect l="l" t="t" r="r" b="b"/>
              <a:pathLst>
                <a:path w="74916" h="74916" extrusionOk="0">
                  <a:moveTo>
                    <a:pt x="35493" y="1"/>
                  </a:moveTo>
                  <a:lnTo>
                    <a:pt x="33660" y="263"/>
                  </a:lnTo>
                  <a:lnTo>
                    <a:pt x="31695" y="394"/>
                  </a:lnTo>
                  <a:lnTo>
                    <a:pt x="29862" y="787"/>
                  </a:lnTo>
                  <a:lnTo>
                    <a:pt x="28159" y="1180"/>
                  </a:lnTo>
                  <a:lnTo>
                    <a:pt x="26326" y="1704"/>
                  </a:lnTo>
                  <a:lnTo>
                    <a:pt x="24623" y="2227"/>
                  </a:lnTo>
                  <a:lnTo>
                    <a:pt x="22920" y="3013"/>
                  </a:lnTo>
                  <a:lnTo>
                    <a:pt x="21218" y="3668"/>
                  </a:lnTo>
                  <a:lnTo>
                    <a:pt x="19646" y="4585"/>
                  </a:lnTo>
                  <a:lnTo>
                    <a:pt x="18075" y="5371"/>
                  </a:lnTo>
                  <a:lnTo>
                    <a:pt x="16503" y="6418"/>
                  </a:lnTo>
                  <a:lnTo>
                    <a:pt x="15062" y="7466"/>
                  </a:lnTo>
                  <a:lnTo>
                    <a:pt x="13622" y="8514"/>
                  </a:lnTo>
                  <a:lnTo>
                    <a:pt x="12312" y="9693"/>
                  </a:lnTo>
                  <a:lnTo>
                    <a:pt x="11002" y="11002"/>
                  </a:lnTo>
                  <a:lnTo>
                    <a:pt x="9693" y="12312"/>
                  </a:lnTo>
                  <a:lnTo>
                    <a:pt x="8514" y="13622"/>
                  </a:lnTo>
                  <a:lnTo>
                    <a:pt x="7466" y="15062"/>
                  </a:lnTo>
                  <a:lnTo>
                    <a:pt x="6418" y="16503"/>
                  </a:lnTo>
                  <a:lnTo>
                    <a:pt x="5371" y="18075"/>
                  </a:lnTo>
                  <a:lnTo>
                    <a:pt x="4585" y="19646"/>
                  </a:lnTo>
                  <a:lnTo>
                    <a:pt x="3668" y="21218"/>
                  </a:lnTo>
                  <a:lnTo>
                    <a:pt x="3013" y="22920"/>
                  </a:lnTo>
                  <a:lnTo>
                    <a:pt x="2227" y="24623"/>
                  </a:lnTo>
                  <a:lnTo>
                    <a:pt x="1704" y="26326"/>
                  </a:lnTo>
                  <a:lnTo>
                    <a:pt x="1180" y="28159"/>
                  </a:lnTo>
                  <a:lnTo>
                    <a:pt x="787" y="29862"/>
                  </a:lnTo>
                  <a:lnTo>
                    <a:pt x="394" y="31695"/>
                  </a:lnTo>
                  <a:lnTo>
                    <a:pt x="263" y="33660"/>
                  </a:lnTo>
                  <a:lnTo>
                    <a:pt x="1" y="35493"/>
                  </a:lnTo>
                  <a:lnTo>
                    <a:pt x="1" y="37458"/>
                  </a:lnTo>
                  <a:lnTo>
                    <a:pt x="1" y="39423"/>
                  </a:lnTo>
                  <a:lnTo>
                    <a:pt x="263" y="41256"/>
                  </a:lnTo>
                  <a:lnTo>
                    <a:pt x="394" y="43221"/>
                  </a:lnTo>
                  <a:lnTo>
                    <a:pt x="787" y="45054"/>
                  </a:lnTo>
                  <a:lnTo>
                    <a:pt x="1180" y="46757"/>
                  </a:lnTo>
                  <a:lnTo>
                    <a:pt x="1704" y="48590"/>
                  </a:lnTo>
                  <a:lnTo>
                    <a:pt x="2227" y="50293"/>
                  </a:lnTo>
                  <a:lnTo>
                    <a:pt x="3013" y="51996"/>
                  </a:lnTo>
                  <a:lnTo>
                    <a:pt x="3668" y="53698"/>
                  </a:lnTo>
                  <a:lnTo>
                    <a:pt x="4585" y="55270"/>
                  </a:lnTo>
                  <a:lnTo>
                    <a:pt x="5371" y="56841"/>
                  </a:lnTo>
                  <a:lnTo>
                    <a:pt x="6418" y="58413"/>
                  </a:lnTo>
                  <a:lnTo>
                    <a:pt x="7466" y="59854"/>
                  </a:lnTo>
                  <a:lnTo>
                    <a:pt x="8514" y="61294"/>
                  </a:lnTo>
                  <a:lnTo>
                    <a:pt x="9693" y="62604"/>
                  </a:lnTo>
                  <a:lnTo>
                    <a:pt x="11002" y="63914"/>
                  </a:lnTo>
                  <a:lnTo>
                    <a:pt x="12312" y="65223"/>
                  </a:lnTo>
                  <a:lnTo>
                    <a:pt x="13622" y="66402"/>
                  </a:lnTo>
                  <a:lnTo>
                    <a:pt x="15062" y="67450"/>
                  </a:lnTo>
                  <a:lnTo>
                    <a:pt x="16503" y="68498"/>
                  </a:lnTo>
                  <a:lnTo>
                    <a:pt x="18075" y="69545"/>
                  </a:lnTo>
                  <a:lnTo>
                    <a:pt x="19646" y="70331"/>
                  </a:lnTo>
                  <a:lnTo>
                    <a:pt x="21218" y="71248"/>
                  </a:lnTo>
                  <a:lnTo>
                    <a:pt x="22920" y="71903"/>
                  </a:lnTo>
                  <a:lnTo>
                    <a:pt x="24623" y="72689"/>
                  </a:lnTo>
                  <a:lnTo>
                    <a:pt x="26326" y="73212"/>
                  </a:lnTo>
                  <a:lnTo>
                    <a:pt x="28159" y="73736"/>
                  </a:lnTo>
                  <a:lnTo>
                    <a:pt x="29862" y="74129"/>
                  </a:lnTo>
                  <a:lnTo>
                    <a:pt x="31695" y="74522"/>
                  </a:lnTo>
                  <a:lnTo>
                    <a:pt x="33660" y="74653"/>
                  </a:lnTo>
                  <a:lnTo>
                    <a:pt x="35493" y="74915"/>
                  </a:lnTo>
                  <a:lnTo>
                    <a:pt x="39423" y="74915"/>
                  </a:lnTo>
                  <a:lnTo>
                    <a:pt x="41256" y="74653"/>
                  </a:lnTo>
                  <a:lnTo>
                    <a:pt x="43221" y="74522"/>
                  </a:lnTo>
                  <a:lnTo>
                    <a:pt x="45054" y="74129"/>
                  </a:lnTo>
                  <a:lnTo>
                    <a:pt x="46757" y="73736"/>
                  </a:lnTo>
                  <a:lnTo>
                    <a:pt x="48590" y="73212"/>
                  </a:lnTo>
                  <a:lnTo>
                    <a:pt x="50293" y="72689"/>
                  </a:lnTo>
                  <a:lnTo>
                    <a:pt x="51996" y="71903"/>
                  </a:lnTo>
                  <a:lnTo>
                    <a:pt x="53698" y="71248"/>
                  </a:lnTo>
                  <a:lnTo>
                    <a:pt x="55270" y="70331"/>
                  </a:lnTo>
                  <a:lnTo>
                    <a:pt x="56841" y="69545"/>
                  </a:lnTo>
                  <a:lnTo>
                    <a:pt x="58413" y="68498"/>
                  </a:lnTo>
                  <a:lnTo>
                    <a:pt x="59854" y="67450"/>
                  </a:lnTo>
                  <a:lnTo>
                    <a:pt x="61294" y="66402"/>
                  </a:lnTo>
                  <a:lnTo>
                    <a:pt x="62604" y="65223"/>
                  </a:lnTo>
                  <a:lnTo>
                    <a:pt x="63914" y="63914"/>
                  </a:lnTo>
                  <a:lnTo>
                    <a:pt x="65223" y="62604"/>
                  </a:lnTo>
                  <a:lnTo>
                    <a:pt x="66402" y="61294"/>
                  </a:lnTo>
                  <a:lnTo>
                    <a:pt x="67450" y="59854"/>
                  </a:lnTo>
                  <a:lnTo>
                    <a:pt x="68498" y="58413"/>
                  </a:lnTo>
                  <a:lnTo>
                    <a:pt x="69414" y="56841"/>
                  </a:lnTo>
                  <a:lnTo>
                    <a:pt x="70331" y="55270"/>
                  </a:lnTo>
                  <a:lnTo>
                    <a:pt x="71248" y="53698"/>
                  </a:lnTo>
                  <a:lnTo>
                    <a:pt x="71903" y="51996"/>
                  </a:lnTo>
                  <a:lnTo>
                    <a:pt x="72689" y="50293"/>
                  </a:lnTo>
                  <a:lnTo>
                    <a:pt x="73212" y="48590"/>
                  </a:lnTo>
                  <a:lnTo>
                    <a:pt x="73736" y="46757"/>
                  </a:lnTo>
                  <a:lnTo>
                    <a:pt x="74129" y="45054"/>
                  </a:lnTo>
                  <a:lnTo>
                    <a:pt x="74522" y="43221"/>
                  </a:lnTo>
                  <a:lnTo>
                    <a:pt x="74653" y="41256"/>
                  </a:lnTo>
                  <a:lnTo>
                    <a:pt x="74784" y="39423"/>
                  </a:lnTo>
                  <a:lnTo>
                    <a:pt x="74915" y="37458"/>
                  </a:lnTo>
                  <a:lnTo>
                    <a:pt x="74784" y="35493"/>
                  </a:lnTo>
                  <a:lnTo>
                    <a:pt x="74653" y="33660"/>
                  </a:lnTo>
                  <a:lnTo>
                    <a:pt x="74522" y="31695"/>
                  </a:lnTo>
                  <a:lnTo>
                    <a:pt x="74129" y="29862"/>
                  </a:lnTo>
                  <a:lnTo>
                    <a:pt x="73736" y="28159"/>
                  </a:lnTo>
                  <a:lnTo>
                    <a:pt x="73212" y="26326"/>
                  </a:lnTo>
                  <a:lnTo>
                    <a:pt x="72689" y="24623"/>
                  </a:lnTo>
                  <a:lnTo>
                    <a:pt x="71903" y="22920"/>
                  </a:lnTo>
                  <a:lnTo>
                    <a:pt x="71248" y="21218"/>
                  </a:lnTo>
                  <a:lnTo>
                    <a:pt x="70331" y="19646"/>
                  </a:lnTo>
                  <a:lnTo>
                    <a:pt x="69414" y="18075"/>
                  </a:lnTo>
                  <a:lnTo>
                    <a:pt x="68498" y="16503"/>
                  </a:lnTo>
                  <a:lnTo>
                    <a:pt x="67450" y="15062"/>
                  </a:lnTo>
                  <a:lnTo>
                    <a:pt x="66402" y="13622"/>
                  </a:lnTo>
                  <a:lnTo>
                    <a:pt x="65223" y="12312"/>
                  </a:lnTo>
                  <a:lnTo>
                    <a:pt x="63914" y="11002"/>
                  </a:lnTo>
                  <a:lnTo>
                    <a:pt x="62604" y="9693"/>
                  </a:lnTo>
                  <a:lnTo>
                    <a:pt x="61294" y="8514"/>
                  </a:lnTo>
                  <a:lnTo>
                    <a:pt x="59854" y="7466"/>
                  </a:lnTo>
                  <a:lnTo>
                    <a:pt x="58413" y="6418"/>
                  </a:lnTo>
                  <a:lnTo>
                    <a:pt x="56841" y="5371"/>
                  </a:lnTo>
                  <a:lnTo>
                    <a:pt x="55270" y="4585"/>
                  </a:lnTo>
                  <a:lnTo>
                    <a:pt x="53698" y="3668"/>
                  </a:lnTo>
                  <a:lnTo>
                    <a:pt x="51996" y="3013"/>
                  </a:lnTo>
                  <a:lnTo>
                    <a:pt x="50293" y="2227"/>
                  </a:lnTo>
                  <a:lnTo>
                    <a:pt x="48590" y="1704"/>
                  </a:lnTo>
                  <a:lnTo>
                    <a:pt x="46757" y="1180"/>
                  </a:lnTo>
                  <a:lnTo>
                    <a:pt x="45054" y="787"/>
                  </a:lnTo>
                  <a:lnTo>
                    <a:pt x="43221" y="394"/>
                  </a:lnTo>
                  <a:lnTo>
                    <a:pt x="41256" y="263"/>
                  </a:lnTo>
                  <a:lnTo>
                    <a:pt x="39423"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sp>
          <p:nvSpPr>
            <p:cNvPr id="534" name="Google Shape;534;p19"/>
            <p:cNvSpPr/>
            <p:nvPr/>
          </p:nvSpPr>
          <p:spPr>
            <a:xfrm>
              <a:off x="3810000" y="2857500"/>
              <a:ext cx="0" cy="0"/>
            </a:xfrm>
            <a:custGeom>
              <a:avLst/>
              <a:gdLst/>
              <a:ahLst/>
              <a:cxnLst/>
              <a:rect l="l" t="t" r="r" b="b"/>
              <a:pathLst>
                <a:path extrusionOk="0">
                  <a:moveTo>
                    <a:pt x="0" y="0"/>
                  </a:moveTo>
                  <a:lnTo>
                    <a:pt x="0"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sp>
          <p:nvSpPr>
            <p:cNvPr id="535" name="Google Shape;535;p19"/>
            <p:cNvSpPr/>
            <p:nvPr/>
          </p:nvSpPr>
          <p:spPr>
            <a:xfrm>
              <a:off x="3810000" y="2857500"/>
              <a:ext cx="0" cy="0"/>
            </a:xfrm>
            <a:custGeom>
              <a:avLst/>
              <a:gdLst/>
              <a:ahLst/>
              <a:cxnLst/>
              <a:rect l="l" t="t" r="r" b="b"/>
              <a:pathLst>
                <a:path fill="none" extrusionOk="0">
                  <a:moveTo>
                    <a:pt x="0" y="0"/>
                  </a:moveTo>
                  <a:lnTo>
                    <a:pt x="0" y="0"/>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sp>
          <p:nvSpPr>
            <p:cNvPr id="536" name="Google Shape;536;p19"/>
            <p:cNvSpPr/>
            <p:nvPr/>
          </p:nvSpPr>
          <p:spPr>
            <a:xfrm>
              <a:off x="1793075" y="1921050"/>
              <a:ext cx="936450" cy="1872900"/>
            </a:xfrm>
            <a:custGeom>
              <a:avLst/>
              <a:gdLst/>
              <a:ahLst/>
              <a:cxnLst/>
              <a:rect l="l" t="t" r="r" b="b"/>
              <a:pathLst>
                <a:path w="37458" h="74916" extrusionOk="0">
                  <a:moveTo>
                    <a:pt x="35493" y="1"/>
                  </a:moveTo>
                  <a:lnTo>
                    <a:pt x="33659" y="132"/>
                  </a:lnTo>
                  <a:lnTo>
                    <a:pt x="31695" y="394"/>
                  </a:lnTo>
                  <a:lnTo>
                    <a:pt x="29861" y="787"/>
                  </a:lnTo>
                  <a:lnTo>
                    <a:pt x="28028" y="1180"/>
                  </a:lnTo>
                  <a:lnTo>
                    <a:pt x="26325" y="1704"/>
                  </a:lnTo>
                  <a:lnTo>
                    <a:pt x="24622" y="2227"/>
                  </a:lnTo>
                  <a:lnTo>
                    <a:pt x="22920" y="2882"/>
                  </a:lnTo>
                  <a:lnTo>
                    <a:pt x="21217" y="3668"/>
                  </a:lnTo>
                  <a:lnTo>
                    <a:pt x="19646" y="4585"/>
                  </a:lnTo>
                  <a:lnTo>
                    <a:pt x="18074" y="5371"/>
                  </a:lnTo>
                  <a:lnTo>
                    <a:pt x="16502" y="6418"/>
                  </a:lnTo>
                  <a:lnTo>
                    <a:pt x="15062" y="7466"/>
                  </a:lnTo>
                  <a:lnTo>
                    <a:pt x="13621" y="8514"/>
                  </a:lnTo>
                  <a:lnTo>
                    <a:pt x="12311" y="9693"/>
                  </a:lnTo>
                  <a:lnTo>
                    <a:pt x="11002" y="11002"/>
                  </a:lnTo>
                  <a:lnTo>
                    <a:pt x="9692" y="12312"/>
                  </a:lnTo>
                  <a:lnTo>
                    <a:pt x="8513" y="13622"/>
                  </a:lnTo>
                  <a:lnTo>
                    <a:pt x="7465" y="15062"/>
                  </a:lnTo>
                  <a:lnTo>
                    <a:pt x="6418" y="16503"/>
                  </a:lnTo>
                  <a:lnTo>
                    <a:pt x="5370" y="18075"/>
                  </a:lnTo>
                  <a:lnTo>
                    <a:pt x="4453" y="19646"/>
                  </a:lnTo>
                  <a:lnTo>
                    <a:pt x="3667" y="21218"/>
                  </a:lnTo>
                  <a:lnTo>
                    <a:pt x="2882" y="22920"/>
                  </a:lnTo>
                  <a:lnTo>
                    <a:pt x="2227" y="24623"/>
                  </a:lnTo>
                  <a:lnTo>
                    <a:pt x="1703" y="26326"/>
                  </a:lnTo>
                  <a:lnTo>
                    <a:pt x="1179" y="28159"/>
                  </a:lnTo>
                  <a:lnTo>
                    <a:pt x="786" y="29862"/>
                  </a:lnTo>
                  <a:lnTo>
                    <a:pt x="393" y="31695"/>
                  </a:lnTo>
                  <a:lnTo>
                    <a:pt x="131" y="33660"/>
                  </a:lnTo>
                  <a:lnTo>
                    <a:pt x="0" y="35493"/>
                  </a:lnTo>
                  <a:lnTo>
                    <a:pt x="0" y="37458"/>
                  </a:lnTo>
                  <a:lnTo>
                    <a:pt x="0" y="39423"/>
                  </a:lnTo>
                  <a:lnTo>
                    <a:pt x="131" y="41256"/>
                  </a:lnTo>
                  <a:lnTo>
                    <a:pt x="393" y="43221"/>
                  </a:lnTo>
                  <a:lnTo>
                    <a:pt x="786" y="45054"/>
                  </a:lnTo>
                  <a:lnTo>
                    <a:pt x="1179" y="46757"/>
                  </a:lnTo>
                  <a:lnTo>
                    <a:pt x="1703" y="48590"/>
                  </a:lnTo>
                  <a:lnTo>
                    <a:pt x="2227" y="50293"/>
                  </a:lnTo>
                  <a:lnTo>
                    <a:pt x="2882" y="51996"/>
                  </a:lnTo>
                  <a:lnTo>
                    <a:pt x="3667" y="53698"/>
                  </a:lnTo>
                  <a:lnTo>
                    <a:pt x="4453" y="55270"/>
                  </a:lnTo>
                  <a:lnTo>
                    <a:pt x="5370" y="56841"/>
                  </a:lnTo>
                  <a:lnTo>
                    <a:pt x="6418" y="58413"/>
                  </a:lnTo>
                  <a:lnTo>
                    <a:pt x="7465" y="59854"/>
                  </a:lnTo>
                  <a:lnTo>
                    <a:pt x="8513" y="61294"/>
                  </a:lnTo>
                  <a:lnTo>
                    <a:pt x="9692" y="62604"/>
                  </a:lnTo>
                  <a:lnTo>
                    <a:pt x="11002" y="63914"/>
                  </a:lnTo>
                  <a:lnTo>
                    <a:pt x="12311" y="65223"/>
                  </a:lnTo>
                  <a:lnTo>
                    <a:pt x="13621" y="66402"/>
                  </a:lnTo>
                  <a:lnTo>
                    <a:pt x="15062" y="67450"/>
                  </a:lnTo>
                  <a:lnTo>
                    <a:pt x="16502" y="68498"/>
                  </a:lnTo>
                  <a:lnTo>
                    <a:pt x="18074" y="69414"/>
                  </a:lnTo>
                  <a:lnTo>
                    <a:pt x="19646" y="70331"/>
                  </a:lnTo>
                  <a:lnTo>
                    <a:pt x="21217" y="71248"/>
                  </a:lnTo>
                  <a:lnTo>
                    <a:pt x="22920" y="71903"/>
                  </a:lnTo>
                  <a:lnTo>
                    <a:pt x="24622" y="72689"/>
                  </a:lnTo>
                  <a:lnTo>
                    <a:pt x="26325" y="73212"/>
                  </a:lnTo>
                  <a:lnTo>
                    <a:pt x="28028" y="73736"/>
                  </a:lnTo>
                  <a:lnTo>
                    <a:pt x="29861" y="74129"/>
                  </a:lnTo>
                  <a:lnTo>
                    <a:pt x="31695" y="74522"/>
                  </a:lnTo>
                  <a:lnTo>
                    <a:pt x="33659" y="74653"/>
                  </a:lnTo>
                  <a:lnTo>
                    <a:pt x="35493" y="74784"/>
                  </a:lnTo>
                  <a:lnTo>
                    <a:pt x="37457" y="74915"/>
                  </a:lnTo>
                  <a:lnTo>
                    <a:pt x="37457"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sp>
          <p:nvSpPr>
            <p:cNvPr id="537" name="Google Shape;537;p19"/>
            <p:cNvSpPr/>
            <p:nvPr/>
          </p:nvSpPr>
          <p:spPr>
            <a:xfrm>
              <a:off x="4890475" y="3937975"/>
              <a:ext cx="890625" cy="887350"/>
            </a:xfrm>
            <a:custGeom>
              <a:avLst/>
              <a:gdLst/>
              <a:ahLst/>
              <a:cxnLst/>
              <a:rect l="l" t="t" r="r" b="b"/>
              <a:pathLst>
                <a:path w="35625" h="35494" extrusionOk="0">
                  <a:moveTo>
                    <a:pt x="1" y="1"/>
                  </a:moveTo>
                  <a:lnTo>
                    <a:pt x="1" y="35493"/>
                  </a:lnTo>
                  <a:lnTo>
                    <a:pt x="1834" y="35493"/>
                  </a:lnTo>
                  <a:lnTo>
                    <a:pt x="3668" y="35362"/>
                  </a:lnTo>
                  <a:lnTo>
                    <a:pt x="5370" y="35100"/>
                  </a:lnTo>
                  <a:lnTo>
                    <a:pt x="7204" y="34838"/>
                  </a:lnTo>
                  <a:lnTo>
                    <a:pt x="8907" y="34445"/>
                  </a:lnTo>
                  <a:lnTo>
                    <a:pt x="10609" y="33922"/>
                  </a:lnTo>
                  <a:lnTo>
                    <a:pt x="12181" y="33398"/>
                  </a:lnTo>
                  <a:lnTo>
                    <a:pt x="13883" y="32743"/>
                  </a:lnTo>
                  <a:lnTo>
                    <a:pt x="15455" y="32088"/>
                  </a:lnTo>
                  <a:lnTo>
                    <a:pt x="16896" y="31302"/>
                  </a:lnTo>
                  <a:lnTo>
                    <a:pt x="18467" y="30385"/>
                  </a:lnTo>
                  <a:lnTo>
                    <a:pt x="19908" y="29469"/>
                  </a:lnTo>
                  <a:lnTo>
                    <a:pt x="21349" y="28552"/>
                  </a:lnTo>
                  <a:lnTo>
                    <a:pt x="22658" y="27373"/>
                  </a:lnTo>
                  <a:lnTo>
                    <a:pt x="23968" y="26325"/>
                  </a:lnTo>
                  <a:lnTo>
                    <a:pt x="25147" y="25147"/>
                  </a:lnTo>
                  <a:lnTo>
                    <a:pt x="26325" y="23968"/>
                  </a:lnTo>
                  <a:lnTo>
                    <a:pt x="27504" y="22658"/>
                  </a:lnTo>
                  <a:lnTo>
                    <a:pt x="28552" y="21349"/>
                  </a:lnTo>
                  <a:lnTo>
                    <a:pt x="29469" y="19908"/>
                  </a:lnTo>
                  <a:lnTo>
                    <a:pt x="30385" y="18467"/>
                  </a:lnTo>
                  <a:lnTo>
                    <a:pt x="31302" y="17027"/>
                  </a:lnTo>
                  <a:lnTo>
                    <a:pt x="32088" y="15455"/>
                  </a:lnTo>
                  <a:lnTo>
                    <a:pt x="32743" y="13883"/>
                  </a:lnTo>
                  <a:lnTo>
                    <a:pt x="33398" y="12181"/>
                  </a:lnTo>
                  <a:lnTo>
                    <a:pt x="33922" y="10609"/>
                  </a:lnTo>
                  <a:lnTo>
                    <a:pt x="34445" y="8907"/>
                  </a:lnTo>
                  <a:lnTo>
                    <a:pt x="34838" y="7204"/>
                  </a:lnTo>
                  <a:lnTo>
                    <a:pt x="35100" y="5501"/>
                  </a:lnTo>
                  <a:lnTo>
                    <a:pt x="35362" y="3668"/>
                  </a:lnTo>
                  <a:lnTo>
                    <a:pt x="35493" y="183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sp>
          <p:nvSpPr>
            <p:cNvPr id="538" name="Google Shape;538;p19"/>
            <p:cNvSpPr/>
            <p:nvPr/>
          </p:nvSpPr>
          <p:spPr>
            <a:xfrm>
              <a:off x="1838900" y="886400"/>
              <a:ext cx="890625" cy="890625"/>
            </a:xfrm>
            <a:custGeom>
              <a:avLst/>
              <a:gdLst/>
              <a:ahLst/>
              <a:cxnLst/>
              <a:rect l="l" t="t" r="r" b="b"/>
              <a:pathLst>
                <a:path w="35625" h="35625" extrusionOk="0">
                  <a:moveTo>
                    <a:pt x="35624" y="1"/>
                  </a:moveTo>
                  <a:lnTo>
                    <a:pt x="33791" y="132"/>
                  </a:lnTo>
                  <a:lnTo>
                    <a:pt x="31957" y="263"/>
                  </a:lnTo>
                  <a:lnTo>
                    <a:pt x="30124" y="525"/>
                  </a:lnTo>
                  <a:lnTo>
                    <a:pt x="28421" y="787"/>
                  </a:lnTo>
                  <a:lnTo>
                    <a:pt x="26718" y="1180"/>
                  </a:lnTo>
                  <a:lnTo>
                    <a:pt x="25016" y="1703"/>
                  </a:lnTo>
                  <a:lnTo>
                    <a:pt x="23313" y="2227"/>
                  </a:lnTo>
                  <a:lnTo>
                    <a:pt x="21742" y="2882"/>
                  </a:lnTo>
                  <a:lnTo>
                    <a:pt x="20170" y="3537"/>
                  </a:lnTo>
                  <a:lnTo>
                    <a:pt x="18598" y="4323"/>
                  </a:lnTo>
                  <a:lnTo>
                    <a:pt x="17158" y="5240"/>
                  </a:lnTo>
                  <a:lnTo>
                    <a:pt x="15717" y="6156"/>
                  </a:lnTo>
                  <a:lnTo>
                    <a:pt x="14276" y="7073"/>
                  </a:lnTo>
                  <a:lnTo>
                    <a:pt x="12967" y="8252"/>
                  </a:lnTo>
                  <a:lnTo>
                    <a:pt x="11657" y="9300"/>
                  </a:lnTo>
                  <a:lnTo>
                    <a:pt x="10478" y="10478"/>
                  </a:lnTo>
                  <a:lnTo>
                    <a:pt x="9300" y="11657"/>
                  </a:lnTo>
                  <a:lnTo>
                    <a:pt x="8121" y="12967"/>
                  </a:lnTo>
                  <a:lnTo>
                    <a:pt x="7073" y="14407"/>
                  </a:lnTo>
                  <a:lnTo>
                    <a:pt x="6156" y="15717"/>
                  </a:lnTo>
                  <a:lnTo>
                    <a:pt x="5109" y="17158"/>
                  </a:lnTo>
                  <a:lnTo>
                    <a:pt x="4323" y="18729"/>
                  </a:lnTo>
                  <a:lnTo>
                    <a:pt x="3537" y="20170"/>
                  </a:lnTo>
                  <a:lnTo>
                    <a:pt x="2882" y="21742"/>
                  </a:lnTo>
                  <a:lnTo>
                    <a:pt x="2227" y="23444"/>
                  </a:lnTo>
                  <a:lnTo>
                    <a:pt x="1572" y="25016"/>
                  </a:lnTo>
                  <a:lnTo>
                    <a:pt x="1180" y="26718"/>
                  </a:lnTo>
                  <a:lnTo>
                    <a:pt x="787" y="28421"/>
                  </a:lnTo>
                  <a:lnTo>
                    <a:pt x="394" y="30255"/>
                  </a:lnTo>
                  <a:lnTo>
                    <a:pt x="263" y="31957"/>
                  </a:lnTo>
                  <a:lnTo>
                    <a:pt x="132" y="33791"/>
                  </a:lnTo>
                  <a:lnTo>
                    <a:pt x="1" y="35624"/>
                  </a:lnTo>
                  <a:lnTo>
                    <a:pt x="35624" y="3562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sp>
          <p:nvSpPr>
            <p:cNvPr id="539" name="Google Shape;539;p19"/>
            <p:cNvSpPr/>
            <p:nvPr/>
          </p:nvSpPr>
          <p:spPr>
            <a:xfrm>
              <a:off x="1838900" y="886400"/>
              <a:ext cx="890625" cy="890625"/>
            </a:xfrm>
            <a:custGeom>
              <a:avLst/>
              <a:gdLst/>
              <a:ahLst/>
              <a:cxnLst/>
              <a:rect l="l" t="t" r="r" b="b"/>
              <a:pathLst>
                <a:path w="35625" h="35625" fill="none" extrusionOk="0">
                  <a:moveTo>
                    <a:pt x="35624" y="1"/>
                  </a:moveTo>
                  <a:lnTo>
                    <a:pt x="35624" y="35624"/>
                  </a:lnTo>
                  <a:lnTo>
                    <a:pt x="1" y="35624"/>
                  </a:lnTo>
                  <a:lnTo>
                    <a:pt x="1" y="35624"/>
                  </a:lnTo>
                  <a:lnTo>
                    <a:pt x="132" y="33791"/>
                  </a:lnTo>
                  <a:lnTo>
                    <a:pt x="263" y="31957"/>
                  </a:lnTo>
                  <a:lnTo>
                    <a:pt x="394" y="30255"/>
                  </a:lnTo>
                  <a:lnTo>
                    <a:pt x="787" y="28421"/>
                  </a:lnTo>
                  <a:lnTo>
                    <a:pt x="1180" y="26718"/>
                  </a:lnTo>
                  <a:lnTo>
                    <a:pt x="1572" y="25016"/>
                  </a:lnTo>
                  <a:lnTo>
                    <a:pt x="2227" y="23444"/>
                  </a:lnTo>
                  <a:lnTo>
                    <a:pt x="2882" y="21742"/>
                  </a:lnTo>
                  <a:lnTo>
                    <a:pt x="3537" y="20170"/>
                  </a:lnTo>
                  <a:lnTo>
                    <a:pt x="4323" y="18729"/>
                  </a:lnTo>
                  <a:lnTo>
                    <a:pt x="5109" y="17158"/>
                  </a:lnTo>
                  <a:lnTo>
                    <a:pt x="6156" y="15717"/>
                  </a:lnTo>
                  <a:lnTo>
                    <a:pt x="7073" y="14407"/>
                  </a:lnTo>
                  <a:lnTo>
                    <a:pt x="8121" y="12967"/>
                  </a:lnTo>
                  <a:lnTo>
                    <a:pt x="9300" y="11657"/>
                  </a:lnTo>
                  <a:lnTo>
                    <a:pt x="10478" y="10478"/>
                  </a:lnTo>
                  <a:lnTo>
                    <a:pt x="11657" y="9300"/>
                  </a:lnTo>
                  <a:lnTo>
                    <a:pt x="12967" y="8252"/>
                  </a:lnTo>
                  <a:lnTo>
                    <a:pt x="14276" y="7073"/>
                  </a:lnTo>
                  <a:lnTo>
                    <a:pt x="15717" y="6156"/>
                  </a:lnTo>
                  <a:lnTo>
                    <a:pt x="17158" y="5240"/>
                  </a:lnTo>
                  <a:lnTo>
                    <a:pt x="18598" y="4323"/>
                  </a:lnTo>
                  <a:lnTo>
                    <a:pt x="20170" y="3537"/>
                  </a:lnTo>
                  <a:lnTo>
                    <a:pt x="21742" y="2882"/>
                  </a:lnTo>
                  <a:lnTo>
                    <a:pt x="23313" y="2227"/>
                  </a:lnTo>
                  <a:lnTo>
                    <a:pt x="25016" y="1703"/>
                  </a:lnTo>
                  <a:lnTo>
                    <a:pt x="26718" y="1180"/>
                  </a:lnTo>
                  <a:lnTo>
                    <a:pt x="28421" y="787"/>
                  </a:lnTo>
                  <a:lnTo>
                    <a:pt x="30124" y="525"/>
                  </a:lnTo>
                  <a:lnTo>
                    <a:pt x="31957" y="263"/>
                  </a:lnTo>
                  <a:lnTo>
                    <a:pt x="33791" y="132"/>
                  </a:lnTo>
                  <a:lnTo>
                    <a:pt x="35624" y="1"/>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sp>
          <p:nvSpPr>
            <p:cNvPr id="540" name="Google Shape;540;p19"/>
            <p:cNvSpPr/>
            <p:nvPr/>
          </p:nvSpPr>
          <p:spPr>
            <a:xfrm>
              <a:off x="1838900" y="3937975"/>
              <a:ext cx="890625" cy="887350"/>
            </a:xfrm>
            <a:custGeom>
              <a:avLst/>
              <a:gdLst/>
              <a:ahLst/>
              <a:cxnLst/>
              <a:rect l="l" t="t" r="r" b="b"/>
              <a:pathLst>
                <a:path w="35625" h="35494" extrusionOk="0">
                  <a:moveTo>
                    <a:pt x="1" y="1"/>
                  </a:moveTo>
                  <a:lnTo>
                    <a:pt x="132" y="1834"/>
                  </a:lnTo>
                  <a:lnTo>
                    <a:pt x="263" y="3668"/>
                  </a:lnTo>
                  <a:lnTo>
                    <a:pt x="394" y="5501"/>
                  </a:lnTo>
                  <a:lnTo>
                    <a:pt x="787" y="7204"/>
                  </a:lnTo>
                  <a:lnTo>
                    <a:pt x="1180" y="8907"/>
                  </a:lnTo>
                  <a:lnTo>
                    <a:pt x="1572" y="10609"/>
                  </a:lnTo>
                  <a:lnTo>
                    <a:pt x="2227" y="12181"/>
                  </a:lnTo>
                  <a:lnTo>
                    <a:pt x="2882" y="13883"/>
                  </a:lnTo>
                  <a:lnTo>
                    <a:pt x="3537" y="15455"/>
                  </a:lnTo>
                  <a:lnTo>
                    <a:pt x="4323" y="17027"/>
                  </a:lnTo>
                  <a:lnTo>
                    <a:pt x="5240" y="18467"/>
                  </a:lnTo>
                  <a:lnTo>
                    <a:pt x="6156" y="19908"/>
                  </a:lnTo>
                  <a:lnTo>
                    <a:pt x="7073" y="21349"/>
                  </a:lnTo>
                  <a:lnTo>
                    <a:pt x="8121" y="22658"/>
                  </a:lnTo>
                  <a:lnTo>
                    <a:pt x="9300" y="23968"/>
                  </a:lnTo>
                  <a:lnTo>
                    <a:pt x="10478" y="25147"/>
                  </a:lnTo>
                  <a:lnTo>
                    <a:pt x="11657" y="26325"/>
                  </a:lnTo>
                  <a:lnTo>
                    <a:pt x="12967" y="27373"/>
                  </a:lnTo>
                  <a:lnTo>
                    <a:pt x="14276" y="28552"/>
                  </a:lnTo>
                  <a:lnTo>
                    <a:pt x="15717" y="29469"/>
                  </a:lnTo>
                  <a:lnTo>
                    <a:pt x="17158" y="30385"/>
                  </a:lnTo>
                  <a:lnTo>
                    <a:pt x="18598" y="31302"/>
                  </a:lnTo>
                  <a:lnTo>
                    <a:pt x="20170" y="32088"/>
                  </a:lnTo>
                  <a:lnTo>
                    <a:pt x="21742" y="32743"/>
                  </a:lnTo>
                  <a:lnTo>
                    <a:pt x="23313" y="33398"/>
                  </a:lnTo>
                  <a:lnTo>
                    <a:pt x="25016" y="33922"/>
                  </a:lnTo>
                  <a:lnTo>
                    <a:pt x="26718" y="34445"/>
                  </a:lnTo>
                  <a:lnTo>
                    <a:pt x="28421" y="34838"/>
                  </a:lnTo>
                  <a:lnTo>
                    <a:pt x="30124" y="35100"/>
                  </a:lnTo>
                  <a:lnTo>
                    <a:pt x="31957" y="35362"/>
                  </a:lnTo>
                  <a:lnTo>
                    <a:pt x="33791" y="35493"/>
                  </a:lnTo>
                  <a:lnTo>
                    <a:pt x="35624" y="35493"/>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sp>
          <p:nvSpPr>
            <p:cNvPr id="541" name="Google Shape;541;p19"/>
            <p:cNvSpPr/>
            <p:nvPr/>
          </p:nvSpPr>
          <p:spPr>
            <a:xfrm>
              <a:off x="5970975" y="2052025"/>
              <a:ext cx="458400" cy="1610950"/>
            </a:xfrm>
            <a:custGeom>
              <a:avLst/>
              <a:gdLst/>
              <a:ahLst/>
              <a:cxnLst/>
              <a:rect l="l" t="t" r="r" b="b"/>
              <a:pathLst>
                <a:path w="18336" h="64438" extrusionOk="0">
                  <a:moveTo>
                    <a:pt x="0" y="1"/>
                  </a:moveTo>
                  <a:lnTo>
                    <a:pt x="0" y="64437"/>
                  </a:lnTo>
                  <a:lnTo>
                    <a:pt x="2096" y="63128"/>
                  </a:lnTo>
                  <a:lnTo>
                    <a:pt x="3929" y="61687"/>
                  </a:lnTo>
                  <a:lnTo>
                    <a:pt x="5763" y="60115"/>
                  </a:lnTo>
                  <a:lnTo>
                    <a:pt x="7466" y="58544"/>
                  </a:lnTo>
                  <a:lnTo>
                    <a:pt x="9168" y="56841"/>
                  </a:lnTo>
                  <a:lnTo>
                    <a:pt x="10609" y="55008"/>
                  </a:lnTo>
                  <a:lnTo>
                    <a:pt x="12050" y="53043"/>
                  </a:lnTo>
                  <a:lnTo>
                    <a:pt x="13359" y="50948"/>
                  </a:lnTo>
                  <a:lnTo>
                    <a:pt x="14407" y="48852"/>
                  </a:lnTo>
                  <a:lnTo>
                    <a:pt x="15455" y="46626"/>
                  </a:lnTo>
                  <a:lnTo>
                    <a:pt x="16241" y="44399"/>
                  </a:lnTo>
                  <a:lnTo>
                    <a:pt x="17026" y="42042"/>
                  </a:lnTo>
                  <a:lnTo>
                    <a:pt x="17550" y="39684"/>
                  </a:lnTo>
                  <a:lnTo>
                    <a:pt x="17943" y="37196"/>
                  </a:lnTo>
                  <a:lnTo>
                    <a:pt x="18205" y="34707"/>
                  </a:lnTo>
                  <a:lnTo>
                    <a:pt x="18336" y="32219"/>
                  </a:lnTo>
                  <a:lnTo>
                    <a:pt x="18205" y="29731"/>
                  </a:lnTo>
                  <a:lnTo>
                    <a:pt x="17943" y="27111"/>
                  </a:lnTo>
                  <a:lnTo>
                    <a:pt x="17550" y="24754"/>
                  </a:lnTo>
                  <a:lnTo>
                    <a:pt x="17026" y="22396"/>
                  </a:lnTo>
                  <a:lnTo>
                    <a:pt x="16241" y="20039"/>
                  </a:lnTo>
                  <a:lnTo>
                    <a:pt x="15455" y="17681"/>
                  </a:lnTo>
                  <a:lnTo>
                    <a:pt x="14407" y="15586"/>
                  </a:lnTo>
                  <a:lnTo>
                    <a:pt x="13359" y="13490"/>
                  </a:lnTo>
                  <a:lnTo>
                    <a:pt x="12050" y="11395"/>
                  </a:lnTo>
                  <a:lnTo>
                    <a:pt x="10609" y="9430"/>
                  </a:lnTo>
                  <a:lnTo>
                    <a:pt x="9168" y="7597"/>
                  </a:lnTo>
                  <a:lnTo>
                    <a:pt x="7466" y="5894"/>
                  </a:lnTo>
                  <a:lnTo>
                    <a:pt x="5763" y="4323"/>
                  </a:lnTo>
                  <a:lnTo>
                    <a:pt x="3929" y="2751"/>
                  </a:lnTo>
                  <a:lnTo>
                    <a:pt x="2096" y="1310"/>
                  </a:lnTo>
                  <a:lnTo>
                    <a:pt x="0"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sp>
          <p:nvSpPr>
            <p:cNvPr id="542" name="Google Shape;542;p19"/>
            <p:cNvSpPr/>
            <p:nvPr/>
          </p:nvSpPr>
          <p:spPr>
            <a:xfrm>
              <a:off x="3004525" y="238125"/>
              <a:ext cx="1610950" cy="458400"/>
            </a:xfrm>
            <a:custGeom>
              <a:avLst/>
              <a:gdLst/>
              <a:ahLst/>
              <a:cxnLst/>
              <a:rect l="l" t="t" r="r" b="b"/>
              <a:pathLst>
                <a:path w="64438" h="18336" extrusionOk="0">
                  <a:moveTo>
                    <a:pt x="32219" y="0"/>
                  </a:moveTo>
                  <a:lnTo>
                    <a:pt x="29731" y="131"/>
                  </a:lnTo>
                  <a:lnTo>
                    <a:pt x="27242" y="393"/>
                  </a:lnTo>
                  <a:lnTo>
                    <a:pt x="24754" y="786"/>
                  </a:lnTo>
                  <a:lnTo>
                    <a:pt x="22396" y="1310"/>
                  </a:lnTo>
                  <a:lnTo>
                    <a:pt x="20039" y="2096"/>
                  </a:lnTo>
                  <a:lnTo>
                    <a:pt x="17812" y="2881"/>
                  </a:lnTo>
                  <a:lnTo>
                    <a:pt x="15586" y="3929"/>
                  </a:lnTo>
                  <a:lnTo>
                    <a:pt x="13490" y="4977"/>
                  </a:lnTo>
                  <a:lnTo>
                    <a:pt x="11395" y="6287"/>
                  </a:lnTo>
                  <a:lnTo>
                    <a:pt x="9430" y="7727"/>
                  </a:lnTo>
                  <a:lnTo>
                    <a:pt x="7597" y="9168"/>
                  </a:lnTo>
                  <a:lnTo>
                    <a:pt x="5894" y="10870"/>
                  </a:lnTo>
                  <a:lnTo>
                    <a:pt x="4323" y="12573"/>
                  </a:lnTo>
                  <a:lnTo>
                    <a:pt x="2751" y="14407"/>
                  </a:lnTo>
                  <a:lnTo>
                    <a:pt x="1310" y="16240"/>
                  </a:lnTo>
                  <a:lnTo>
                    <a:pt x="1" y="18336"/>
                  </a:lnTo>
                  <a:lnTo>
                    <a:pt x="64437" y="18336"/>
                  </a:lnTo>
                  <a:lnTo>
                    <a:pt x="63128" y="16240"/>
                  </a:lnTo>
                  <a:lnTo>
                    <a:pt x="61687" y="14407"/>
                  </a:lnTo>
                  <a:lnTo>
                    <a:pt x="60115" y="12573"/>
                  </a:lnTo>
                  <a:lnTo>
                    <a:pt x="58544" y="10870"/>
                  </a:lnTo>
                  <a:lnTo>
                    <a:pt x="56841" y="9168"/>
                  </a:lnTo>
                  <a:lnTo>
                    <a:pt x="55008" y="7727"/>
                  </a:lnTo>
                  <a:lnTo>
                    <a:pt x="53043" y="6287"/>
                  </a:lnTo>
                  <a:lnTo>
                    <a:pt x="50948" y="4977"/>
                  </a:lnTo>
                  <a:lnTo>
                    <a:pt x="48852" y="3929"/>
                  </a:lnTo>
                  <a:lnTo>
                    <a:pt x="46757" y="2881"/>
                  </a:lnTo>
                  <a:lnTo>
                    <a:pt x="44399" y="2096"/>
                  </a:lnTo>
                  <a:lnTo>
                    <a:pt x="42042" y="1310"/>
                  </a:lnTo>
                  <a:lnTo>
                    <a:pt x="39684" y="786"/>
                  </a:lnTo>
                  <a:lnTo>
                    <a:pt x="37327" y="393"/>
                  </a:lnTo>
                  <a:lnTo>
                    <a:pt x="34707" y="131"/>
                  </a:lnTo>
                  <a:lnTo>
                    <a:pt x="32219"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sp>
          <p:nvSpPr>
            <p:cNvPr id="543" name="Google Shape;543;p19"/>
            <p:cNvSpPr/>
            <p:nvPr/>
          </p:nvSpPr>
          <p:spPr>
            <a:xfrm>
              <a:off x="2994700" y="5018475"/>
              <a:ext cx="1607675" cy="458400"/>
            </a:xfrm>
            <a:custGeom>
              <a:avLst/>
              <a:gdLst/>
              <a:ahLst/>
              <a:cxnLst/>
              <a:rect l="l" t="t" r="r" b="b"/>
              <a:pathLst>
                <a:path w="64307" h="18336" extrusionOk="0">
                  <a:moveTo>
                    <a:pt x="1" y="0"/>
                  </a:moveTo>
                  <a:lnTo>
                    <a:pt x="1180" y="2096"/>
                  </a:lnTo>
                  <a:lnTo>
                    <a:pt x="2620" y="3929"/>
                  </a:lnTo>
                  <a:lnTo>
                    <a:pt x="4192" y="5763"/>
                  </a:lnTo>
                  <a:lnTo>
                    <a:pt x="5763" y="7466"/>
                  </a:lnTo>
                  <a:lnTo>
                    <a:pt x="7597" y="9168"/>
                  </a:lnTo>
                  <a:lnTo>
                    <a:pt x="9431" y="10609"/>
                  </a:lnTo>
                  <a:lnTo>
                    <a:pt x="11395" y="12050"/>
                  </a:lnTo>
                  <a:lnTo>
                    <a:pt x="13360" y="13228"/>
                  </a:lnTo>
                  <a:lnTo>
                    <a:pt x="15455" y="14407"/>
                  </a:lnTo>
                  <a:lnTo>
                    <a:pt x="17682" y="15455"/>
                  </a:lnTo>
                  <a:lnTo>
                    <a:pt x="19908" y="16241"/>
                  </a:lnTo>
                  <a:lnTo>
                    <a:pt x="22265" y="17026"/>
                  </a:lnTo>
                  <a:lnTo>
                    <a:pt x="24623" y="17550"/>
                  </a:lnTo>
                  <a:lnTo>
                    <a:pt x="27111" y="17943"/>
                  </a:lnTo>
                  <a:lnTo>
                    <a:pt x="29600" y="18205"/>
                  </a:lnTo>
                  <a:lnTo>
                    <a:pt x="32088" y="18336"/>
                  </a:lnTo>
                  <a:lnTo>
                    <a:pt x="34708" y="18205"/>
                  </a:lnTo>
                  <a:lnTo>
                    <a:pt x="37196" y="17943"/>
                  </a:lnTo>
                  <a:lnTo>
                    <a:pt x="39553" y="17550"/>
                  </a:lnTo>
                  <a:lnTo>
                    <a:pt x="42042" y="17026"/>
                  </a:lnTo>
                  <a:lnTo>
                    <a:pt x="44399" y="16241"/>
                  </a:lnTo>
                  <a:lnTo>
                    <a:pt x="46626" y="15455"/>
                  </a:lnTo>
                  <a:lnTo>
                    <a:pt x="48721" y="14407"/>
                  </a:lnTo>
                  <a:lnTo>
                    <a:pt x="50948" y="13359"/>
                  </a:lnTo>
                  <a:lnTo>
                    <a:pt x="52912" y="12050"/>
                  </a:lnTo>
                  <a:lnTo>
                    <a:pt x="54877" y="10609"/>
                  </a:lnTo>
                  <a:lnTo>
                    <a:pt x="56710" y="9168"/>
                  </a:lnTo>
                  <a:lnTo>
                    <a:pt x="58413" y="7466"/>
                  </a:lnTo>
                  <a:lnTo>
                    <a:pt x="60115" y="5763"/>
                  </a:lnTo>
                  <a:lnTo>
                    <a:pt x="61556" y="3929"/>
                  </a:lnTo>
                  <a:lnTo>
                    <a:pt x="62997" y="2096"/>
                  </a:lnTo>
                  <a:lnTo>
                    <a:pt x="64306"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sp>
          <p:nvSpPr>
            <p:cNvPr id="544" name="Google Shape;544;p19"/>
            <p:cNvSpPr/>
            <p:nvPr/>
          </p:nvSpPr>
          <p:spPr>
            <a:xfrm>
              <a:off x="2873550" y="3937975"/>
              <a:ext cx="1872900" cy="936450"/>
            </a:xfrm>
            <a:custGeom>
              <a:avLst/>
              <a:gdLst/>
              <a:ahLst/>
              <a:cxnLst/>
              <a:rect l="l" t="t" r="r" b="b"/>
              <a:pathLst>
                <a:path w="74916" h="37458" extrusionOk="0">
                  <a:moveTo>
                    <a:pt x="1" y="1"/>
                  </a:moveTo>
                  <a:lnTo>
                    <a:pt x="1" y="1965"/>
                  </a:lnTo>
                  <a:lnTo>
                    <a:pt x="132" y="3799"/>
                  </a:lnTo>
                  <a:lnTo>
                    <a:pt x="394" y="5763"/>
                  </a:lnTo>
                  <a:lnTo>
                    <a:pt x="787" y="7597"/>
                  </a:lnTo>
                  <a:lnTo>
                    <a:pt x="1180" y="9430"/>
                  </a:lnTo>
                  <a:lnTo>
                    <a:pt x="1704" y="11133"/>
                  </a:lnTo>
                  <a:lnTo>
                    <a:pt x="2227" y="12836"/>
                  </a:lnTo>
                  <a:lnTo>
                    <a:pt x="2882" y="14538"/>
                  </a:lnTo>
                  <a:lnTo>
                    <a:pt x="3668" y="16241"/>
                  </a:lnTo>
                  <a:lnTo>
                    <a:pt x="4585" y="17812"/>
                  </a:lnTo>
                  <a:lnTo>
                    <a:pt x="5371" y="19384"/>
                  </a:lnTo>
                  <a:lnTo>
                    <a:pt x="6418" y="20956"/>
                  </a:lnTo>
                  <a:lnTo>
                    <a:pt x="7466" y="22396"/>
                  </a:lnTo>
                  <a:lnTo>
                    <a:pt x="8514" y="23837"/>
                  </a:lnTo>
                  <a:lnTo>
                    <a:pt x="9693" y="25147"/>
                  </a:lnTo>
                  <a:lnTo>
                    <a:pt x="11002" y="26456"/>
                  </a:lnTo>
                  <a:lnTo>
                    <a:pt x="12312" y="27766"/>
                  </a:lnTo>
                  <a:lnTo>
                    <a:pt x="13622" y="28945"/>
                  </a:lnTo>
                  <a:lnTo>
                    <a:pt x="15062" y="29993"/>
                  </a:lnTo>
                  <a:lnTo>
                    <a:pt x="16503" y="31040"/>
                  </a:lnTo>
                  <a:lnTo>
                    <a:pt x="18075" y="32088"/>
                  </a:lnTo>
                  <a:lnTo>
                    <a:pt x="19646" y="33005"/>
                  </a:lnTo>
                  <a:lnTo>
                    <a:pt x="21218" y="33791"/>
                  </a:lnTo>
                  <a:lnTo>
                    <a:pt x="22920" y="34576"/>
                  </a:lnTo>
                  <a:lnTo>
                    <a:pt x="24623" y="35231"/>
                  </a:lnTo>
                  <a:lnTo>
                    <a:pt x="26326" y="35755"/>
                  </a:lnTo>
                  <a:lnTo>
                    <a:pt x="28159" y="36279"/>
                  </a:lnTo>
                  <a:lnTo>
                    <a:pt x="29862" y="36672"/>
                  </a:lnTo>
                  <a:lnTo>
                    <a:pt x="31695" y="37065"/>
                  </a:lnTo>
                  <a:lnTo>
                    <a:pt x="33660" y="37327"/>
                  </a:lnTo>
                  <a:lnTo>
                    <a:pt x="35493" y="37458"/>
                  </a:lnTo>
                  <a:lnTo>
                    <a:pt x="39423" y="37458"/>
                  </a:lnTo>
                  <a:lnTo>
                    <a:pt x="41256" y="37327"/>
                  </a:lnTo>
                  <a:lnTo>
                    <a:pt x="43221" y="37065"/>
                  </a:lnTo>
                  <a:lnTo>
                    <a:pt x="45054" y="36672"/>
                  </a:lnTo>
                  <a:lnTo>
                    <a:pt x="46757" y="36279"/>
                  </a:lnTo>
                  <a:lnTo>
                    <a:pt x="48590" y="35755"/>
                  </a:lnTo>
                  <a:lnTo>
                    <a:pt x="50293" y="35231"/>
                  </a:lnTo>
                  <a:lnTo>
                    <a:pt x="51996" y="34576"/>
                  </a:lnTo>
                  <a:lnTo>
                    <a:pt x="53698" y="33791"/>
                  </a:lnTo>
                  <a:lnTo>
                    <a:pt x="55270" y="33005"/>
                  </a:lnTo>
                  <a:lnTo>
                    <a:pt x="56841" y="32088"/>
                  </a:lnTo>
                  <a:lnTo>
                    <a:pt x="58413" y="31040"/>
                  </a:lnTo>
                  <a:lnTo>
                    <a:pt x="59854" y="29993"/>
                  </a:lnTo>
                  <a:lnTo>
                    <a:pt x="61294" y="28945"/>
                  </a:lnTo>
                  <a:lnTo>
                    <a:pt x="62604" y="27766"/>
                  </a:lnTo>
                  <a:lnTo>
                    <a:pt x="63914" y="26456"/>
                  </a:lnTo>
                  <a:lnTo>
                    <a:pt x="65223" y="25147"/>
                  </a:lnTo>
                  <a:lnTo>
                    <a:pt x="66402" y="23837"/>
                  </a:lnTo>
                  <a:lnTo>
                    <a:pt x="67450" y="22396"/>
                  </a:lnTo>
                  <a:lnTo>
                    <a:pt x="68498" y="20956"/>
                  </a:lnTo>
                  <a:lnTo>
                    <a:pt x="69414" y="19384"/>
                  </a:lnTo>
                  <a:lnTo>
                    <a:pt x="70331" y="17812"/>
                  </a:lnTo>
                  <a:lnTo>
                    <a:pt x="71248" y="16241"/>
                  </a:lnTo>
                  <a:lnTo>
                    <a:pt x="71903" y="14538"/>
                  </a:lnTo>
                  <a:lnTo>
                    <a:pt x="72558" y="12836"/>
                  </a:lnTo>
                  <a:lnTo>
                    <a:pt x="73212" y="11133"/>
                  </a:lnTo>
                  <a:lnTo>
                    <a:pt x="73736" y="9430"/>
                  </a:lnTo>
                  <a:lnTo>
                    <a:pt x="74129" y="7597"/>
                  </a:lnTo>
                  <a:lnTo>
                    <a:pt x="74522" y="5763"/>
                  </a:lnTo>
                  <a:lnTo>
                    <a:pt x="74653" y="3799"/>
                  </a:lnTo>
                  <a:lnTo>
                    <a:pt x="74784" y="1965"/>
                  </a:lnTo>
                  <a:lnTo>
                    <a:pt x="7491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sp>
          <p:nvSpPr>
            <p:cNvPr id="545" name="Google Shape;545;p19"/>
            <p:cNvSpPr/>
            <p:nvPr/>
          </p:nvSpPr>
          <p:spPr>
            <a:xfrm>
              <a:off x="4890475" y="1921050"/>
              <a:ext cx="936450" cy="1872900"/>
            </a:xfrm>
            <a:custGeom>
              <a:avLst/>
              <a:gdLst/>
              <a:ahLst/>
              <a:cxnLst/>
              <a:rect l="l" t="t" r="r" b="b"/>
              <a:pathLst>
                <a:path w="37458" h="74916" extrusionOk="0">
                  <a:moveTo>
                    <a:pt x="1" y="1"/>
                  </a:moveTo>
                  <a:lnTo>
                    <a:pt x="1" y="74915"/>
                  </a:lnTo>
                  <a:lnTo>
                    <a:pt x="1965" y="74784"/>
                  </a:lnTo>
                  <a:lnTo>
                    <a:pt x="3799" y="74653"/>
                  </a:lnTo>
                  <a:lnTo>
                    <a:pt x="5763" y="74522"/>
                  </a:lnTo>
                  <a:lnTo>
                    <a:pt x="7597" y="74129"/>
                  </a:lnTo>
                  <a:lnTo>
                    <a:pt x="9430" y="73736"/>
                  </a:lnTo>
                  <a:lnTo>
                    <a:pt x="11133" y="73212"/>
                  </a:lnTo>
                  <a:lnTo>
                    <a:pt x="12836" y="72689"/>
                  </a:lnTo>
                  <a:lnTo>
                    <a:pt x="14538" y="71903"/>
                  </a:lnTo>
                  <a:lnTo>
                    <a:pt x="16241" y="71248"/>
                  </a:lnTo>
                  <a:lnTo>
                    <a:pt x="17812" y="70331"/>
                  </a:lnTo>
                  <a:lnTo>
                    <a:pt x="19384" y="69414"/>
                  </a:lnTo>
                  <a:lnTo>
                    <a:pt x="20956" y="68498"/>
                  </a:lnTo>
                  <a:lnTo>
                    <a:pt x="22396" y="67450"/>
                  </a:lnTo>
                  <a:lnTo>
                    <a:pt x="23837" y="66402"/>
                  </a:lnTo>
                  <a:lnTo>
                    <a:pt x="25147" y="65223"/>
                  </a:lnTo>
                  <a:lnTo>
                    <a:pt x="26456" y="63914"/>
                  </a:lnTo>
                  <a:lnTo>
                    <a:pt x="27766" y="62604"/>
                  </a:lnTo>
                  <a:lnTo>
                    <a:pt x="28945" y="61294"/>
                  </a:lnTo>
                  <a:lnTo>
                    <a:pt x="29993" y="59854"/>
                  </a:lnTo>
                  <a:lnTo>
                    <a:pt x="31040" y="58413"/>
                  </a:lnTo>
                  <a:lnTo>
                    <a:pt x="32088" y="56841"/>
                  </a:lnTo>
                  <a:lnTo>
                    <a:pt x="33005" y="55270"/>
                  </a:lnTo>
                  <a:lnTo>
                    <a:pt x="33791" y="53698"/>
                  </a:lnTo>
                  <a:lnTo>
                    <a:pt x="34576" y="51996"/>
                  </a:lnTo>
                  <a:lnTo>
                    <a:pt x="35231" y="50293"/>
                  </a:lnTo>
                  <a:lnTo>
                    <a:pt x="35755" y="48590"/>
                  </a:lnTo>
                  <a:lnTo>
                    <a:pt x="36279" y="46757"/>
                  </a:lnTo>
                  <a:lnTo>
                    <a:pt x="36672" y="45054"/>
                  </a:lnTo>
                  <a:lnTo>
                    <a:pt x="37065" y="43221"/>
                  </a:lnTo>
                  <a:lnTo>
                    <a:pt x="37327" y="41256"/>
                  </a:lnTo>
                  <a:lnTo>
                    <a:pt x="37458" y="39423"/>
                  </a:lnTo>
                  <a:lnTo>
                    <a:pt x="37458" y="37458"/>
                  </a:lnTo>
                  <a:lnTo>
                    <a:pt x="37458" y="35493"/>
                  </a:lnTo>
                  <a:lnTo>
                    <a:pt x="37327" y="33660"/>
                  </a:lnTo>
                  <a:lnTo>
                    <a:pt x="37065" y="31695"/>
                  </a:lnTo>
                  <a:lnTo>
                    <a:pt x="36672" y="29862"/>
                  </a:lnTo>
                  <a:lnTo>
                    <a:pt x="36279" y="28159"/>
                  </a:lnTo>
                  <a:lnTo>
                    <a:pt x="35755" y="26326"/>
                  </a:lnTo>
                  <a:lnTo>
                    <a:pt x="35231" y="24623"/>
                  </a:lnTo>
                  <a:lnTo>
                    <a:pt x="34576" y="22920"/>
                  </a:lnTo>
                  <a:lnTo>
                    <a:pt x="33791" y="21218"/>
                  </a:lnTo>
                  <a:lnTo>
                    <a:pt x="33005" y="19646"/>
                  </a:lnTo>
                  <a:lnTo>
                    <a:pt x="32088" y="18075"/>
                  </a:lnTo>
                  <a:lnTo>
                    <a:pt x="31040" y="16503"/>
                  </a:lnTo>
                  <a:lnTo>
                    <a:pt x="29993" y="15062"/>
                  </a:lnTo>
                  <a:lnTo>
                    <a:pt x="28945" y="13622"/>
                  </a:lnTo>
                  <a:lnTo>
                    <a:pt x="27766" y="12312"/>
                  </a:lnTo>
                  <a:lnTo>
                    <a:pt x="26456" y="11002"/>
                  </a:lnTo>
                  <a:lnTo>
                    <a:pt x="25147" y="9693"/>
                  </a:lnTo>
                  <a:lnTo>
                    <a:pt x="23837" y="8514"/>
                  </a:lnTo>
                  <a:lnTo>
                    <a:pt x="22396" y="7466"/>
                  </a:lnTo>
                  <a:lnTo>
                    <a:pt x="20956" y="6418"/>
                  </a:lnTo>
                  <a:lnTo>
                    <a:pt x="19384" y="5371"/>
                  </a:lnTo>
                  <a:lnTo>
                    <a:pt x="17812" y="4585"/>
                  </a:lnTo>
                  <a:lnTo>
                    <a:pt x="16241" y="3668"/>
                  </a:lnTo>
                  <a:lnTo>
                    <a:pt x="14538" y="2882"/>
                  </a:lnTo>
                  <a:lnTo>
                    <a:pt x="12836" y="2227"/>
                  </a:lnTo>
                  <a:lnTo>
                    <a:pt x="11133" y="1704"/>
                  </a:lnTo>
                  <a:lnTo>
                    <a:pt x="9430" y="1180"/>
                  </a:lnTo>
                  <a:lnTo>
                    <a:pt x="7597" y="787"/>
                  </a:lnTo>
                  <a:lnTo>
                    <a:pt x="5763" y="394"/>
                  </a:lnTo>
                  <a:lnTo>
                    <a:pt x="3799" y="132"/>
                  </a:lnTo>
                  <a:lnTo>
                    <a:pt x="196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sp>
          <p:nvSpPr>
            <p:cNvPr id="546" name="Google Shape;546;p19"/>
            <p:cNvSpPr/>
            <p:nvPr/>
          </p:nvSpPr>
          <p:spPr>
            <a:xfrm>
              <a:off x="2873550" y="840575"/>
              <a:ext cx="1872900" cy="936450"/>
            </a:xfrm>
            <a:custGeom>
              <a:avLst/>
              <a:gdLst/>
              <a:ahLst/>
              <a:cxnLst/>
              <a:rect l="l" t="t" r="r" b="b"/>
              <a:pathLst>
                <a:path w="74916" h="37458" extrusionOk="0">
                  <a:moveTo>
                    <a:pt x="37458" y="0"/>
                  </a:moveTo>
                  <a:lnTo>
                    <a:pt x="35493" y="131"/>
                  </a:lnTo>
                  <a:lnTo>
                    <a:pt x="33660" y="262"/>
                  </a:lnTo>
                  <a:lnTo>
                    <a:pt x="31695" y="524"/>
                  </a:lnTo>
                  <a:lnTo>
                    <a:pt x="29862" y="786"/>
                  </a:lnTo>
                  <a:lnTo>
                    <a:pt x="28159" y="1179"/>
                  </a:lnTo>
                  <a:lnTo>
                    <a:pt x="26326" y="1703"/>
                  </a:lnTo>
                  <a:lnTo>
                    <a:pt x="24623" y="2358"/>
                  </a:lnTo>
                  <a:lnTo>
                    <a:pt x="22920" y="3013"/>
                  </a:lnTo>
                  <a:lnTo>
                    <a:pt x="21218" y="3798"/>
                  </a:lnTo>
                  <a:lnTo>
                    <a:pt x="19646" y="4584"/>
                  </a:lnTo>
                  <a:lnTo>
                    <a:pt x="18075" y="5501"/>
                  </a:lnTo>
                  <a:lnTo>
                    <a:pt x="16503" y="6418"/>
                  </a:lnTo>
                  <a:lnTo>
                    <a:pt x="15062" y="7465"/>
                  </a:lnTo>
                  <a:lnTo>
                    <a:pt x="13622" y="8644"/>
                  </a:lnTo>
                  <a:lnTo>
                    <a:pt x="12312" y="9823"/>
                  </a:lnTo>
                  <a:lnTo>
                    <a:pt x="11002" y="11002"/>
                  </a:lnTo>
                  <a:lnTo>
                    <a:pt x="9693" y="12311"/>
                  </a:lnTo>
                  <a:lnTo>
                    <a:pt x="8514" y="13752"/>
                  </a:lnTo>
                  <a:lnTo>
                    <a:pt x="7466" y="15062"/>
                  </a:lnTo>
                  <a:lnTo>
                    <a:pt x="6418" y="16633"/>
                  </a:lnTo>
                  <a:lnTo>
                    <a:pt x="5371" y="18074"/>
                  </a:lnTo>
                  <a:lnTo>
                    <a:pt x="4585" y="19646"/>
                  </a:lnTo>
                  <a:lnTo>
                    <a:pt x="3668" y="21217"/>
                  </a:lnTo>
                  <a:lnTo>
                    <a:pt x="2882" y="22920"/>
                  </a:lnTo>
                  <a:lnTo>
                    <a:pt x="2227" y="24622"/>
                  </a:lnTo>
                  <a:lnTo>
                    <a:pt x="1704" y="26325"/>
                  </a:lnTo>
                  <a:lnTo>
                    <a:pt x="1180" y="28159"/>
                  </a:lnTo>
                  <a:lnTo>
                    <a:pt x="787" y="29992"/>
                  </a:lnTo>
                  <a:lnTo>
                    <a:pt x="394" y="31826"/>
                  </a:lnTo>
                  <a:lnTo>
                    <a:pt x="132" y="33659"/>
                  </a:lnTo>
                  <a:lnTo>
                    <a:pt x="1" y="35624"/>
                  </a:lnTo>
                  <a:lnTo>
                    <a:pt x="1" y="37457"/>
                  </a:lnTo>
                  <a:lnTo>
                    <a:pt x="74915" y="37457"/>
                  </a:lnTo>
                  <a:lnTo>
                    <a:pt x="74784" y="35624"/>
                  </a:lnTo>
                  <a:lnTo>
                    <a:pt x="74653" y="33659"/>
                  </a:lnTo>
                  <a:lnTo>
                    <a:pt x="74522" y="31826"/>
                  </a:lnTo>
                  <a:lnTo>
                    <a:pt x="74129" y="29992"/>
                  </a:lnTo>
                  <a:lnTo>
                    <a:pt x="73736" y="28159"/>
                  </a:lnTo>
                  <a:lnTo>
                    <a:pt x="73212" y="26325"/>
                  </a:lnTo>
                  <a:lnTo>
                    <a:pt x="72558" y="24622"/>
                  </a:lnTo>
                  <a:lnTo>
                    <a:pt x="71903" y="22920"/>
                  </a:lnTo>
                  <a:lnTo>
                    <a:pt x="71248" y="21217"/>
                  </a:lnTo>
                  <a:lnTo>
                    <a:pt x="70331" y="19646"/>
                  </a:lnTo>
                  <a:lnTo>
                    <a:pt x="69414" y="18074"/>
                  </a:lnTo>
                  <a:lnTo>
                    <a:pt x="68498" y="16633"/>
                  </a:lnTo>
                  <a:lnTo>
                    <a:pt x="67450" y="15062"/>
                  </a:lnTo>
                  <a:lnTo>
                    <a:pt x="66402" y="13752"/>
                  </a:lnTo>
                  <a:lnTo>
                    <a:pt x="65223" y="12311"/>
                  </a:lnTo>
                  <a:lnTo>
                    <a:pt x="63914" y="11002"/>
                  </a:lnTo>
                  <a:lnTo>
                    <a:pt x="62604" y="9823"/>
                  </a:lnTo>
                  <a:lnTo>
                    <a:pt x="61294" y="8644"/>
                  </a:lnTo>
                  <a:lnTo>
                    <a:pt x="59854" y="7465"/>
                  </a:lnTo>
                  <a:lnTo>
                    <a:pt x="58413" y="6418"/>
                  </a:lnTo>
                  <a:lnTo>
                    <a:pt x="56841" y="5501"/>
                  </a:lnTo>
                  <a:lnTo>
                    <a:pt x="55270" y="4584"/>
                  </a:lnTo>
                  <a:lnTo>
                    <a:pt x="53698" y="3798"/>
                  </a:lnTo>
                  <a:lnTo>
                    <a:pt x="51996" y="3013"/>
                  </a:lnTo>
                  <a:lnTo>
                    <a:pt x="50293" y="2358"/>
                  </a:lnTo>
                  <a:lnTo>
                    <a:pt x="48590" y="1703"/>
                  </a:lnTo>
                  <a:lnTo>
                    <a:pt x="46757" y="1179"/>
                  </a:lnTo>
                  <a:lnTo>
                    <a:pt x="45054" y="786"/>
                  </a:lnTo>
                  <a:lnTo>
                    <a:pt x="43221" y="524"/>
                  </a:lnTo>
                  <a:lnTo>
                    <a:pt x="41256" y="262"/>
                  </a:lnTo>
                  <a:lnTo>
                    <a:pt x="39423" y="131"/>
                  </a:lnTo>
                  <a:lnTo>
                    <a:pt x="37458"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sp>
          <p:nvSpPr>
            <p:cNvPr id="547" name="Google Shape;547;p19"/>
            <p:cNvSpPr/>
            <p:nvPr/>
          </p:nvSpPr>
          <p:spPr>
            <a:xfrm>
              <a:off x="1190625" y="2052025"/>
              <a:ext cx="458400" cy="1610950"/>
            </a:xfrm>
            <a:custGeom>
              <a:avLst/>
              <a:gdLst/>
              <a:ahLst/>
              <a:cxnLst/>
              <a:rect l="l" t="t" r="r" b="b"/>
              <a:pathLst>
                <a:path w="18336" h="64438" extrusionOk="0">
                  <a:moveTo>
                    <a:pt x="18336" y="1"/>
                  </a:moveTo>
                  <a:lnTo>
                    <a:pt x="16240" y="1310"/>
                  </a:lnTo>
                  <a:lnTo>
                    <a:pt x="14407" y="2751"/>
                  </a:lnTo>
                  <a:lnTo>
                    <a:pt x="12573" y="4323"/>
                  </a:lnTo>
                  <a:lnTo>
                    <a:pt x="10870" y="5894"/>
                  </a:lnTo>
                  <a:lnTo>
                    <a:pt x="9168" y="7597"/>
                  </a:lnTo>
                  <a:lnTo>
                    <a:pt x="7727" y="9430"/>
                  </a:lnTo>
                  <a:lnTo>
                    <a:pt x="6287" y="11395"/>
                  </a:lnTo>
                  <a:lnTo>
                    <a:pt x="4977" y="13490"/>
                  </a:lnTo>
                  <a:lnTo>
                    <a:pt x="3929" y="15586"/>
                  </a:lnTo>
                  <a:lnTo>
                    <a:pt x="2881" y="17681"/>
                  </a:lnTo>
                  <a:lnTo>
                    <a:pt x="2096" y="20039"/>
                  </a:lnTo>
                  <a:lnTo>
                    <a:pt x="1310" y="22396"/>
                  </a:lnTo>
                  <a:lnTo>
                    <a:pt x="786" y="24754"/>
                  </a:lnTo>
                  <a:lnTo>
                    <a:pt x="393" y="27111"/>
                  </a:lnTo>
                  <a:lnTo>
                    <a:pt x="131" y="29731"/>
                  </a:lnTo>
                  <a:lnTo>
                    <a:pt x="0" y="32219"/>
                  </a:lnTo>
                  <a:lnTo>
                    <a:pt x="131" y="34707"/>
                  </a:lnTo>
                  <a:lnTo>
                    <a:pt x="393" y="37196"/>
                  </a:lnTo>
                  <a:lnTo>
                    <a:pt x="786" y="39684"/>
                  </a:lnTo>
                  <a:lnTo>
                    <a:pt x="1310" y="42042"/>
                  </a:lnTo>
                  <a:lnTo>
                    <a:pt x="2096" y="44399"/>
                  </a:lnTo>
                  <a:lnTo>
                    <a:pt x="2881" y="46626"/>
                  </a:lnTo>
                  <a:lnTo>
                    <a:pt x="3929" y="48852"/>
                  </a:lnTo>
                  <a:lnTo>
                    <a:pt x="4977" y="50948"/>
                  </a:lnTo>
                  <a:lnTo>
                    <a:pt x="6287" y="53043"/>
                  </a:lnTo>
                  <a:lnTo>
                    <a:pt x="7727" y="55008"/>
                  </a:lnTo>
                  <a:lnTo>
                    <a:pt x="9168" y="56841"/>
                  </a:lnTo>
                  <a:lnTo>
                    <a:pt x="10870" y="58544"/>
                  </a:lnTo>
                  <a:lnTo>
                    <a:pt x="12573" y="60115"/>
                  </a:lnTo>
                  <a:lnTo>
                    <a:pt x="14407" y="61687"/>
                  </a:lnTo>
                  <a:lnTo>
                    <a:pt x="16240" y="63128"/>
                  </a:lnTo>
                  <a:lnTo>
                    <a:pt x="18336" y="64437"/>
                  </a:lnTo>
                  <a:lnTo>
                    <a:pt x="18336"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sp>
          <p:nvSpPr>
            <p:cNvPr id="548" name="Google Shape;548;p19"/>
            <p:cNvSpPr/>
            <p:nvPr/>
          </p:nvSpPr>
          <p:spPr>
            <a:xfrm>
              <a:off x="4890475" y="889675"/>
              <a:ext cx="890625" cy="887350"/>
            </a:xfrm>
            <a:custGeom>
              <a:avLst/>
              <a:gdLst/>
              <a:ahLst/>
              <a:cxnLst/>
              <a:rect l="l" t="t" r="r" b="b"/>
              <a:pathLst>
                <a:path w="35625" h="35494" extrusionOk="0">
                  <a:moveTo>
                    <a:pt x="1" y="1"/>
                  </a:moveTo>
                  <a:lnTo>
                    <a:pt x="1" y="35493"/>
                  </a:lnTo>
                  <a:lnTo>
                    <a:pt x="35624" y="35493"/>
                  </a:lnTo>
                  <a:lnTo>
                    <a:pt x="35493" y="33660"/>
                  </a:lnTo>
                  <a:lnTo>
                    <a:pt x="35362" y="31826"/>
                  </a:lnTo>
                  <a:lnTo>
                    <a:pt x="35100" y="30124"/>
                  </a:lnTo>
                  <a:lnTo>
                    <a:pt x="34838" y="28290"/>
                  </a:lnTo>
                  <a:lnTo>
                    <a:pt x="34445" y="26587"/>
                  </a:lnTo>
                  <a:lnTo>
                    <a:pt x="33922" y="24885"/>
                  </a:lnTo>
                  <a:lnTo>
                    <a:pt x="33398" y="23313"/>
                  </a:lnTo>
                  <a:lnTo>
                    <a:pt x="32743" y="21611"/>
                  </a:lnTo>
                  <a:lnTo>
                    <a:pt x="32088" y="20039"/>
                  </a:lnTo>
                  <a:lnTo>
                    <a:pt x="31302" y="18598"/>
                  </a:lnTo>
                  <a:lnTo>
                    <a:pt x="30385" y="17027"/>
                  </a:lnTo>
                  <a:lnTo>
                    <a:pt x="29469" y="15586"/>
                  </a:lnTo>
                  <a:lnTo>
                    <a:pt x="28552" y="14276"/>
                  </a:lnTo>
                  <a:lnTo>
                    <a:pt x="27504" y="12836"/>
                  </a:lnTo>
                  <a:lnTo>
                    <a:pt x="26325" y="11657"/>
                  </a:lnTo>
                  <a:lnTo>
                    <a:pt x="25147" y="10347"/>
                  </a:lnTo>
                  <a:lnTo>
                    <a:pt x="23968" y="9169"/>
                  </a:lnTo>
                  <a:lnTo>
                    <a:pt x="22658" y="8121"/>
                  </a:lnTo>
                  <a:lnTo>
                    <a:pt x="21349" y="7073"/>
                  </a:lnTo>
                  <a:lnTo>
                    <a:pt x="19908" y="6025"/>
                  </a:lnTo>
                  <a:lnTo>
                    <a:pt x="18467" y="5109"/>
                  </a:lnTo>
                  <a:lnTo>
                    <a:pt x="16896" y="4192"/>
                  </a:lnTo>
                  <a:lnTo>
                    <a:pt x="15455" y="3406"/>
                  </a:lnTo>
                  <a:lnTo>
                    <a:pt x="13883" y="2751"/>
                  </a:lnTo>
                  <a:lnTo>
                    <a:pt x="12181" y="2096"/>
                  </a:lnTo>
                  <a:lnTo>
                    <a:pt x="10609" y="1572"/>
                  </a:lnTo>
                  <a:lnTo>
                    <a:pt x="8907" y="1049"/>
                  </a:lnTo>
                  <a:lnTo>
                    <a:pt x="7204" y="656"/>
                  </a:lnTo>
                  <a:lnTo>
                    <a:pt x="5370" y="394"/>
                  </a:lnTo>
                  <a:lnTo>
                    <a:pt x="3668" y="132"/>
                  </a:lnTo>
                  <a:lnTo>
                    <a:pt x="183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sp>
          <p:nvSpPr>
            <p:cNvPr id="549" name="Google Shape;549;p19"/>
            <p:cNvSpPr/>
            <p:nvPr/>
          </p:nvSpPr>
          <p:spPr>
            <a:xfrm>
              <a:off x="4890475" y="889675"/>
              <a:ext cx="890625" cy="887350"/>
            </a:xfrm>
            <a:custGeom>
              <a:avLst/>
              <a:gdLst/>
              <a:ahLst/>
              <a:cxnLst/>
              <a:rect l="l" t="t" r="r" b="b"/>
              <a:pathLst>
                <a:path w="35625" h="35494" fill="none" extrusionOk="0">
                  <a:moveTo>
                    <a:pt x="35624" y="35493"/>
                  </a:moveTo>
                  <a:lnTo>
                    <a:pt x="1" y="35493"/>
                  </a:lnTo>
                  <a:lnTo>
                    <a:pt x="1" y="1"/>
                  </a:lnTo>
                  <a:lnTo>
                    <a:pt x="1" y="1"/>
                  </a:lnTo>
                  <a:lnTo>
                    <a:pt x="1834" y="1"/>
                  </a:lnTo>
                  <a:lnTo>
                    <a:pt x="3668" y="132"/>
                  </a:lnTo>
                  <a:lnTo>
                    <a:pt x="5370" y="394"/>
                  </a:lnTo>
                  <a:lnTo>
                    <a:pt x="7204" y="656"/>
                  </a:lnTo>
                  <a:lnTo>
                    <a:pt x="8907" y="1049"/>
                  </a:lnTo>
                  <a:lnTo>
                    <a:pt x="10609" y="1572"/>
                  </a:lnTo>
                  <a:lnTo>
                    <a:pt x="12181" y="2096"/>
                  </a:lnTo>
                  <a:lnTo>
                    <a:pt x="13883" y="2751"/>
                  </a:lnTo>
                  <a:lnTo>
                    <a:pt x="15455" y="3406"/>
                  </a:lnTo>
                  <a:lnTo>
                    <a:pt x="16896" y="4192"/>
                  </a:lnTo>
                  <a:lnTo>
                    <a:pt x="18467" y="5109"/>
                  </a:lnTo>
                  <a:lnTo>
                    <a:pt x="19908" y="6025"/>
                  </a:lnTo>
                  <a:lnTo>
                    <a:pt x="21349" y="7073"/>
                  </a:lnTo>
                  <a:lnTo>
                    <a:pt x="22658" y="8121"/>
                  </a:lnTo>
                  <a:lnTo>
                    <a:pt x="23968" y="9169"/>
                  </a:lnTo>
                  <a:lnTo>
                    <a:pt x="25147" y="10347"/>
                  </a:lnTo>
                  <a:lnTo>
                    <a:pt x="26325" y="11657"/>
                  </a:lnTo>
                  <a:lnTo>
                    <a:pt x="27504" y="12836"/>
                  </a:lnTo>
                  <a:lnTo>
                    <a:pt x="28552" y="14276"/>
                  </a:lnTo>
                  <a:lnTo>
                    <a:pt x="29469" y="15586"/>
                  </a:lnTo>
                  <a:lnTo>
                    <a:pt x="30385" y="17027"/>
                  </a:lnTo>
                  <a:lnTo>
                    <a:pt x="31302" y="18598"/>
                  </a:lnTo>
                  <a:lnTo>
                    <a:pt x="32088" y="20039"/>
                  </a:lnTo>
                  <a:lnTo>
                    <a:pt x="32743" y="21611"/>
                  </a:lnTo>
                  <a:lnTo>
                    <a:pt x="33398" y="23313"/>
                  </a:lnTo>
                  <a:lnTo>
                    <a:pt x="33922" y="24885"/>
                  </a:lnTo>
                  <a:lnTo>
                    <a:pt x="34445" y="26587"/>
                  </a:lnTo>
                  <a:lnTo>
                    <a:pt x="34838" y="28290"/>
                  </a:lnTo>
                  <a:lnTo>
                    <a:pt x="35100" y="30124"/>
                  </a:lnTo>
                  <a:lnTo>
                    <a:pt x="35362" y="31826"/>
                  </a:lnTo>
                  <a:lnTo>
                    <a:pt x="35493" y="33660"/>
                  </a:lnTo>
                  <a:lnTo>
                    <a:pt x="35624" y="35493"/>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Radio Canada Big"/>
                <a:ea typeface="Radio Canada Big"/>
                <a:cs typeface="Radio Canada Big"/>
                <a:sym typeface="Radio Canada Big"/>
              </a:endParaRPr>
            </a:p>
          </p:txBody>
        </p:sp>
      </p:grpSp>
      <p:sp>
        <p:nvSpPr>
          <p:cNvPr id="550" name="Google Shape;550;p19"/>
          <p:cNvSpPr txBox="1">
            <a:spLocks noGrp="1"/>
          </p:cNvSpPr>
          <p:nvPr>
            <p:ph type="body" idx="32"/>
          </p:nvPr>
        </p:nvSpPr>
        <p:spPr>
          <a:xfrm rot="-5400000">
            <a:off x="-204157" y="1594040"/>
            <a:ext cx="1203000" cy="221400"/>
          </a:xfrm>
          <a:prstGeom prst="rect">
            <a:avLst/>
          </a:prstGeom>
          <a:noFill/>
          <a:ln>
            <a:noFill/>
          </a:ln>
        </p:spPr>
        <p:txBody>
          <a:bodyPr spcFirstLastPara="1" wrap="square" lIns="34275" tIns="17150" rIns="34275" bIns="17150" anchor="t" anchorCtr="0">
            <a:noAutofit/>
          </a:bodyPr>
          <a:lstStyle>
            <a:lvl1pPr marL="457200" lvl="0" indent="-228600" algn="ctr">
              <a:lnSpc>
                <a:spcPct val="90000"/>
              </a:lnSpc>
              <a:spcBef>
                <a:spcPts val="800"/>
              </a:spcBef>
              <a:spcAft>
                <a:spcPts val="0"/>
              </a:spcAft>
              <a:buClr>
                <a:schemeClr val="dk1"/>
              </a:buClr>
              <a:buSzPts val="1300"/>
              <a:buFont typeface="Radio Canada Big"/>
              <a:buNone/>
              <a:defRPr sz="1300">
                <a:solidFill>
                  <a:schemeClr val="dk1"/>
                </a:solidFill>
                <a:latin typeface="Radio Canada Big"/>
                <a:ea typeface="Radio Canada Big"/>
                <a:cs typeface="Radio Canada Big"/>
                <a:sym typeface="Radio Canada Big"/>
              </a:defRPr>
            </a:lvl1pPr>
            <a:lvl2pPr marL="914400" lvl="1"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2pPr>
            <a:lvl3pPr marL="1371600" lvl="2"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3pPr>
            <a:lvl4pPr marL="1828800" lvl="3"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4pPr>
            <a:lvl5pPr marL="2286000" lvl="4"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5pPr>
            <a:lvl6pPr marL="2743200" lvl="5"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6pPr>
            <a:lvl7pPr marL="3200400" lvl="6"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7pPr>
            <a:lvl8pPr marL="3657600" lvl="7"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8pPr>
            <a:lvl9pPr marL="4114800" lvl="8"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9pPr>
          </a:lstStyle>
          <a:p>
            <a:endParaRPr/>
          </a:p>
        </p:txBody>
      </p:sp>
      <p:sp>
        <p:nvSpPr>
          <p:cNvPr id="551" name="Google Shape;551;p19"/>
          <p:cNvSpPr txBox="1">
            <a:spLocks noGrp="1"/>
          </p:cNvSpPr>
          <p:nvPr>
            <p:ph type="body" idx="33"/>
          </p:nvPr>
        </p:nvSpPr>
        <p:spPr>
          <a:xfrm rot="-5400000">
            <a:off x="-204157" y="2918611"/>
            <a:ext cx="1203000" cy="221400"/>
          </a:xfrm>
          <a:prstGeom prst="rect">
            <a:avLst/>
          </a:prstGeom>
          <a:noFill/>
          <a:ln>
            <a:noFill/>
          </a:ln>
        </p:spPr>
        <p:txBody>
          <a:bodyPr spcFirstLastPara="1" wrap="square" lIns="34275" tIns="17150" rIns="34275" bIns="17150" anchor="t" anchorCtr="0">
            <a:noAutofit/>
          </a:bodyPr>
          <a:lstStyle>
            <a:lvl1pPr marL="457200" lvl="0" indent="-228600" algn="ctr">
              <a:lnSpc>
                <a:spcPct val="90000"/>
              </a:lnSpc>
              <a:spcBef>
                <a:spcPts val="800"/>
              </a:spcBef>
              <a:spcAft>
                <a:spcPts val="0"/>
              </a:spcAft>
              <a:buClr>
                <a:schemeClr val="dk1"/>
              </a:buClr>
              <a:buSzPts val="1300"/>
              <a:buFont typeface="Radio Canada Big"/>
              <a:buNone/>
              <a:defRPr sz="1300">
                <a:solidFill>
                  <a:schemeClr val="dk1"/>
                </a:solidFill>
                <a:latin typeface="Radio Canada Big"/>
                <a:ea typeface="Radio Canada Big"/>
                <a:cs typeface="Radio Canada Big"/>
                <a:sym typeface="Radio Canada Big"/>
              </a:defRPr>
            </a:lvl1pPr>
            <a:lvl2pPr marL="914400" lvl="1"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2pPr>
            <a:lvl3pPr marL="1371600" lvl="2"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3pPr>
            <a:lvl4pPr marL="1828800" lvl="3"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4pPr>
            <a:lvl5pPr marL="2286000" lvl="4"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5pPr>
            <a:lvl6pPr marL="2743200" lvl="5"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6pPr>
            <a:lvl7pPr marL="3200400" lvl="6"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7pPr>
            <a:lvl8pPr marL="3657600" lvl="7"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8pPr>
            <a:lvl9pPr marL="4114800" lvl="8"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9pPr>
          </a:lstStyle>
          <a:p>
            <a:endParaRPr/>
          </a:p>
        </p:txBody>
      </p:sp>
      <p:sp>
        <p:nvSpPr>
          <p:cNvPr id="552" name="Google Shape;552;p19"/>
          <p:cNvSpPr txBox="1">
            <a:spLocks noGrp="1"/>
          </p:cNvSpPr>
          <p:nvPr>
            <p:ph type="body" idx="34"/>
          </p:nvPr>
        </p:nvSpPr>
        <p:spPr>
          <a:xfrm rot="-5400000">
            <a:off x="-204156" y="4243777"/>
            <a:ext cx="1203000" cy="221400"/>
          </a:xfrm>
          <a:prstGeom prst="rect">
            <a:avLst/>
          </a:prstGeom>
          <a:noFill/>
          <a:ln>
            <a:noFill/>
          </a:ln>
        </p:spPr>
        <p:txBody>
          <a:bodyPr spcFirstLastPara="1" wrap="square" lIns="34275" tIns="17150" rIns="34275" bIns="17150" anchor="t" anchorCtr="0">
            <a:noAutofit/>
          </a:bodyPr>
          <a:lstStyle>
            <a:lvl1pPr marL="457200" lvl="0" indent="-228600" algn="ctr">
              <a:lnSpc>
                <a:spcPct val="90000"/>
              </a:lnSpc>
              <a:spcBef>
                <a:spcPts val="800"/>
              </a:spcBef>
              <a:spcAft>
                <a:spcPts val="0"/>
              </a:spcAft>
              <a:buClr>
                <a:schemeClr val="dk1"/>
              </a:buClr>
              <a:buSzPts val="1300"/>
              <a:buFont typeface="Radio Canada Big"/>
              <a:buNone/>
              <a:defRPr sz="1300">
                <a:solidFill>
                  <a:schemeClr val="dk1"/>
                </a:solidFill>
                <a:latin typeface="Radio Canada Big"/>
                <a:ea typeface="Radio Canada Big"/>
                <a:cs typeface="Radio Canada Big"/>
                <a:sym typeface="Radio Canada Big"/>
              </a:defRPr>
            </a:lvl1pPr>
            <a:lvl2pPr marL="914400" lvl="1"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2pPr>
            <a:lvl3pPr marL="1371600" lvl="2"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3pPr>
            <a:lvl4pPr marL="1828800" lvl="3"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4pPr>
            <a:lvl5pPr marL="2286000" lvl="4"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5pPr>
            <a:lvl6pPr marL="2743200" lvl="5"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6pPr>
            <a:lvl7pPr marL="3200400" lvl="6"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7pPr>
            <a:lvl8pPr marL="3657600" lvl="7"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8pPr>
            <a:lvl9pPr marL="4114800" lvl="8" indent="-311150" algn="l">
              <a:lnSpc>
                <a:spcPct val="90000"/>
              </a:lnSpc>
              <a:spcBef>
                <a:spcPts val="400"/>
              </a:spcBef>
              <a:spcAft>
                <a:spcPts val="0"/>
              </a:spcAft>
              <a:buClr>
                <a:schemeClr val="dk1"/>
              </a:buClr>
              <a:buSzPts val="1300"/>
              <a:buFont typeface="Radio Canada Big"/>
              <a:buChar char="■"/>
              <a:defRPr sz="1300">
                <a:solidFill>
                  <a:schemeClr val="dk1"/>
                </a:solidFill>
                <a:latin typeface="Radio Canada Big"/>
                <a:ea typeface="Radio Canada Big"/>
                <a:cs typeface="Radio Canada Big"/>
                <a:sym typeface="Radio Canada Big"/>
              </a:defRPr>
            </a:lvl9pPr>
          </a:lstStyle>
          <a:p>
            <a:endParaRPr/>
          </a:p>
        </p:txBody>
      </p:sp>
      <p:sp>
        <p:nvSpPr>
          <p:cNvPr id="553" name="Google Shape;553;p19"/>
          <p:cNvSpPr txBox="1"/>
          <p:nvPr/>
        </p:nvSpPr>
        <p:spPr>
          <a:xfrm>
            <a:off x="8643000" y="4953000"/>
            <a:ext cx="501000" cy="190500"/>
          </a:xfrm>
          <a:prstGeom prst="rect">
            <a:avLst/>
          </a:prstGeom>
          <a:noFill/>
          <a:ln>
            <a:noFill/>
          </a:ln>
        </p:spPr>
        <p:txBody>
          <a:bodyPr spcFirstLastPara="1" wrap="square" lIns="0" tIns="45700" rIns="45700" bIns="0" anchor="t" anchorCtr="0">
            <a:noAutofit/>
          </a:bodyPr>
          <a:lstStyle/>
          <a:p>
            <a:pPr marL="0" lvl="0" indent="0" algn="r" rtl="0">
              <a:spcBef>
                <a:spcPts val="0"/>
              </a:spcBef>
              <a:spcAft>
                <a:spcPts val="0"/>
              </a:spcAft>
              <a:buNone/>
            </a:pPr>
            <a:fld id="{00000000-1234-1234-1234-123412341234}" type="slidenum">
              <a:rPr lang="fr-CA" sz="700">
                <a:latin typeface="Radio Canada"/>
                <a:ea typeface="Radio Canada"/>
                <a:cs typeface="Radio Canada"/>
                <a:sym typeface="Radio Canada"/>
              </a:rPr>
              <a:t>‹N°›</a:t>
            </a:fld>
            <a:endParaRPr sz="700">
              <a:latin typeface="Radio Canada"/>
              <a:ea typeface="Radio Canada"/>
              <a:cs typeface="Radio Canada"/>
              <a:sym typeface="Radio Canada"/>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ndex 01">
  <p:cSld name="CUSTOM">
    <p:spTree>
      <p:nvGrpSpPr>
        <p:cNvPr id="1" name="Shape 575"/>
        <p:cNvGrpSpPr/>
        <p:nvPr/>
      </p:nvGrpSpPr>
      <p:grpSpPr>
        <a:xfrm>
          <a:off x="0" y="0"/>
          <a:ext cx="0" cy="0"/>
          <a:chOff x="0" y="0"/>
          <a:chExt cx="0" cy="0"/>
        </a:xfrm>
      </p:grpSpPr>
      <p:sp>
        <p:nvSpPr>
          <p:cNvPr id="576" name="Google Shape;576;p21"/>
          <p:cNvSpPr/>
          <p:nvPr/>
        </p:nvSpPr>
        <p:spPr>
          <a:xfrm>
            <a:off x="0" y="0"/>
            <a:ext cx="9144000" cy="5143500"/>
          </a:xfrm>
          <a:prstGeom prst="rect">
            <a:avLst/>
          </a:prstGeom>
          <a:solidFill>
            <a:schemeClr val="dk1"/>
          </a:solidFill>
          <a:ln>
            <a:noFill/>
          </a:ln>
        </p:spPr>
        <p:txBody>
          <a:bodyPr spcFirstLastPara="1" wrap="square" lIns="0" tIns="0" rIns="0" bIns="0" anchor="ctr" anchorCtr="0">
            <a:noAutofit/>
          </a:bodyPr>
          <a:lstStyle/>
          <a:p>
            <a:pPr marL="0" lvl="0" indent="0" algn="ctr" rtl="0">
              <a:spcBef>
                <a:spcPts val="0"/>
              </a:spcBef>
              <a:spcAft>
                <a:spcPts val="0"/>
              </a:spcAft>
              <a:buClr>
                <a:schemeClr val="dk1"/>
              </a:buClr>
              <a:buSzPts val="1100"/>
              <a:buFont typeface="Arial"/>
              <a:buNone/>
            </a:pPr>
            <a:r>
              <a:rPr lang="fr-CA" sz="2300">
                <a:solidFill>
                  <a:schemeClr val="lt1"/>
                </a:solidFill>
                <a:latin typeface="Radio Canada Big"/>
                <a:ea typeface="Radio Canada Big"/>
                <a:cs typeface="Radio Canada Big"/>
                <a:sym typeface="Radio Canada Big"/>
              </a:rPr>
              <a:t>Cover pages</a:t>
            </a:r>
            <a:endParaRPr sz="2300">
              <a:solidFill>
                <a:schemeClr val="lt1"/>
              </a:solidFill>
              <a:latin typeface="Radio Canada Big"/>
              <a:ea typeface="Radio Canada Big"/>
              <a:cs typeface="Radio Canada Big"/>
              <a:sym typeface="Radio Canada Big"/>
            </a:endParaRPr>
          </a:p>
          <a:p>
            <a:pPr marL="0" lvl="0" indent="0" algn="ctr" rtl="0">
              <a:spcBef>
                <a:spcPts val="0"/>
              </a:spcBef>
              <a:spcAft>
                <a:spcPts val="0"/>
              </a:spcAft>
              <a:buClr>
                <a:schemeClr val="dk1"/>
              </a:buClr>
              <a:buSzPts val="1100"/>
              <a:buFont typeface="Arial"/>
              <a:buNone/>
            </a:pPr>
            <a:r>
              <a:rPr lang="fr-CA" sz="2300">
                <a:solidFill>
                  <a:srgbClr val="CCCCCC"/>
                </a:solidFill>
                <a:latin typeface="Radio Canada Big"/>
                <a:ea typeface="Radio Canada Big"/>
                <a:cs typeface="Radio Canada Big"/>
                <a:sym typeface="Radio Canada Big"/>
              </a:rPr>
              <a:t>Pages couvertures</a:t>
            </a:r>
            <a:endParaRPr sz="2800">
              <a:solidFill>
                <a:schemeClr val="lt1"/>
              </a:solidFill>
              <a:latin typeface="Radio Canada Big"/>
              <a:ea typeface="Radio Canada Big"/>
              <a:cs typeface="Radio Canada Big"/>
              <a:sym typeface="Radio Canada Big"/>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ig gem (no numbering)">
  <p:cSld name="BLANK_3">
    <p:spTree>
      <p:nvGrpSpPr>
        <p:cNvPr id="1" name="Shape 32"/>
        <p:cNvGrpSpPr/>
        <p:nvPr/>
      </p:nvGrpSpPr>
      <p:grpSpPr>
        <a:xfrm>
          <a:off x="0" y="0"/>
          <a:ext cx="0" cy="0"/>
          <a:chOff x="0" y="0"/>
          <a:chExt cx="0" cy="0"/>
        </a:xfrm>
      </p:grpSpPr>
      <p:grpSp>
        <p:nvGrpSpPr>
          <p:cNvPr id="33" name="Google Shape;33;p3"/>
          <p:cNvGrpSpPr/>
          <p:nvPr/>
        </p:nvGrpSpPr>
        <p:grpSpPr>
          <a:xfrm>
            <a:off x="190445" y="275040"/>
            <a:ext cx="520208" cy="520208"/>
            <a:chOff x="1190625" y="238125"/>
            <a:chExt cx="5238750" cy="5238750"/>
          </a:xfrm>
        </p:grpSpPr>
        <p:sp>
          <p:nvSpPr>
            <p:cNvPr id="34" name="Google Shape;34;p3"/>
            <p:cNvSpPr/>
            <p:nvPr/>
          </p:nvSpPr>
          <p:spPr>
            <a:xfrm>
              <a:off x="2873550" y="1921050"/>
              <a:ext cx="1872900" cy="1872900"/>
            </a:xfrm>
            <a:custGeom>
              <a:avLst/>
              <a:gdLst/>
              <a:ahLst/>
              <a:cxnLst/>
              <a:rect l="l" t="t" r="r" b="b"/>
              <a:pathLst>
                <a:path w="74916" h="74916" extrusionOk="0">
                  <a:moveTo>
                    <a:pt x="35493" y="1"/>
                  </a:moveTo>
                  <a:lnTo>
                    <a:pt x="33660" y="263"/>
                  </a:lnTo>
                  <a:lnTo>
                    <a:pt x="31695" y="394"/>
                  </a:lnTo>
                  <a:lnTo>
                    <a:pt x="29862" y="787"/>
                  </a:lnTo>
                  <a:lnTo>
                    <a:pt x="28159" y="1180"/>
                  </a:lnTo>
                  <a:lnTo>
                    <a:pt x="26326" y="1704"/>
                  </a:lnTo>
                  <a:lnTo>
                    <a:pt x="24623" y="2227"/>
                  </a:lnTo>
                  <a:lnTo>
                    <a:pt x="22920" y="3013"/>
                  </a:lnTo>
                  <a:lnTo>
                    <a:pt x="21218" y="3668"/>
                  </a:lnTo>
                  <a:lnTo>
                    <a:pt x="19646" y="4585"/>
                  </a:lnTo>
                  <a:lnTo>
                    <a:pt x="18075" y="5371"/>
                  </a:lnTo>
                  <a:lnTo>
                    <a:pt x="16503" y="6418"/>
                  </a:lnTo>
                  <a:lnTo>
                    <a:pt x="15062" y="7466"/>
                  </a:lnTo>
                  <a:lnTo>
                    <a:pt x="13622" y="8514"/>
                  </a:lnTo>
                  <a:lnTo>
                    <a:pt x="12312" y="9693"/>
                  </a:lnTo>
                  <a:lnTo>
                    <a:pt x="11002" y="11002"/>
                  </a:lnTo>
                  <a:lnTo>
                    <a:pt x="9693" y="12312"/>
                  </a:lnTo>
                  <a:lnTo>
                    <a:pt x="8514" y="13622"/>
                  </a:lnTo>
                  <a:lnTo>
                    <a:pt x="7466" y="15062"/>
                  </a:lnTo>
                  <a:lnTo>
                    <a:pt x="6418" y="16503"/>
                  </a:lnTo>
                  <a:lnTo>
                    <a:pt x="5371" y="18075"/>
                  </a:lnTo>
                  <a:lnTo>
                    <a:pt x="4585" y="19646"/>
                  </a:lnTo>
                  <a:lnTo>
                    <a:pt x="3668" y="21218"/>
                  </a:lnTo>
                  <a:lnTo>
                    <a:pt x="3013" y="22920"/>
                  </a:lnTo>
                  <a:lnTo>
                    <a:pt x="2227" y="24623"/>
                  </a:lnTo>
                  <a:lnTo>
                    <a:pt x="1704" y="26326"/>
                  </a:lnTo>
                  <a:lnTo>
                    <a:pt x="1180" y="28159"/>
                  </a:lnTo>
                  <a:lnTo>
                    <a:pt x="787" y="29862"/>
                  </a:lnTo>
                  <a:lnTo>
                    <a:pt x="394" y="31695"/>
                  </a:lnTo>
                  <a:lnTo>
                    <a:pt x="263" y="33660"/>
                  </a:lnTo>
                  <a:lnTo>
                    <a:pt x="1" y="35493"/>
                  </a:lnTo>
                  <a:lnTo>
                    <a:pt x="1" y="37458"/>
                  </a:lnTo>
                  <a:lnTo>
                    <a:pt x="1" y="39423"/>
                  </a:lnTo>
                  <a:lnTo>
                    <a:pt x="263" y="41256"/>
                  </a:lnTo>
                  <a:lnTo>
                    <a:pt x="394" y="43221"/>
                  </a:lnTo>
                  <a:lnTo>
                    <a:pt x="787" y="45054"/>
                  </a:lnTo>
                  <a:lnTo>
                    <a:pt x="1180" y="46757"/>
                  </a:lnTo>
                  <a:lnTo>
                    <a:pt x="1704" y="48590"/>
                  </a:lnTo>
                  <a:lnTo>
                    <a:pt x="2227" y="50293"/>
                  </a:lnTo>
                  <a:lnTo>
                    <a:pt x="3013" y="51996"/>
                  </a:lnTo>
                  <a:lnTo>
                    <a:pt x="3668" y="53698"/>
                  </a:lnTo>
                  <a:lnTo>
                    <a:pt x="4585" y="55270"/>
                  </a:lnTo>
                  <a:lnTo>
                    <a:pt x="5371" y="56841"/>
                  </a:lnTo>
                  <a:lnTo>
                    <a:pt x="6418" y="58413"/>
                  </a:lnTo>
                  <a:lnTo>
                    <a:pt x="7466" y="59854"/>
                  </a:lnTo>
                  <a:lnTo>
                    <a:pt x="8514" y="61294"/>
                  </a:lnTo>
                  <a:lnTo>
                    <a:pt x="9693" y="62604"/>
                  </a:lnTo>
                  <a:lnTo>
                    <a:pt x="11002" y="63914"/>
                  </a:lnTo>
                  <a:lnTo>
                    <a:pt x="12312" y="65223"/>
                  </a:lnTo>
                  <a:lnTo>
                    <a:pt x="13622" y="66402"/>
                  </a:lnTo>
                  <a:lnTo>
                    <a:pt x="15062" y="67450"/>
                  </a:lnTo>
                  <a:lnTo>
                    <a:pt x="16503" y="68498"/>
                  </a:lnTo>
                  <a:lnTo>
                    <a:pt x="18075" y="69545"/>
                  </a:lnTo>
                  <a:lnTo>
                    <a:pt x="19646" y="70331"/>
                  </a:lnTo>
                  <a:lnTo>
                    <a:pt x="21218" y="71248"/>
                  </a:lnTo>
                  <a:lnTo>
                    <a:pt x="22920" y="71903"/>
                  </a:lnTo>
                  <a:lnTo>
                    <a:pt x="24623" y="72689"/>
                  </a:lnTo>
                  <a:lnTo>
                    <a:pt x="26326" y="73212"/>
                  </a:lnTo>
                  <a:lnTo>
                    <a:pt x="28159" y="73736"/>
                  </a:lnTo>
                  <a:lnTo>
                    <a:pt x="29862" y="74129"/>
                  </a:lnTo>
                  <a:lnTo>
                    <a:pt x="31695" y="74522"/>
                  </a:lnTo>
                  <a:lnTo>
                    <a:pt x="33660" y="74653"/>
                  </a:lnTo>
                  <a:lnTo>
                    <a:pt x="35493" y="74915"/>
                  </a:lnTo>
                  <a:lnTo>
                    <a:pt x="39423" y="74915"/>
                  </a:lnTo>
                  <a:lnTo>
                    <a:pt x="41256" y="74653"/>
                  </a:lnTo>
                  <a:lnTo>
                    <a:pt x="43221" y="74522"/>
                  </a:lnTo>
                  <a:lnTo>
                    <a:pt x="45054" y="74129"/>
                  </a:lnTo>
                  <a:lnTo>
                    <a:pt x="46757" y="73736"/>
                  </a:lnTo>
                  <a:lnTo>
                    <a:pt x="48590" y="73212"/>
                  </a:lnTo>
                  <a:lnTo>
                    <a:pt x="50293" y="72689"/>
                  </a:lnTo>
                  <a:lnTo>
                    <a:pt x="51996" y="71903"/>
                  </a:lnTo>
                  <a:lnTo>
                    <a:pt x="53698" y="71248"/>
                  </a:lnTo>
                  <a:lnTo>
                    <a:pt x="55270" y="70331"/>
                  </a:lnTo>
                  <a:lnTo>
                    <a:pt x="56841" y="69545"/>
                  </a:lnTo>
                  <a:lnTo>
                    <a:pt x="58413" y="68498"/>
                  </a:lnTo>
                  <a:lnTo>
                    <a:pt x="59854" y="67450"/>
                  </a:lnTo>
                  <a:lnTo>
                    <a:pt x="61294" y="66402"/>
                  </a:lnTo>
                  <a:lnTo>
                    <a:pt x="62604" y="65223"/>
                  </a:lnTo>
                  <a:lnTo>
                    <a:pt x="63914" y="63914"/>
                  </a:lnTo>
                  <a:lnTo>
                    <a:pt x="65223" y="62604"/>
                  </a:lnTo>
                  <a:lnTo>
                    <a:pt x="66402" y="61294"/>
                  </a:lnTo>
                  <a:lnTo>
                    <a:pt x="67450" y="59854"/>
                  </a:lnTo>
                  <a:lnTo>
                    <a:pt x="68498" y="58413"/>
                  </a:lnTo>
                  <a:lnTo>
                    <a:pt x="69414" y="56841"/>
                  </a:lnTo>
                  <a:lnTo>
                    <a:pt x="70331" y="55270"/>
                  </a:lnTo>
                  <a:lnTo>
                    <a:pt x="71248" y="53698"/>
                  </a:lnTo>
                  <a:lnTo>
                    <a:pt x="71903" y="51996"/>
                  </a:lnTo>
                  <a:lnTo>
                    <a:pt x="72689" y="50293"/>
                  </a:lnTo>
                  <a:lnTo>
                    <a:pt x="73212" y="48590"/>
                  </a:lnTo>
                  <a:lnTo>
                    <a:pt x="73736" y="46757"/>
                  </a:lnTo>
                  <a:lnTo>
                    <a:pt x="74129" y="45054"/>
                  </a:lnTo>
                  <a:lnTo>
                    <a:pt x="74522" y="43221"/>
                  </a:lnTo>
                  <a:lnTo>
                    <a:pt x="74653" y="41256"/>
                  </a:lnTo>
                  <a:lnTo>
                    <a:pt x="74784" y="39423"/>
                  </a:lnTo>
                  <a:lnTo>
                    <a:pt x="74915" y="37458"/>
                  </a:lnTo>
                  <a:lnTo>
                    <a:pt x="74784" y="35493"/>
                  </a:lnTo>
                  <a:lnTo>
                    <a:pt x="74653" y="33660"/>
                  </a:lnTo>
                  <a:lnTo>
                    <a:pt x="74522" y="31695"/>
                  </a:lnTo>
                  <a:lnTo>
                    <a:pt x="74129" y="29862"/>
                  </a:lnTo>
                  <a:lnTo>
                    <a:pt x="73736" y="28159"/>
                  </a:lnTo>
                  <a:lnTo>
                    <a:pt x="73212" y="26326"/>
                  </a:lnTo>
                  <a:lnTo>
                    <a:pt x="72689" y="24623"/>
                  </a:lnTo>
                  <a:lnTo>
                    <a:pt x="71903" y="22920"/>
                  </a:lnTo>
                  <a:lnTo>
                    <a:pt x="71248" y="21218"/>
                  </a:lnTo>
                  <a:lnTo>
                    <a:pt x="70331" y="19646"/>
                  </a:lnTo>
                  <a:lnTo>
                    <a:pt x="69414" y="18075"/>
                  </a:lnTo>
                  <a:lnTo>
                    <a:pt x="68498" y="16503"/>
                  </a:lnTo>
                  <a:lnTo>
                    <a:pt x="67450" y="15062"/>
                  </a:lnTo>
                  <a:lnTo>
                    <a:pt x="66402" y="13622"/>
                  </a:lnTo>
                  <a:lnTo>
                    <a:pt x="65223" y="12312"/>
                  </a:lnTo>
                  <a:lnTo>
                    <a:pt x="63914" y="11002"/>
                  </a:lnTo>
                  <a:lnTo>
                    <a:pt x="62604" y="9693"/>
                  </a:lnTo>
                  <a:lnTo>
                    <a:pt x="61294" y="8514"/>
                  </a:lnTo>
                  <a:lnTo>
                    <a:pt x="59854" y="7466"/>
                  </a:lnTo>
                  <a:lnTo>
                    <a:pt x="58413" y="6418"/>
                  </a:lnTo>
                  <a:lnTo>
                    <a:pt x="56841" y="5371"/>
                  </a:lnTo>
                  <a:lnTo>
                    <a:pt x="55270" y="4585"/>
                  </a:lnTo>
                  <a:lnTo>
                    <a:pt x="53698" y="3668"/>
                  </a:lnTo>
                  <a:lnTo>
                    <a:pt x="51996" y="3013"/>
                  </a:lnTo>
                  <a:lnTo>
                    <a:pt x="50293" y="2227"/>
                  </a:lnTo>
                  <a:lnTo>
                    <a:pt x="48590" y="1704"/>
                  </a:lnTo>
                  <a:lnTo>
                    <a:pt x="46757" y="1180"/>
                  </a:lnTo>
                  <a:lnTo>
                    <a:pt x="45054" y="787"/>
                  </a:lnTo>
                  <a:lnTo>
                    <a:pt x="43221" y="394"/>
                  </a:lnTo>
                  <a:lnTo>
                    <a:pt x="41256" y="263"/>
                  </a:lnTo>
                  <a:lnTo>
                    <a:pt x="39423"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5" name="Google Shape;35;p3"/>
            <p:cNvSpPr/>
            <p:nvPr/>
          </p:nvSpPr>
          <p:spPr>
            <a:xfrm>
              <a:off x="3810000" y="2857500"/>
              <a:ext cx="0" cy="0"/>
            </a:xfrm>
            <a:custGeom>
              <a:avLst/>
              <a:gdLst/>
              <a:ahLst/>
              <a:cxnLst/>
              <a:rect l="l" t="t" r="r" b="b"/>
              <a:pathLst>
                <a:path extrusionOk="0">
                  <a:moveTo>
                    <a:pt x="0" y="0"/>
                  </a:moveTo>
                  <a:lnTo>
                    <a:pt x="0"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6" name="Google Shape;36;p3"/>
            <p:cNvSpPr/>
            <p:nvPr/>
          </p:nvSpPr>
          <p:spPr>
            <a:xfrm>
              <a:off x="3810000" y="2857500"/>
              <a:ext cx="0" cy="0"/>
            </a:xfrm>
            <a:custGeom>
              <a:avLst/>
              <a:gdLst/>
              <a:ahLst/>
              <a:cxnLst/>
              <a:rect l="l" t="t" r="r" b="b"/>
              <a:pathLst>
                <a:path fill="none" extrusionOk="0">
                  <a:moveTo>
                    <a:pt x="0" y="0"/>
                  </a:moveTo>
                  <a:lnTo>
                    <a:pt x="0" y="0"/>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7" name="Google Shape;37;p3"/>
            <p:cNvSpPr/>
            <p:nvPr/>
          </p:nvSpPr>
          <p:spPr>
            <a:xfrm>
              <a:off x="1793075" y="1921050"/>
              <a:ext cx="936450" cy="1872900"/>
            </a:xfrm>
            <a:custGeom>
              <a:avLst/>
              <a:gdLst/>
              <a:ahLst/>
              <a:cxnLst/>
              <a:rect l="l" t="t" r="r" b="b"/>
              <a:pathLst>
                <a:path w="37458" h="74916" extrusionOk="0">
                  <a:moveTo>
                    <a:pt x="35493" y="1"/>
                  </a:moveTo>
                  <a:lnTo>
                    <a:pt x="33659" y="132"/>
                  </a:lnTo>
                  <a:lnTo>
                    <a:pt x="31695" y="394"/>
                  </a:lnTo>
                  <a:lnTo>
                    <a:pt x="29861" y="787"/>
                  </a:lnTo>
                  <a:lnTo>
                    <a:pt x="28028" y="1180"/>
                  </a:lnTo>
                  <a:lnTo>
                    <a:pt x="26325" y="1704"/>
                  </a:lnTo>
                  <a:lnTo>
                    <a:pt x="24622" y="2227"/>
                  </a:lnTo>
                  <a:lnTo>
                    <a:pt x="22920" y="2882"/>
                  </a:lnTo>
                  <a:lnTo>
                    <a:pt x="21217" y="3668"/>
                  </a:lnTo>
                  <a:lnTo>
                    <a:pt x="19646" y="4585"/>
                  </a:lnTo>
                  <a:lnTo>
                    <a:pt x="18074" y="5371"/>
                  </a:lnTo>
                  <a:lnTo>
                    <a:pt x="16502" y="6418"/>
                  </a:lnTo>
                  <a:lnTo>
                    <a:pt x="15062" y="7466"/>
                  </a:lnTo>
                  <a:lnTo>
                    <a:pt x="13621" y="8514"/>
                  </a:lnTo>
                  <a:lnTo>
                    <a:pt x="12311" y="9693"/>
                  </a:lnTo>
                  <a:lnTo>
                    <a:pt x="11002" y="11002"/>
                  </a:lnTo>
                  <a:lnTo>
                    <a:pt x="9692" y="12312"/>
                  </a:lnTo>
                  <a:lnTo>
                    <a:pt x="8513" y="13622"/>
                  </a:lnTo>
                  <a:lnTo>
                    <a:pt x="7465" y="15062"/>
                  </a:lnTo>
                  <a:lnTo>
                    <a:pt x="6418" y="16503"/>
                  </a:lnTo>
                  <a:lnTo>
                    <a:pt x="5370" y="18075"/>
                  </a:lnTo>
                  <a:lnTo>
                    <a:pt x="4453" y="19646"/>
                  </a:lnTo>
                  <a:lnTo>
                    <a:pt x="3667" y="21218"/>
                  </a:lnTo>
                  <a:lnTo>
                    <a:pt x="2882" y="22920"/>
                  </a:lnTo>
                  <a:lnTo>
                    <a:pt x="2227" y="24623"/>
                  </a:lnTo>
                  <a:lnTo>
                    <a:pt x="1703" y="26326"/>
                  </a:lnTo>
                  <a:lnTo>
                    <a:pt x="1179" y="28159"/>
                  </a:lnTo>
                  <a:lnTo>
                    <a:pt x="786" y="29862"/>
                  </a:lnTo>
                  <a:lnTo>
                    <a:pt x="393" y="31695"/>
                  </a:lnTo>
                  <a:lnTo>
                    <a:pt x="131" y="33660"/>
                  </a:lnTo>
                  <a:lnTo>
                    <a:pt x="0" y="35493"/>
                  </a:lnTo>
                  <a:lnTo>
                    <a:pt x="0" y="37458"/>
                  </a:lnTo>
                  <a:lnTo>
                    <a:pt x="0" y="39423"/>
                  </a:lnTo>
                  <a:lnTo>
                    <a:pt x="131" y="41256"/>
                  </a:lnTo>
                  <a:lnTo>
                    <a:pt x="393" y="43221"/>
                  </a:lnTo>
                  <a:lnTo>
                    <a:pt x="786" y="45054"/>
                  </a:lnTo>
                  <a:lnTo>
                    <a:pt x="1179" y="46757"/>
                  </a:lnTo>
                  <a:lnTo>
                    <a:pt x="1703" y="48590"/>
                  </a:lnTo>
                  <a:lnTo>
                    <a:pt x="2227" y="50293"/>
                  </a:lnTo>
                  <a:lnTo>
                    <a:pt x="2882" y="51996"/>
                  </a:lnTo>
                  <a:lnTo>
                    <a:pt x="3667" y="53698"/>
                  </a:lnTo>
                  <a:lnTo>
                    <a:pt x="4453" y="55270"/>
                  </a:lnTo>
                  <a:lnTo>
                    <a:pt x="5370" y="56841"/>
                  </a:lnTo>
                  <a:lnTo>
                    <a:pt x="6418" y="58413"/>
                  </a:lnTo>
                  <a:lnTo>
                    <a:pt x="7465" y="59854"/>
                  </a:lnTo>
                  <a:lnTo>
                    <a:pt x="8513" y="61294"/>
                  </a:lnTo>
                  <a:lnTo>
                    <a:pt x="9692" y="62604"/>
                  </a:lnTo>
                  <a:lnTo>
                    <a:pt x="11002" y="63914"/>
                  </a:lnTo>
                  <a:lnTo>
                    <a:pt x="12311" y="65223"/>
                  </a:lnTo>
                  <a:lnTo>
                    <a:pt x="13621" y="66402"/>
                  </a:lnTo>
                  <a:lnTo>
                    <a:pt x="15062" y="67450"/>
                  </a:lnTo>
                  <a:lnTo>
                    <a:pt x="16502" y="68498"/>
                  </a:lnTo>
                  <a:lnTo>
                    <a:pt x="18074" y="69414"/>
                  </a:lnTo>
                  <a:lnTo>
                    <a:pt x="19646" y="70331"/>
                  </a:lnTo>
                  <a:lnTo>
                    <a:pt x="21217" y="71248"/>
                  </a:lnTo>
                  <a:lnTo>
                    <a:pt x="22920" y="71903"/>
                  </a:lnTo>
                  <a:lnTo>
                    <a:pt x="24622" y="72689"/>
                  </a:lnTo>
                  <a:lnTo>
                    <a:pt x="26325" y="73212"/>
                  </a:lnTo>
                  <a:lnTo>
                    <a:pt x="28028" y="73736"/>
                  </a:lnTo>
                  <a:lnTo>
                    <a:pt x="29861" y="74129"/>
                  </a:lnTo>
                  <a:lnTo>
                    <a:pt x="31695" y="74522"/>
                  </a:lnTo>
                  <a:lnTo>
                    <a:pt x="33659" y="74653"/>
                  </a:lnTo>
                  <a:lnTo>
                    <a:pt x="35493" y="74784"/>
                  </a:lnTo>
                  <a:lnTo>
                    <a:pt x="37457" y="74915"/>
                  </a:lnTo>
                  <a:lnTo>
                    <a:pt x="37457"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8" name="Google Shape;38;p3"/>
            <p:cNvSpPr/>
            <p:nvPr/>
          </p:nvSpPr>
          <p:spPr>
            <a:xfrm>
              <a:off x="4890475" y="3937975"/>
              <a:ext cx="890625" cy="887350"/>
            </a:xfrm>
            <a:custGeom>
              <a:avLst/>
              <a:gdLst/>
              <a:ahLst/>
              <a:cxnLst/>
              <a:rect l="l" t="t" r="r" b="b"/>
              <a:pathLst>
                <a:path w="35625" h="35494" extrusionOk="0">
                  <a:moveTo>
                    <a:pt x="1" y="1"/>
                  </a:moveTo>
                  <a:lnTo>
                    <a:pt x="1" y="35493"/>
                  </a:lnTo>
                  <a:lnTo>
                    <a:pt x="1834" y="35493"/>
                  </a:lnTo>
                  <a:lnTo>
                    <a:pt x="3668" y="35362"/>
                  </a:lnTo>
                  <a:lnTo>
                    <a:pt x="5370" y="35100"/>
                  </a:lnTo>
                  <a:lnTo>
                    <a:pt x="7204" y="34838"/>
                  </a:lnTo>
                  <a:lnTo>
                    <a:pt x="8907" y="34445"/>
                  </a:lnTo>
                  <a:lnTo>
                    <a:pt x="10609" y="33922"/>
                  </a:lnTo>
                  <a:lnTo>
                    <a:pt x="12181" y="33398"/>
                  </a:lnTo>
                  <a:lnTo>
                    <a:pt x="13883" y="32743"/>
                  </a:lnTo>
                  <a:lnTo>
                    <a:pt x="15455" y="32088"/>
                  </a:lnTo>
                  <a:lnTo>
                    <a:pt x="16896" y="31302"/>
                  </a:lnTo>
                  <a:lnTo>
                    <a:pt x="18467" y="30385"/>
                  </a:lnTo>
                  <a:lnTo>
                    <a:pt x="19908" y="29469"/>
                  </a:lnTo>
                  <a:lnTo>
                    <a:pt x="21349" y="28552"/>
                  </a:lnTo>
                  <a:lnTo>
                    <a:pt x="22658" y="27373"/>
                  </a:lnTo>
                  <a:lnTo>
                    <a:pt x="23968" y="26325"/>
                  </a:lnTo>
                  <a:lnTo>
                    <a:pt x="25147" y="25147"/>
                  </a:lnTo>
                  <a:lnTo>
                    <a:pt x="26325" y="23968"/>
                  </a:lnTo>
                  <a:lnTo>
                    <a:pt x="27504" y="22658"/>
                  </a:lnTo>
                  <a:lnTo>
                    <a:pt x="28552" y="21349"/>
                  </a:lnTo>
                  <a:lnTo>
                    <a:pt x="29469" y="19908"/>
                  </a:lnTo>
                  <a:lnTo>
                    <a:pt x="30385" y="18467"/>
                  </a:lnTo>
                  <a:lnTo>
                    <a:pt x="31302" y="17027"/>
                  </a:lnTo>
                  <a:lnTo>
                    <a:pt x="32088" y="15455"/>
                  </a:lnTo>
                  <a:lnTo>
                    <a:pt x="32743" y="13883"/>
                  </a:lnTo>
                  <a:lnTo>
                    <a:pt x="33398" y="12181"/>
                  </a:lnTo>
                  <a:lnTo>
                    <a:pt x="33922" y="10609"/>
                  </a:lnTo>
                  <a:lnTo>
                    <a:pt x="34445" y="8907"/>
                  </a:lnTo>
                  <a:lnTo>
                    <a:pt x="34838" y="7204"/>
                  </a:lnTo>
                  <a:lnTo>
                    <a:pt x="35100" y="5501"/>
                  </a:lnTo>
                  <a:lnTo>
                    <a:pt x="35362" y="3668"/>
                  </a:lnTo>
                  <a:lnTo>
                    <a:pt x="35493" y="183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39" name="Google Shape;39;p3"/>
            <p:cNvSpPr/>
            <p:nvPr/>
          </p:nvSpPr>
          <p:spPr>
            <a:xfrm>
              <a:off x="1838900" y="886400"/>
              <a:ext cx="890625" cy="890625"/>
            </a:xfrm>
            <a:custGeom>
              <a:avLst/>
              <a:gdLst/>
              <a:ahLst/>
              <a:cxnLst/>
              <a:rect l="l" t="t" r="r" b="b"/>
              <a:pathLst>
                <a:path w="35625" h="35625" extrusionOk="0">
                  <a:moveTo>
                    <a:pt x="35624" y="1"/>
                  </a:moveTo>
                  <a:lnTo>
                    <a:pt x="33791" y="132"/>
                  </a:lnTo>
                  <a:lnTo>
                    <a:pt x="31957" y="263"/>
                  </a:lnTo>
                  <a:lnTo>
                    <a:pt x="30124" y="525"/>
                  </a:lnTo>
                  <a:lnTo>
                    <a:pt x="28421" y="787"/>
                  </a:lnTo>
                  <a:lnTo>
                    <a:pt x="26718" y="1180"/>
                  </a:lnTo>
                  <a:lnTo>
                    <a:pt x="25016" y="1703"/>
                  </a:lnTo>
                  <a:lnTo>
                    <a:pt x="23313" y="2227"/>
                  </a:lnTo>
                  <a:lnTo>
                    <a:pt x="21742" y="2882"/>
                  </a:lnTo>
                  <a:lnTo>
                    <a:pt x="20170" y="3537"/>
                  </a:lnTo>
                  <a:lnTo>
                    <a:pt x="18598" y="4323"/>
                  </a:lnTo>
                  <a:lnTo>
                    <a:pt x="17158" y="5240"/>
                  </a:lnTo>
                  <a:lnTo>
                    <a:pt x="15717" y="6156"/>
                  </a:lnTo>
                  <a:lnTo>
                    <a:pt x="14276" y="7073"/>
                  </a:lnTo>
                  <a:lnTo>
                    <a:pt x="12967" y="8252"/>
                  </a:lnTo>
                  <a:lnTo>
                    <a:pt x="11657" y="9300"/>
                  </a:lnTo>
                  <a:lnTo>
                    <a:pt x="10478" y="10478"/>
                  </a:lnTo>
                  <a:lnTo>
                    <a:pt x="9300" y="11657"/>
                  </a:lnTo>
                  <a:lnTo>
                    <a:pt x="8121" y="12967"/>
                  </a:lnTo>
                  <a:lnTo>
                    <a:pt x="7073" y="14407"/>
                  </a:lnTo>
                  <a:lnTo>
                    <a:pt x="6156" y="15717"/>
                  </a:lnTo>
                  <a:lnTo>
                    <a:pt x="5109" y="17158"/>
                  </a:lnTo>
                  <a:lnTo>
                    <a:pt x="4323" y="18729"/>
                  </a:lnTo>
                  <a:lnTo>
                    <a:pt x="3537" y="20170"/>
                  </a:lnTo>
                  <a:lnTo>
                    <a:pt x="2882" y="21742"/>
                  </a:lnTo>
                  <a:lnTo>
                    <a:pt x="2227" y="23444"/>
                  </a:lnTo>
                  <a:lnTo>
                    <a:pt x="1572" y="25016"/>
                  </a:lnTo>
                  <a:lnTo>
                    <a:pt x="1180" y="26718"/>
                  </a:lnTo>
                  <a:lnTo>
                    <a:pt x="787" y="28421"/>
                  </a:lnTo>
                  <a:lnTo>
                    <a:pt x="394" y="30255"/>
                  </a:lnTo>
                  <a:lnTo>
                    <a:pt x="263" y="31957"/>
                  </a:lnTo>
                  <a:lnTo>
                    <a:pt x="132" y="33791"/>
                  </a:lnTo>
                  <a:lnTo>
                    <a:pt x="1" y="35624"/>
                  </a:lnTo>
                  <a:lnTo>
                    <a:pt x="35624" y="3562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0" name="Google Shape;40;p3"/>
            <p:cNvSpPr/>
            <p:nvPr/>
          </p:nvSpPr>
          <p:spPr>
            <a:xfrm>
              <a:off x="1838900" y="886400"/>
              <a:ext cx="890625" cy="890625"/>
            </a:xfrm>
            <a:custGeom>
              <a:avLst/>
              <a:gdLst/>
              <a:ahLst/>
              <a:cxnLst/>
              <a:rect l="l" t="t" r="r" b="b"/>
              <a:pathLst>
                <a:path w="35625" h="35625" fill="none" extrusionOk="0">
                  <a:moveTo>
                    <a:pt x="35624" y="1"/>
                  </a:moveTo>
                  <a:lnTo>
                    <a:pt x="35624" y="35624"/>
                  </a:lnTo>
                  <a:lnTo>
                    <a:pt x="1" y="35624"/>
                  </a:lnTo>
                  <a:lnTo>
                    <a:pt x="1" y="35624"/>
                  </a:lnTo>
                  <a:lnTo>
                    <a:pt x="132" y="33791"/>
                  </a:lnTo>
                  <a:lnTo>
                    <a:pt x="263" y="31957"/>
                  </a:lnTo>
                  <a:lnTo>
                    <a:pt x="394" y="30255"/>
                  </a:lnTo>
                  <a:lnTo>
                    <a:pt x="787" y="28421"/>
                  </a:lnTo>
                  <a:lnTo>
                    <a:pt x="1180" y="26718"/>
                  </a:lnTo>
                  <a:lnTo>
                    <a:pt x="1572" y="25016"/>
                  </a:lnTo>
                  <a:lnTo>
                    <a:pt x="2227" y="23444"/>
                  </a:lnTo>
                  <a:lnTo>
                    <a:pt x="2882" y="21742"/>
                  </a:lnTo>
                  <a:lnTo>
                    <a:pt x="3537" y="20170"/>
                  </a:lnTo>
                  <a:lnTo>
                    <a:pt x="4323" y="18729"/>
                  </a:lnTo>
                  <a:lnTo>
                    <a:pt x="5109" y="17158"/>
                  </a:lnTo>
                  <a:lnTo>
                    <a:pt x="6156" y="15717"/>
                  </a:lnTo>
                  <a:lnTo>
                    <a:pt x="7073" y="14407"/>
                  </a:lnTo>
                  <a:lnTo>
                    <a:pt x="8121" y="12967"/>
                  </a:lnTo>
                  <a:lnTo>
                    <a:pt x="9300" y="11657"/>
                  </a:lnTo>
                  <a:lnTo>
                    <a:pt x="10478" y="10478"/>
                  </a:lnTo>
                  <a:lnTo>
                    <a:pt x="11657" y="9300"/>
                  </a:lnTo>
                  <a:lnTo>
                    <a:pt x="12967" y="8252"/>
                  </a:lnTo>
                  <a:lnTo>
                    <a:pt x="14276" y="7073"/>
                  </a:lnTo>
                  <a:lnTo>
                    <a:pt x="15717" y="6156"/>
                  </a:lnTo>
                  <a:lnTo>
                    <a:pt x="17158" y="5240"/>
                  </a:lnTo>
                  <a:lnTo>
                    <a:pt x="18598" y="4323"/>
                  </a:lnTo>
                  <a:lnTo>
                    <a:pt x="20170" y="3537"/>
                  </a:lnTo>
                  <a:lnTo>
                    <a:pt x="21742" y="2882"/>
                  </a:lnTo>
                  <a:lnTo>
                    <a:pt x="23313" y="2227"/>
                  </a:lnTo>
                  <a:lnTo>
                    <a:pt x="25016" y="1703"/>
                  </a:lnTo>
                  <a:lnTo>
                    <a:pt x="26718" y="1180"/>
                  </a:lnTo>
                  <a:lnTo>
                    <a:pt x="28421" y="787"/>
                  </a:lnTo>
                  <a:lnTo>
                    <a:pt x="30124" y="525"/>
                  </a:lnTo>
                  <a:lnTo>
                    <a:pt x="31957" y="263"/>
                  </a:lnTo>
                  <a:lnTo>
                    <a:pt x="33791" y="132"/>
                  </a:lnTo>
                  <a:lnTo>
                    <a:pt x="35624" y="1"/>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1" name="Google Shape;41;p3"/>
            <p:cNvSpPr/>
            <p:nvPr/>
          </p:nvSpPr>
          <p:spPr>
            <a:xfrm>
              <a:off x="1838900" y="3937975"/>
              <a:ext cx="890625" cy="887350"/>
            </a:xfrm>
            <a:custGeom>
              <a:avLst/>
              <a:gdLst/>
              <a:ahLst/>
              <a:cxnLst/>
              <a:rect l="l" t="t" r="r" b="b"/>
              <a:pathLst>
                <a:path w="35625" h="35494" extrusionOk="0">
                  <a:moveTo>
                    <a:pt x="1" y="1"/>
                  </a:moveTo>
                  <a:lnTo>
                    <a:pt x="132" y="1834"/>
                  </a:lnTo>
                  <a:lnTo>
                    <a:pt x="263" y="3668"/>
                  </a:lnTo>
                  <a:lnTo>
                    <a:pt x="394" y="5501"/>
                  </a:lnTo>
                  <a:lnTo>
                    <a:pt x="787" y="7204"/>
                  </a:lnTo>
                  <a:lnTo>
                    <a:pt x="1180" y="8907"/>
                  </a:lnTo>
                  <a:lnTo>
                    <a:pt x="1572" y="10609"/>
                  </a:lnTo>
                  <a:lnTo>
                    <a:pt x="2227" y="12181"/>
                  </a:lnTo>
                  <a:lnTo>
                    <a:pt x="2882" y="13883"/>
                  </a:lnTo>
                  <a:lnTo>
                    <a:pt x="3537" y="15455"/>
                  </a:lnTo>
                  <a:lnTo>
                    <a:pt x="4323" y="17027"/>
                  </a:lnTo>
                  <a:lnTo>
                    <a:pt x="5240" y="18467"/>
                  </a:lnTo>
                  <a:lnTo>
                    <a:pt x="6156" y="19908"/>
                  </a:lnTo>
                  <a:lnTo>
                    <a:pt x="7073" y="21349"/>
                  </a:lnTo>
                  <a:lnTo>
                    <a:pt x="8121" y="22658"/>
                  </a:lnTo>
                  <a:lnTo>
                    <a:pt x="9300" y="23968"/>
                  </a:lnTo>
                  <a:lnTo>
                    <a:pt x="10478" y="25147"/>
                  </a:lnTo>
                  <a:lnTo>
                    <a:pt x="11657" y="26325"/>
                  </a:lnTo>
                  <a:lnTo>
                    <a:pt x="12967" y="27373"/>
                  </a:lnTo>
                  <a:lnTo>
                    <a:pt x="14276" y="28552"/>
                  </a:lnTo>
                  <a:lnTo>
                    <a:pt x="15717" y="29469"/>
                  </a:lnTo>
                  <a:lnTo>
                    <a:pt x="17158" y="30385"/>
                  </a:lnTo>
                  <a:lnTo>
                    <a:pt x="18598" y="31302"/>
                  </a:lnTo>
                  <a:lnTo>
                    <a:pt x="20170" y="32088"/>
                  </a:lnTo>
                  <a:lnTo>
                    <a:pt x="21742" y="32743"/>
                  </a:lnTo>
                  <a:lnTo>
                    <a:pt x="23313" y="33398"/>
                  </a:lnTo>
                  <a:lnTo>
                    <a:pt x="25016" y="33922"/>
                  </a:lnTo>
                  <a:lnTo>
                    <a:pt x="26718" y="34445"/>
                  </a:lnTo>
                  <a:lnTo>
                    <a:pt x="28421" y="34838"/>
                  </a:lnTo>
                  <a:lnTo>
                    <a:pt x="30124" y="35100"/>
                  </a:lnTo>
                  <a:lnTo>
                    <a:pt x="31957" y="35362"/>
                  </a:lnTo>
                  <a:lnTo>
                    <a:pt x="33791" y="35493"/>
                  </a:lnTo>
                  <a:lnTo>
                    <a:pt x="35624" y="35493"/>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2" name="Google Shape;42;p3"/>
            <p:cNvSpPr/>
            <p:nvPr/>
          </p:nvSpPr>
          <p:spPr>
            <a:xfrm>
              <a:off x="5970975" y="2052025"/>
              <a:ext cx="458400" cy="1610950"/>
            </a:xfrm>
            <a:custGeom>
              <a:avLst/>
              <a:gdLst/>
              <a:ahLst/>
              <a:cxnLst/>
              <a:rect l="l" t="t" r="r" b="b"/>
              <a:pathLst>
                <a:path w="18336" h="64438" extrusionOk="0">
                  <a:moveTo>
                    <a:pt x="0" y="1"/>
                  </a:moveTo>
                  <a:lnTo>
                    <a:pt x="0" y="64437"/>
                  </a:lnTo>
                  <a:lnTo>
                    <a:pt x="2096" y="63128"/>
                  </a:lnTo>
                  <a:lnTo>
                    <a:pt x="3929" y="61687"/>
                  </a:lnTo>
                  <a:lnTo>
                    <a:pt x="5763" y="60115"/>
                  </a:lnTo>
                  <a:lnTo>
                    <a:pt x="7466" y="58544"/>
                  </a:lnTo>
                  <a:lnTo>
                    <a:pt x="9168" y="56841"/>
                  </a:lnTo>
                  <a:lnTo>
                    <a:pt x="10609" y="55008"/>
                  </a:lnTo>
                  <a:lnTo>
                    <a:pt x="12050" y="53043"/>
                  </a:lnTo>
                  <a:lnTo>
                    <a:pt x="13359" y="50948"/>
                  </a:lnTo>
                  <a:lnTo>
                    <a:pt x="14407" y="48852"/>
                  </a:lnTo>
                  <a:lnTo>
                    <a:pt x="15455" y="46626"/>
                  </a:lnTo>
                  <a:lnTo>
                    <a:pt x="16241" y="44399"/>
                  </a:lnTo>
                  <a:lnTo>
                    <a:pt x="17026" y="42042"/>
                  </a:lnTo>
                  <a:lnTo>
                    <a:pt x="17550" y="39684"/>
                  </a:lnTo>
                  <a:lnTo>
                    <a:pt x="17943" y="37196"/>
                  </a:lnTo>
                  <a:lnTo>
                    <a:pt x="18205" y="34707"/>
                  </a:lnTo>
                  <a:lnTo>
                    <a:pt x="18336" y="32219"/>
                  </a:lnTo>
                  <a:lnTo>
                    <a:pt x="18205" y="29731"/>
                  </a:lnTo>
                  <a:lnTo>
                    <a:pt x="17943" y="27111"/>
                  </a:lnTo>
                  <a:lnTo>
                    <a:pt x="17550" y="24754"/>
                  </a:lnTo>
                  <a:lnTo>
                    <a:pt x="17026" y="22396"/>
                  </a:lnTo>
                  <a:lnTo>
                    <a:pt x="16241" y="20039"/>
                  </a:lnTo>
                  <a:lnTo>
                    <a:pt x="15455" y="17681"/>
                  </a:lnTo>
                  <a:lnTo>
                    <a:pt x="14407" y="15586"/>
                  </a:lnTo>
                  <a:lnTo>
                    <a:pt x="13359" y="13490"/>
                  </a:lnTo>
                  <a:lnTo>
                    <a:pt x="12050" y="11395"/>
                  </a:lnTo>
                  <a:lnTo>
                    <a:pt x="10609" y="9430"/>
                  </a:lnTo>
                  <a:lnTo>
                    <a:pt x="9168" y="7597"/>
                  </a:lnTo>
                  <a:lnTo>
                    <a:pt x="7466" y="5894"/>
                  </a:lnTo>
                  <a:lnTo>
                    <a:pt x="5763" y="4323"/>
                  </a:lnTo>
                  <a:lnTo>
                    <a:pt x="3929" y="2751"/>
                  </a:lnTo>
                  <a:lnTo>
                    <a:pt x="2096" y="1310"/>
                  </a:lnTo>
                  <a:lnTo>
                    <a:pt x="0"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3" name="Google Shape;43;p3"/>
            <p:cNvSpPr/>
            <p:nvPr/>
          </p:nvSpPr>
          <p:spPr>
            <a:xfrm>
              <a:off x="3004525" y="238125"/>
              <a:ext cx="1610950" cy="458400"/>
            </a:xfrm>
            <a:custGeom>
              <a:avLst/>
              <a:gdLst/>
              <a:ahLst/>
              <a:cxnLst/>
              <a:rect l="l" t="t" r="r" b="b"/>
              <a:pathLst>
                <a:path w="64438" h="18336" extrusionOk="0">
                  <a:moveTo>
                    <a:pt x="32219" y="0"/>
                  </a:moveTo>
                  <a:lnTo>
                    <a:pt x="29731" y="131"/>
                  </a:lnTo>
                  <a:lnTo>
                    <a:pt x="27242" y="393"/>
                  </a:lnTo>
                  <a:lnTo>
                    <a:pt x="24754" y="786"/>
                  </a:lnTo>
                  <a:lnTo>
                    <a:pt x="22396" y="1310"/>
                  </a:lnTo>
                  <a:lnTo>
                    <a:pt x="20039" y="2096"/>
                  </a:lnTo>
                  <a:lnTo>
                    <a:pt x="17812" y="2881"/>
                  </a:lnTo>
                  <a:lnTo>
                    <a:pt x="15586" y="3929"/>
                  </a:lnTo>
                  <a:lnTo>
                    <a:pt x="13490" y="4977"/>
                  </a:lnTo>
                  <a:lnTo>
                    <a:pt x="11395" y="6287"/>
                  </a:lnTo>
                  <a:lnTo>
                    <a:pt x="9430" y="7727"/>
                  </a:lnTo>
                  <a:lnTo>
                    <a:pt x="7597" y="9168"/>
                  </a:lnTo>
                  <a:lnTo>
                    <a:pt x="5894" y="10870"/>
                  </a:lnTo>
                  <a:lnTo>
                    <a:pt x="4323" y="12573"/>
                  </a:lnTo>
                  <a:lnTo>
                    <a:pt x="2751" y="14407"/>
                  </a:lnTo>
                  <a:lnTo>
                    <a:pt x="1310" y="16240"/>
                  </a:lnTo>
                  <a:lnTo>
                    <a:pt x="1" y="18336"/>
                  </a:lnTo>
                  <a:lnTo>
                    <a:pt x="64437" y="18336"/>
                  </a:lnTo>
                  <a:lnTo>
                    <a:pt x="63128" y="16240"/>
                  </a:lnTo>
                  <a:lnTo>
                    <a:pt x="61687" y="14407"/>
                  </a:lnTo>
                  <a:lnTo>
                    <a:pt x="60115" y="12573"/>
                  </a:lnTo>
                  <a:lnTo>
                    <a:pt x="58544" y="10870"/>
                  </a:lnTo>
                  <a:lnTo>
                    <a:pt x="56841" y="9168"/>
                  </a:lnTo>
                  <a:lnTo>
                    <a:pt x="55008" y="7727"/>
                  </a:lnTo>
                  <a:lnTo>
                    <a:pt x="53043" y="6287"/>
                  </a:lnTo>
                  <a:lnTo>
                    <a:pt x="50948" y="4977"/>
                  </a:lnTo>
                  <a:lnTo>
                    <a:pt x="48852" y="3929"/>
                  </a:lnTo>
                  <a:lnTo>
                    <a:pt x="46757" y="2881"/>
                  </a:lnTo>
                  <a:lnTo>
                    <a:pt x="44399" y="2096"/>
                  </a:lnTo>
                  <a:lnTo>
                    <a:pt x="42042" y="1310"/>
                  </a:lnTo>
                  <a:lnTo>
                    <a:pt x="39684" y="786"/>
                  </a:lnTo>
                  <a:lnTo>
                    <a:pt x="37327" y="393"/>
                  </a:lnTo>
                  <a:lnTo>
                    <a:pt x="34707" y="131"/>
                  </a:lnTo>
                  <a:lnTo>
                    <a:pt x="32219"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4" name="Google Shape;44;p3"/>
            <p:cNvSpPr/>
            <p:nvPr/>
          </p:nvSpPr>
          <p:spPr>
            <a:xfrm>
              <a:off x="2994700" y="5018475"/>
              <a:ext cx="1607675" cy="458400"/>
            </a:xfrm>
            <a:custGeom>
              <a:avLst/>
              <a:gdLst/>
              <a:ahLst/>
              <a:cxnLst/>
              <a:rect l="l" t="t" r="r" b="b"/>
              <a:pathLst>
                <a:path w="64307" h="18336" extrusionOk="0">
                  <a:moveTo>
                    <a:pt x="1" y="0"/>
                  </a:moveTo>
                  <a:lnTo>
                    <a:pt x="1180" y="2096"/>
                  </a:lnTo>
                  <a:lnTo>
                    <a:pt x="2620" y="3929"/>
                  </a:lnTo>
                  <a:lnTo>
                    <a:pt x="4192" y="5763"/>
                  </a:lnTo>
                  <a:lnTo>
                    <a:pt x="5763" y="7466"/>
                  </a:lnTo>
                  <a:lnTo>
                    <a:pt x="7597" y="9168"/>
                  </a:lnTo>
                  <a:lnTo>
                    <a:pt x="9431" y="10609"/>
                  </a:lnTo>
                  <a:lnTo>
                    <a:pt x="11395" y="12050"/>
                  </a:lnTo>
                  <a:lnTo>
                    <a:pt x="13360" y="13228"/>
                  </a:lnTo>
                  <a:lnTo>
                    <a:pt x="15455" y="14407"/>
                  </a:lnTo>
                  <a:lnTo>
                    <a:pt x="17682" y="15455"/>
                  </a:lnTo>
                  <a:lnTo>
                    <a:pt x="19908" y="16241"/>
                  </a:lnTo>
                  <a:lnTo>
                    <a:pt x="22265" y="17026"/>
                  </a:lnTo>
                  <a:lnTo>
                    <a:pt x="24623" y="17550"/>
                  </a:lnTo>
                  <a:lnTo>
                    <a:pt x="27111" y="17943"/>
                  </a:lnTo>
                  <a:lnTo>
                    <a:pt x="29600" y="18205"/>
                  </a:lnTo>
                  <a:lnTo>
                    <a:pt x="32088" y="18336"/>
                  </a:lnTo>
                  <a:lnTo>
                    <a:pt x="34708" y="18205"/>
                  </a:lnTo>
                  <a:lnTo>
                    <a:pt x="37196" y="17943"/>
                  </a:lnTo>
                  <a:lnTo>
                    <a:pt x="39553" y="17550"/>
                  </a:lnTo>
                  <a:lnTo>
                    <a:pt x="42042" y="17026"/>
                  </a:lnTo>
                  <a:lnTo>
                    <a:pt x="44399" y="16241"/>
                  </a:lnTo>
                  <a:lnTo>
                    <a:pt x="46626" y="15455"/>
                  </a:lnTo>
                  <a:lnTo>
                    <a:pt x="48721" y="14407"/>
                  </a:lnTo>
                  <a:lnTo>
                    <a:pt x="50948" y="13359"/>
                  </a:lnTo>
                  <a:lnTo>
                    <a:pt x="52912" y="12050"/>
                  </a:lnTo>
                  <a:lnTo>
                    <a:pt x="54877" y="10609"/>
                  </a:lnTo>
                  <a:lnTo>
                    <a:pt x="56710" y="9168"/>
                  </a:lnTo>
                  <a:lnTo>
                    <a:pt x="58413" y="7466"/>
                  </a:lnTo>
                  <a:lnTo>
                    <a:pt x="60115" y="5763"/>
                  </a:lnTo>
                  <a:lnTo>
                    <a:pt x="61556" y="3929"/>
                  </a:lnTo>
                  <a:lnTo>
                    <a:pt x="62997" y="2096"/>
                  </a:lnTo>
                  <a:lnTo>
                    <a:pt x="64306"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5" name="Google Shape;45;p3"/>
            <p:cNvSpPr/>
            <p:nvPr/>
          </p:nvSpPr>
          <p:spPr>
            <a:xfrm>
              <a:off x="2873550" y="3937975"/>
              <a:ext cx="1872900" cy="936450"/>
            </a:xfrm>
            <a:custGeom>
              <a:avLst/>
              <a:gdLst/>
              <a:ahLst/>
              <a:cxnLst/>
              <a:rect l="l" t="t" r="r" b="b"/>
              <a:pathLst>
                <a:path w="74916" h="37458" extrusionOk="0">
                  <a:moveTo>
                    <a:pt x="1" y="1"/>
                  </a:moveTo>
                  <a:lnTo>
                    <a:pt x="1" y="1965"/>
                  </a:lnTo>
                  <a:lnTo>
                    <a:pt x="132" y="3799"/>
                  </a:lnTo>
                  <a:lnTo>
                    <a:pt x="394" y="5763"/>
                  </a:lnTo>
                  <a:lnTo>
                    <a:pt x="787" y="7597"/>
                  </a:lnTo>
                  <a:lnTo>
                    <a:pt x="1180" y="9430"/>
                  </a:lnTo>
                  <a:lnTo>
                    <a:pt x="1704" y="11133"/>
                  </a:lnTo>
                  <a:lnTo>
                    <a:pt x="2227" y="12836"/>
                  </a:lnTo>
                  <a:lnTo>
                    <a:pt x="2882" y="14538"/>
                  </a:lnTo>
                  <a:lnTo>
                    <a:pt x="3668" y="16241"/>
                  </a:lnTo>
                  <a:lnTo>
                    <a:pt x="4585" y="17812"/>
                  </a:lnTo>
                  <a:lnTo>
                    <a:pt x="5371" y="19384"/>
                  </a:lnTo>
                  <a:lnTo>
                    <a:pt x="6418" y="20956"/>
                  </a:lnTo>
                  <a:lnTo>
                    <a:pt x="7466" y="22396"/>
                  </a:lnTo>
                  <a:lnTo>
                    <a:pt x="8514" y="23837"/>
                  </a:lnTo>
                  <a:lnTo>
                    <a:pt x="9693" y="25147"/>
                  </a:lnTo>
                  <a:lnTo>
                    <a:pt x="11002" y="26456"/>
                  </a:lnTo>
                  <a:lnTo>
                    <a:pt x="12312" y="27766"/>
                  </a:lnTo>
                  <a:lnTo>
                    <a:pt x="13622" y="28945"/>
                  </a:lnTo>
                  <a:lnTo>
                    <a:pt x="15062" y="29993"/>
                  </a:lnTo>
                  <a:lnTo>
                    <a:pt x="16503" y="31040"/>
                  </a:lnTo>
                  <a:lnTo>
                    <a:pt x="18075" y="32088"/>
                  </a:lnTo>
                  <a:lnTo>
                    <a:pt x="19646" y="33005"/>
                  </a:lnTo>
                  <a:lnTo>
                    <a:pt x="21218" y="33791"/>
                  </a:lnTo>
                  <a:lnTo>
                    <a:pt x="22920" y="34576"/>
                  </a:lnTo>
                  <a:lnTo>
                    <a:pt x="24623" y="35231"/>
                  </a:lnTo>
                  <a:lnTo>
                    <a:pt x="26326" y="35755"/>
                  </a:lnTo>
                  <a:lnTo>
                    <a:pt x="28159" y="36279"/>
                  </a:lnTo>
                  <a:lnTo>
                    <a:pt x="29862" y="36672"/>
                  </a:lnTo>
                  <a:lnTo>
                    <a:pt x="31695" y="37065"/>
                  </a:lnTo>
                  <a:lnTo>
                    <a:pt x="33660" y="37327"/>
                  </a:lnTo>
                  <a:lnTo>
                    <a:pt x="35493" y="37458"/>
                  </a:lnTo>
                  <a:lnTo>
                    <a:pt x="39423" y="37458"/>
                  </a:lnTo>
                  <a:lnTo>
                    <a:pt x="41256" y="37327"/>
                  </a:lnTo>
                  <a:lnTo>
                    <a:pt x="43221" y="37065"/>
                  </a:lnTo>
                  <a:lnTo>
                    <a:pt x="45054" y="36672"/>
                  </a:lnTo>
                  <a:lnTo>
                    <a:pt x="46757" y="36279"/>
                  </a:lnTo>
                  <a:lnTo>
                    <a:pt x="48590" y="35755"/>
                  </a:lnTo>
                  <a:lnTo>
                    <a:pt x="50293" y="35231"/>
                  </a:lnTo>
                  <a:lnTo>
                    <a:pt x="51996" y="34576"/>
                  </a:lnTo>
                  <a:lnTo>
                    <a:pt x="53698" y="33791"/>
                  </a:lnTo>
                  <a:lnTo>
                    <a:pt x="55270" y="33005"/>
                  </a:lnTo>
                  <a:lnTo>
                    <a:pt x="56841" y="32088"/>
                  </a:lnTo>
                  <a:lnTo>
                    <a:pt x="58413" y="31040"/>
                  </a:lnTo>
                  <a:lnTo>
                    <a:pt x="59854" y="29993"/>
                  </a:lnTo>
                  <a:lnTo>
                    <a:pt x="61294" y="28945"/>
                  </a:lnTo>
                  <a:lnTo>
                    <a:pt x="62604" y="27766"/>
                  </a:lnTo>
                  <a:lnTo>
                    <a:pt x="63914" y="26456"/>
                  </a:lnTo>
                  <a:lnTo>
                    <a:pt x="65223" y="25147"/>
                  </a:lnTo>
                  <a:lnTo>
                    <a:pt x="66402" y="23837"/>
                  </a:lnTo>
                  <a:lnTo>
                    <a:pt x="67450" y="22396"/>
                  </a:lnTo>
                  <a:lnTo>
                    <a:pt x="68498" y="20956"/>
                  </a:lnTo>
                  <a:lnTo>
                    <a:pt x="69414" y="19384"/>
                  </a:lnTo>
                  <a:lnTo>
                    <a:pt x="70331" y="17812"/>
                  </a:lnTo>
                  <a:lnTo>
                    <a:pt x="71248" y="16241"/>
                  </a:lnTo>
                  <a:lnTo>
                    <a:pt x="71903" y="14538"/>
                  </a:lnTo>
                  <a:lnTo>
                    <a:pt x="72558" y="12836"/>
                  </a:lnTo>
                  <a:lnTo>
                    <a:pt x="73212" y="11133"/>
                  </a:lnTo>
                  <a:lnTo>
                    <a:pt x="73736" y="9430"/>
                  </a:lnTo>
                  <a:lnTo>
                    <a:pt x="74129" y="7597"/>
                  </a:lnTo>
                  <a:lnTo>
                    <a:pt x="74522" y="5763"/>
                  </a:lnTo>
                  <a:lnTo>
                    <a:pt x="74653" y="3799"/>
                  </a:lnTo>
                  <a:lnTo>
                    <a:pt x="74784" y="1965"/>
                  </a:lnTo>
                  <a:lnTo>
                    <a:pt x="7491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6" name="Google Shape;46;p3"/>
            <p:cNvSpPr/>
            <p:nvPr/>
          </p:nvSpPr>
          <p:spPr>
            <a:xfrm>
              <a:off x="4890475" y="1921050"/>
              <a:ext cx="936450" cy="1872900"/>
            </a:xfrm>
            <a:custGeom>
              <a:avLst/>
              <a:gdLst/>
              <a:ahLst/>
              <a:cxnLst/>
              <a:rect l="l" t="t" r="r" b="b"/>
              <a:pathLst>
                <a:path w="37458" h="74916" extrusionOk="0">
                  <a:moveTo>
                    <a:pt x="1" y="1"/>
                  </a:moveTo>
                  <a:lnTo>
                    <a:pt x="1" y="74915"/>
                  </a:lnTo>
                  <a:lnTo>
                    <a:pt x="1965" y="74784"/>
                  </a:lnTo>
                  <a:lnTo>
                    <a:pt x="3799" y="74653"/>
                  </a:lnTo>
                  <a:lnTo>
                    <a:pt x="5763" y="74522"/>
                  </a:lnTo>
                  <a:lnTo>
                    <a:pt x="7597" y="74129"/>
                  </a:lnTo>
                  <a:lnTo>
                    <a:pt x="9430" y="73736"/>
                  </a:lnTo>
                  <a:lnTo>
                    <a:pt x="11133" y="73212"/>
                  </a:lnTo>
                  <a:lnTo>
                    <a:pt x="12836" y="72689"/>
                  </a:lnTo>
                  <a:lnTo>
                    <a:pt x="14538" y="71903"/>
                  </a:lnTo>
                  <a:lnTo>
                    <a:pt x="16241" y="71248"/>
                  </a:lnTo>
                  <a:lnTo>
                    <a:pt x="17812" y="70331"/>
                  </a:lnTo>
                  <a:lnTo>
                    <a:pt x="19384" y="69414"/>
                  </a:lnTo>
                  <a:lnTo>
                    <a:pt x="20956" y="68498"/>
                  </a:lnTo>
                  <a:lnTo>
                    <a:pt x="22396" y="67450"/>
                  </a:lnTo>
                  <a:lnTo>
                    <a:pt x="23837" y="66402"/>
                  </a:lnTo>
                  <a:lnTo>
                    <a:pt x="25147" y="65223"/>
                  </a:lnTo>
                  <a:lnTo>
                    <a:pt x="26456" y="63914"/>
                  </a:lnTo>
                  <a:lnTo>
                    <a:pt x="27766" y="62604"/>
                  </a:lnTo>
                  <a:lnTo>
                    <a:pt x="28945" y="61294"/>
                  </a:lnTo>
                  <a:lnTo>
                    <a:pt x="29993" y="59854"/>
                  </a:lnTo>
                  <a:lnTo>
                    <a:pt x="31040" y="58413"/>
                  </a:lnTo>
                  <a:lnTo>
                    <a:pt x="32088" y="56841"/>
                  </a:lnTo>
                  <a:lnTo>
                    <a:pt x="33005" y="55270"/>
                  </a:lnTo>
                  <a:lnTo>
                    <a:pt x="33791" y="53698"/>
                  </a:lnTo>
                  <a:lnTo>
                    <a:pt x="34576" y="51996"/>
                  </a:lnTo>
                  <a:lnTo>
                    <a:pt x="35231" y="50293"/>
                  </a:lnTo>
                  <a:lnTo>
                    <a:pt x="35755" y="48590"/>
                  </a:lnTo>
                  <a:lnTo>
                    <a:pt x="36279" y="46757"/>
                  </a:lnTo>
                  <a:lnTo>
                    <a:pt x="36672" y="45054"/>
                  </a:lnTo>
                  <a:lnTo>
                    <a:pt x="37065" y="43221"/>
                  </a:lnTo>
                  <a:lnTo>
                    <a:pt x="37327" y="41256"/>
                  </a:lnTo>
                  <a:lnTo>
                    <a:pt x="37458" y="39423"/>
                  </a:lnTo>
                  <a:lnTo>
                    <a:pt x="37458" y="37458"/>
                  </a:lnTo>
                  <a:lnTo>
                    <a:pt x="37458" y="35493"/>
                  </a:lnTo>
                  <a:lnTo>
                    <a:pt x="37327" y="33660"/>
                  </a:lnTo>
                  <a:lnTo>
                    <a:pt x="37065" y="31695"/>
                  </a:lnTo>
                  <a:lnTo>
                    <a:pt x="36672" y="29862"/>
                  </a:lnTo>
                  <a:lnTo>
                    <a:pt x="36279" y="28159"/>
                  </a:lnTo>
                  <a:lnTo>
                    <a:pt x="35755" y="26326"/>
                  </a:lnTo>
                  <a:lnTo>
                    <a:pt x="35231" y="24623"/>
                  </a:lnTo>
                  <a:lnTo>
                    <a:pt x="34576" y="22920"/>
                  </a:lnTo>
                  <a:lnTo>
                    <a:pt x="33791" y="21218"/>
                  </a:lnTo>
                  <a:lnTo>
                    <a:pt x="33005" y="19646"/>
                  </a:lnTo>
                  <a:lnTo>
                    <a:pt x="32088" y="18075"/>
                  </a:lnTo>
                  <a:lnTo>
                    <a:pt x="31040" y="16503"/>
                  </a:lnTo>
                  <a:lnTo>
                    <a:pt x="29993" y="15062"/>
                  </a:lnTo>
                  <a:lnTo>
                    <a:pt x="28945" y="13622"/>
                  </a:lnTo>
                  <a:lnTo>
                    <a:pt x="27766" y="12312"/>
                  </a:lnTo>
                  <a:lnTo>
                    <a:pt x="26456" y="11002"/>
                  </a:lnTo>
                  <a:lnTo>
                    <a:pt x="25147" y="9693"/>
                  </a:lnTo>
                  <a:lnTo>
                    <a:pt x="23837" y="8514"/>
                  </a:lnTo>
                  <a:lnTo>
                    <a:pt x="22396" y="7466"/>
                  </a:lnTo>
                  <a:lnTo>
                    <a:pt x="20956" y="6418"/>
                  </a:lnTo>
                  <a:lnTo>
                    <a:pt x="19384" y="5371"/>
                  </a:lnTo>
                  <a:lnTo>
                    <a:pt x="17812" y="4585"/>
                  </a:lnTo>
                  <a:lnTo>
                    <a:pt x="16241" y="3668"/>
                  </a:lnTo>
                  <a:lnTo>
                    <a:pt x="14538" y="2882"/>
                  </a:lnTo>
                  <a:lnTo>
                    <a:pt x="12836" y="2227"/>
                  </a:lnTo>
                  <a:lnTo>
                    <a:pt x="11133" y="1704"/>
                  </a:lnTo>
                  <a:lnTo>
                    <a:pt x="9430" y="1180"/>
                  </a:lnTo>
                  <a:lnTo>
                    <a:pt x="7597" y="787"/>
                  </a:lnTo>
                  <a:lnTo>
                    <a:pt x="5763" y="394"/>
                  </a:lnTo>
                  <a:lnTo>
                    <a:pt x="3799" y="132"/>
                  </a:lnTo>
                  <a:lnTo>
                    <a:pt x="196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7" name="Google Shape;47;p3"/>
            <p:cNvSpPr/>
            <p:nvPr/>
          </p:nvSpPr>
          <p:spPr>
            <a:xfrm>
              <a:off x="2873550" y="840575"/>
              <a:ext cx="1872900" cy="936450"/>
            </a:xfrm>
            <a:custGeom>
              <a:avLst/>
              <a:gdLst/>
              <a:ahLst/>
              <a:cxnLst/>
              <a:rect l="l" t="t" r="r" b="b"/>
              <a:pathLst>
                <a:path w="74916" h="37458" extrusionOk="0">
                  <a:moveTo>
                    <a:pt x="37458" y="0"/>
                  </a:moveTo>
                  <a:lnTo>
                    <a:pt x="35493" y="131"/>
                  </a:lnTo>
                  <a:lnTo>
                    <a:pt x="33660" y="262"/>
                  </a:lnTo>
                  <a:lnTo>
                    <a:pt x="31695" y="524"/>
                  </a:lnTo>
                  <a:lnTo>
                    <a:pt x="29862" y="786"/>
                  </a:lnTo>
                  <a:lnTo>
                    <a:pt x="28159" y="1179"/>
                  </a:lnTo>
                  <a:lnTo>
                    <a:pt x="26326" y="1703"/>
                  </a:lnTo>
                  <a:lnTo>
                    <a:pt x="24623" y="2358"/>
                  </a:lnTo>
                  <a:lnTo>
                    <a:pt x="22920" y="3013"/>
                  </a:lnTo>
                  <a:lnTo>
                    <a:pt x="21218" y="3798"/>
                  </a:lnTo>
                  <a:lnTo>
                    <a:pt x="19646" y="4584"/>
                  </a:lnTo>
                  <a:lnTo>
                    <a:pt x="18075" y="5501"/>
                  </a:lnTo>
                  <a:lnTo>
                    <a:pt x="16503" y="6418"/>
                  </a:lnTo>
                  <a:lnTo>
                    <a:pt x="15062" y="7465"/>
                  </a:lnTo>
                  <a:lnTo>
                    <a:pt x="13622" y="8644"/>
                  </a:lnTo>
                  <a:lnTo>
                    <a:pt x="12312" y="9823"/>
                  </a:lnTo>
                  <a:lnTo>
                    <a:pt x="11002" y="11002"/>
                  </a:lnTo>
                  <a:lnTo>
                    <a:pt x="9693" y="12311"/>
                  </a:lnTo>
                  <a:lnTo>
                    <a:pt x="8514" y="13752"/>
                  </a:lnTo>
                  <a:lnTo>
                    <a:pt x="7466" y="15062"/>
                  </a:lnTo>
                  <a:lnTo>
                    <a:pt x="6418" y="16633"/>
                  </a:lnTo>
                  <a:lnTo>
                    <a:pt x="5371" y="18074"/>
                  </a:lnTo>
                  <a:lnTo>
                    <a:pt x="4585" y="19646"/>
                  </a:lnTo>
                  <a:lnTo>
                    <a:pt x="3668" y="21217"/>
                  </a:lnTo>
                  <a:lnTo>
                    <a:pt x="2882" y="22920"/>
                  </a:lnTo>
                  <a:lnTo>
                    <a:pt x="2227" y="24622"/>
                  </a:lnTo>
                  <a:lnTo>
                    <a:pt x="1704" y="26325"/>
                  </a:lnTo>
                  <a:lnTo>
                    <a:pt x="1180" y="28159"/>
                  </a:lnTo>
                  <a:lnTo>
                    <a:pt x="787" y="29992"/>
                  </a:lnTo>
                  <a:lnTo>
                    <a:pt x="394" y="31826"/>
                  </a:lnTo>
                  <a:lnTo>
                    <a:pt x="132" y="33659"/>
                  </a:lnTo>
                  <a:lnTo>
                    <a:pt x="1" y="35624"/>
                  </a:lnTo>
                  <a:lnTo>
                    <a:pt x="1" y="37457"/>
                  </a:lnTo>
                  <a:lnTo>
                    <a:pt x="74915" y="37457"/>
                  </a:lnTo>
                  <a:lnTo>
                    <a:pt x="74784" y="35624"/>
                  </a:lnTo>
                  <a:lnTo>
                    <a:pt x="74653" y="33659"/>
                  </a:lnTo>
                  <a:lnTo>
                    <a:pt x="74522" y="31826"/>
                  </a:lnTo>
                  <a:lnTo>
                    <a:pt x="74129" y="29992"/>
                  </a:lnTo>
                  <a:lnTo>
                    <a:pt x="73736" y="28159"/>
                  </a:lnTo>
                  <a:lnTo>
                    <a:pt x="73212" y="26325"/>
                  </a:lnTo>
                  <a:lnTo>
                    <a:pt x="72558" y="24622"/>
                  </a:lnTo>
                  <a:lnTo>
                    <a:pt x="71903" y="22920"/>
                  </a:lnTo>
                  <a:lnTo>
                    <a:pt x="71248" y="21217"/>
                  </a:lnTo>
                  <a:lnTo>
                    <a:pt x="70331" y="19646"/>
                  </a:lnTo>
                  <a:lnTo>
                    <a:pt x="69414" y="18074"/>
                  </a:lnTo>
                  <a:lnTo>
                    <a:pt x="68498" y="16633"/>
                  </a:lnTo>
                  <a:lnTo>
                    <a:pt x="67450" y="15062"/>
                  </a:lnTo>
                  <a:lnTo>
                    <a:pt x="66402" y="13752"/>
                  </a:lnTo>
                  <a:lnTo>
                    <a:pt x="65223" y="12311"/>
                  </a:lnTo>
                  <a:lnTo>
                    <a:pt x="63914" y="11002"/>
                  </a:lnTo>
                  <a:lnTo>
                    <a:pt x="62604" y="9823"/>
                  </a:lnTo>
                  <a:lnTo>
                    <a:pt x="61294" y="8644"/>
                  </a:lnTo>
                  <a:lnTo>
                    <a:pt x="59854" y="7465"/>
                  </a:lnTo>
                  <a:lnTo>
                    <a:pt x="58413" y="6418"/>
                  </a:lnTo>
                  <a:lnTo>
                    <a:pt x="56841" y="5501"/>
                  </a:lnTo>
                  <a:lnTo>
                    <a:pt x="55270" y="4584"/>
                  </a:lnTo>
                  <a:lnTo>
                    <a:pt x="53698" y="3798"/>
                  </a:lnTo>
                  <a:lnTo>
                    <a:pt x="51996" y="3013"/>
                  </a:lnTo>
                  <a:lnTo>
                    <a:pt x="50293" y="2358"/>
                  </a:lnTo>
                  <a:lnTo>
                    <a:pt x="48590" y="1703"/>
                  </a:lnTo>
                  <a:lnTo>
                    <a:pt x="46757" y="1179"/>
                  </a:lnTo>
                  <a:lnTo>
                    <a:pt x="45054" y="786"/>
                  </a:lnTo>
                  <a:lnTo>
                    <a:pt x="43221" y="524"/>
                  </a:lnTo>
                  <a:lnTo>
                    <a:pt x="41256" y="262"/>
                  </a:lnTo>
                  <a:lnTo>
                    <a:pt x="39423" y="131"/>
                  </a:lnTo>
                  <a:lnTo>
                    <a:pt x="37458"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8" name="Google Shape;48;p3"/>
            <p:cNvSpPr/>
            <p:nvPr/>
          </p:nvSpPr>
          <p:spPr>
            <a:xfrm>
              <a:off x="1190625" y="2052025"/>
              <a:ext cx="458400" cy="1610950"/>
            </a:xfrm>
            <a:custGeom>
              <a:avLst/>
              <a:gdLst/>
              <a:ahLst/>
              <a:cxnLst/>
              <a:rect l="l" t="t" r="r" b="b"/>
              <a:pathLst>
                <a:path w="18336" h="64438" extrusionOk="0">
                  <a:moveTo>
                    <a:pt x="18336" y="1"/>
                  </a:moveTo>
                  <a:lnTo>
                    <a:pt x="16240" y="1310"/>
                  </a:lnTo>
                  <a:lnTo>
                    <a:pt x="14407" y="2751"/>
                  </a:lnTo>
                  <a:lnTo>
                    <a:pt x="12573" y="4323"/>
                  </a:lnTo>
                  <a:lnTo>
                    <a:pt x="10870" y="5894"/>
                  </a:lnTo>
                  <a:lnTo>
                    <a:pt x="9168" y="7597"/>
                  </a:lnTo>
                  <a:lnTo>
                    <a:pt x="7727" y="9430"/>
                  </a:lnTo>
                  <a:lnTo>
                    <a:pt x="6287" y="11395"/>
                  </a:lnTo>
                  <a:lnTo>
                    <a:pt x="4977" y="13490"/>
                  </a:lnTo>
                  <a:lnTo>
                    <a:pt x="3929" y="15586"/>
                  </a:lnTo>
                  <a:lnTo>
                    <a:pt x="2881" y="17681"/>
                  </a:lnTo>
                  <a:lnTo>
                    <a:pt x="2096" y="20039"/>
                  </a:lnTo>
                  <a:lnTo>
                    <a:pt x="1310" y="22396"/>
                  </a:lnTo>
                  <a:lnTo>
                    <a:pt x="786" y="24754"/>
                  </a:lnTo>
                  <a:lnTo>
                    <a:pt x="393" y="27111"/>
                  </a:lnTo>
                  <a:lnTo>
                    <a:pt x="131" y="29731"/>
                  </a:lnTo>
                  <a:lnTo>
                    <a:pt x="0" y="32219"/>
                  </a:lnTo>
                  <a:lnTo>
                    <a:pt x="131" y="34707"/>
                  </a:lnTo>
                  <a:lnTo>
                    <a:pt x="393" y="37196"/>
                  </a:lnTo>
                  <a:lnTo>
                    <a:pt x="786" y="39684"/>
                  </a:lnTo>
                  <a:lnTo>
                    <a:pt x="1310" y="42042"/>
                  </a:lnTo>
                  <a:lnTo>
                    <a:pt x="2096" y="44399"/>
                  </a:lnTo>
                  <a:lnTo>
                    <a:pt x="2881" y="46626"/>
                  </a:lnTo>
                  <a:lnTo>
                    <a:pt x="3929" y="48852"/>
                  </a:lnTo>
                  <a:lnTo>
                    <a:pt x="4977" y="50948"/>
                  </a:lnTo>
                  <a:lnTo>
                    <a:pt x="6287" y="53043"/>
                  </a:lnTo>
                  <a:lnTo>
                    <a:pt x="7727" y="55008"/>
                  </a:lnTo>
                  <a:lnTo>
                    <a:pt x="9168" y="56841"/>
                  </a:lnTo>
                  <a:lnTo>
                    <a:pt x="10870" y="58544"/>
                  </a:lnTo>
                  <a:lnTo>
                    <a:pt x="12573" y="60115"/>
                  </a:lnTo>
                  <a:lnTo>
                    <a:pt x="14407" y="61687"/>
                  </a:lnTo>
                  <a:lnTo>
                    <a:pt x="16240" y="63128"/>
                  </a:lnTo>
                  <a:lnTo>
                    <a:pt x="18336" y="64437"/>
                  </a:lnTo>
                  <a:lnTo>
                    <a:pt x="18336"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49" name="Google Shape;49;p3"/>
            <p:cNvSpPr/>
            <p:nvPr/>
          </p:nvSpPr>
          <p:spPr>
            <a:xfrm>
              <a:off x="4890475" y="889675"/>
              <a:ext cx="890625" cy="887350"/>
            </a:xfrm>
            <a:custGeom>
              <a:avLst/>
              <a:gdLst/>
              <a:ahLst/>
              <a:cxnLst/>
              <a:rect l="l" t="t" r="r" b="b"/>
              <a:pathLst>
                <a:path w="35625" h="35494" extrusionOk="0">
                  <a:moveTo>
                    <a:pt x="1" y="1"/>
                  </a:moveTo>
                  <a:lnTo>
                    <a:pt x="1" y="35493"/>
                  </a:lnTo>
                  <a:lnTo>
                    <a:pt x="35624" y="35493"/>
                  </a:lnTo>
                  <a:lnTo>
                    <a:pt x="35493" y="33660"/>
                  </a:lnTo>
                  <a:lnTo>
                    <a:pt x="35362" y="31826"/>
                  </a:lnTo>
                  <a:lnTo>
                    <a:pt x="35100" y="30124"/>
                  </a:lnTo>
                  <a:lnTo>
                    <a:pt x="34838" y="28290"/>
                  </a:lnTo>
                  <a:lnTo>
                    <a:pt x="34445" y="26587"/>
                  </a:lnTo>
                  <a:lnTo>
                    <a:pt x="33922" y="24885"/>
                  </a:lnTo>
                  <a:lnTo>
                    <a:pt x="33398" y="23313"/>
                  </a:lnTo>
                  <a:lnTo>
                    <a:pt x="32743" y="21611"/>
                  </a:lnTo>
                  <a:lnTo>
                    <a:pt x="32088" y="20039"/>
                  </a:lnTo>
                  <a:lnTo>
                    <a:pt x="31302" y="18598"/>
                  </a:lnTo>
                  <a:lnTo>
                    <a:pt x="30385" y="17027"/>
                  </a:lnTo>
                  <a:lnTo>
                    <a:pt x="29469" y="15586"/>
                  </a:lnTo>
                  <a:lnTo>
                    <a:pt x="28552" y="14276"/>
                  </a:lnTo>
                  <a:lnTo>
                    <a:pt x="27504" y="12836"/>
                  </a:lnTo>
                  <a:lnTo>
                    <a:pt x="26325" y="11657"/>
                  </a:lnTo>
                  <a:lnTo>
                    <a:pt x="25147" y="10347"/>
                  </a:lnTo>
                  <a:lnTo>
                    <a:pt x="23968" y="9169"/>
                  </a:lnTo>
                  <a:lnTo>
                    <a:pt x="22658" y="8121"/>
                  </a:lnTo>
                  <a:lnTo>
                    <a:pt x="21349" y="7073"/>
                  </a:lnTo>
                  <a:lnTo>
                    <a:pt x="19908" y="6025"/>
                  </a:lnTo>
                  <a:lnTo>
                    <a:pt x="18467" y="5109"/>
                  </a:lnTo>
                  <a:lnTo>
                    <a:pt x="16896" y="4192"/>
                  </a:lnTo>
                  <a:lnTo>
                    <a:pt x="15455" y="3406"/>
                  </a:lnTo>
                  <a:lnTo>
                    <a:pt x="13883" y="2751"/>
                  </a:lnTo>
                  <a:lnTo>
                    <a:pt x="12181" y="2096"/>
                  </a:lnTo>
                  <a:lnTo>
                    <a:pt x="10609" y="1572"/>
                  </a:lnTo>
                  <a:lnTo>
                    <a:pt x="8907" y="1049"/>
                  </a:lnTo>
                  <a:lnTo>
                    <a:pt x="7204" y="656"/>
                  </a:lnTo>
                  <a:lnTo>
                    <a:pt x="5370" y="394"/>
                  </a:lnTo>
                  <a:lnTo>
                    <a:pt x="3668" y="132"/>
                  </a:lnTo>
                  <a:lnTo>
                    <a:pt x="183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50" name="Google Shape;50;p3"/>
            <p:cNvSpPr/>
            <p:nvPr/>
          </p:nvSpPr>
          <p:spPr>
            <a:xfrm>
              <a:off x="4890475" y="889675"/>
              <a:ext cx="890625" cy="887350"/>
            </a:xfrm>
            <a:custGeom>
              <a:avLst/>
              <a:gdLst/>
              <a:ahLst/>
              <a:cxnLst/>
              <a:rect l="l" t="t" r="r" b="b"/>
              <a:pathLst>
                <a:path w="35625" h="35494" fill="none" extrusionOk="0">
                  <a:moveTo>
                    <a:pt x="35624" y="35493"/>
                  </a:moveTo>
                  <a:lnTo>
                    <a:pt x="1" y="35493"/>
                  </a:lnTo>
                  <a:lnTo>
                    <a:pt x="1" y="1"/>
                  </a:lnTo>
                  <a:lnTo>
                    <a:pt x="1" y="1"/>
                  </a:lnTo>
                  <a:lnTo>
                    <a:pt x="1834" y="1"/>
                  </a:lnTo>
                  <a:lnTo>
                    <a:pt x="3668" y="132"/>
                  </a:lnTo>
                  <a:lnTo>
                    <a:pt x="5370" y="394"/>
                  </a:lnTo>
                  <a:lnTo>
                    <a:pt x="7204" y="656"/>
                  </a:lnTo>
                  <a:lnTo>
                    <a:pt x="8907" y="1049"/>
                  </a:lnTo>
                  <a:lnTo>
                    <a:pt x="10609" y="1572"/>
                  </a:lnTo>
                  <a:lnTo>
                    <a:pt x="12181" y="2096"/>
                  </a:lnTo>
                  <a:lnTo>
                    <a:pt x="13883" y="2751"/>
                  </a:lnTo>
                  <a:lnTo>
                    <a:pt x="15455" y="3406"/>
                  </a:lnTo>
                  <a:lnTo>
                    <a:pt x="16896" y="4192"/>
                  </a:lnTo>
                  <a:lnTo>
                    <a:pt x="18467" y="5109"/>
                  </a:lnTo>
                  <a:lnTo>
                    <a:pt x="19908" y="6025"/>
                  </a:lnTo>
                  <a:lnTo>
                    <a:pt x="21349" y="7073"/>
                  </a:lnTo>
                  <a:lnTo>
                    <a:pt x="22658" y="8121"/>
                  </a:lnTo>
                  <a:lnTo>
                    <a:pt x="23968" y="9169"/>
                  </a:lnTo>
                  <a:lnTo>
                    <a:pt x="25147" y="10347"/>
                  </a:lnTo>
                  <a:lnTo>
                    <a:pt x="26325" y="11657"/>
                  </a:lnTo>
                  <a:lnTo>
                    <a:pt x="27504" y="12836"/>
                  </a:lnTo>
                  <a:lnTo>
                    <a:pt x="28552" y="14276"/>
                  </a:lnTo>
                  <a:lnTo>
                    <a:pt x="29469" y="15586"/>
                  </a:lnTo>
                  <a:lnTo>
                    <a:pt x="30385" y="17027"/>
                  </a:lnTo>
                  <a:lnTo>
                    <a:pt x="31302" y="18598"/>
                  </a:lnTo>
                  <a:lnTo>
                    <a:pt x="32088" y="20039"/>
                  </a:lnTo>
                  <a:lnTo>
                    <a:pt x="32743" y="21611"/>
                  </a:lnTo>
                  <a:lnTo>
                    <a:pt x="33398" y="23313"/>
                  </a:lnTo>
                  <a:lnTo>
                    <a:pt x="33922" y="24885"/>
                  </a:lnTo>
                  <a:lnTo>
                    <a:pt x="34445" y="26587"/>
                  </a:lnTo>
                  <a:lnTo>
                    <a:pt x="34838" y="28290"/>
                  </a:lnTo>
                  <a:lnTo>
                    <a:pt x="35100" y="30124"/>
                  </a:lnTo>
                  <a:lnTo>
                    <a:pt x="35362" y="31826"/>
                  </a:lnTo>
                  <a:lnTo>
                    <a:pt x="35493" y="33660"/>
                  </a:lnTo>
                  <a:lnTo>
                    <a:pt x="35624" y="35493"/>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ndex 02">
  <p:cSld name="CUSTOM_1">
    <p:spTree>
      <p:nvGrpSpPr>
        <p:cNvPr id="1" name="Shape 577"/>
        <p:cNvGrpSpPr/>
        <p:nvPr/>
      </p:nvGrpSpPr>
      <p:grpSpPr>
        <a:xfrm>
          <a:off x="0" y="0"/>
          <a:ext cx="0" cy="0"/>
          <a:chOff x="0" y="0"/>
          <a:chExt cx="0" cy="0"/>
        </a:xfrm>
      </p:grpSpPr>
      <p:sp>
        <p:nvSpPr>
          <p:cNvPr id="578" name="Google Shape;578;p22"/>
          <p:cNvSpPr/>
          <p:nvPr/>
        </p:nvSpPr>
        <p:spPr>
          <a:xfrm>
            <a:off x="0" y="0"/>
            <a:ext cx="9144000" cy="5143500"/>
          </a:xfrm>
          <a:prstGeom prst="rect">
            <a:avLst/>
          </a:prstGeom>
          <a:solidFill>
            <a:schemeClr val="dk1"/>
          </a:solidFill>
          <a:ln>
            <a:noFill/>
          </a:ln>
        </p:spPr>
        <p:txBody>
          <a:bodyPr spcFirstLastPara="1" wrap="square" lIns="0" tIns="0" rIns="0" bIns="0" anchor="ctr" anchorCtr="0">
            <a:noAutofit/>
          </a:bodyPr>
          <a:lstStyle/>
          <a:p>
            <a:pPr marL="0" lvl="0" indent="0" algn="ctr" rtl="0">
              <a:lnSpc>
                <a:spcPct val="100000"/>
              </a:lnSpc>
              <a:spcBef>
                <a:spcPts val="0"/>
              </a:spcBef>
              <a:spcAft>
                <a:spcPts val="0"/>
              </a:spcAft>
              <a:buClr>
                <a:schemeClr val="dk1"/>
              </a:buClr>
              <a:buSzPts val="1100"/>
              <a:buFont typeface="Arial"/>
              <a:buNone/>
            </a:pPr>
            <a:r>
              <a:rPr lang="fr-CA" sz="2300">
                <a:solidFill>
                  <a:schemeClr val="lt1"/>
                </a:solidFill>
                <a:latin typeface="Radio Canada Big"/>
                <a:ea typeface="Radio Canada Big"/>
                <a:cs typeface="Radio Canada Big"/>
                <a:sym typeface="Radio Canada Big"/>
              </a:rPr>
              <a:t>General content</a:t>
            </a:r>
            <a:endParaRPr sz="2300">
              <a:solidFill>
                <a:schemeClr val="lt1"/>
              </a:solidFill>
              <a:latin typeface="Radio Canada Big"/>
              <a:ea typeface="Radio Canada Big"/>
              <a:cs typeface="Radio Canada Big"/>
              <a:sym typeface="Radio Canada Big"/>
            </a:endParaRPr>
          </a:p>
          <a:p>
            <a:pPr marL="0" lvl="0" indent="0" algn="ctr" rtl="0">
              <a:lnSpc>
                <a:spcPct val="100000"/>
              </a:lnSpc>
              <a:spcBef>
                <a:spcPts val="0"/>
              </a:spcBef>
              <a:spcAft>
                <a:spcPts val="0"/>
              </a:spcAft>
              <a:buClr>
                <a:schemeClr val="dk1"/>
              </a:buClr>
              <a:buSzPts val="1100"/>
              <a:buFont typeface="Arial"/>
              <a:buNone/>
            </a:pPr>
            <a:r>
              <a:rPr lang="fr-CA" sz="2300">
                <a:solidFill>
                  <a:srgbClr val="CCCCCC"/>
                </a:solidFill>
                <a:latin typeface="Radio Canada Big"/>
                <a:ea typeface="Radio Canada Big"/>
                <a:cs typeface="Radio Canada Big"/>
                <a:sym typeface="Radio Canada Big"/>
              </a:rPr>
              <a:t>Contenus généraux</a:t>
            </a:r>
            <a:endParaRPr sz="2300">
              <a:solidFill>
                <a:srgbClr val="CCCCCC"/>
              </a:solidFill>
              <a:latin typeface="Radio Canada Big"/>
              <a:ea typeface="Radio Canada Big"/>
              <a:cs typeface="Radio Canada Big"/>
              <a:sym typeface="Radio Canada Big"/>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ndex 03">
  <p:cSld name="CUSTOM_2">
    <p:spTree>
      <p:nvGrpSpPr>
        <p:cNvPr id="1" name="Shape 579"/>
        <p:cNvGrpSpPr/>
        <p:nvPr/>
      </p:nvGrpSpPr>
      <p:grpSpPr>
        <a:xfrm>
          <a:off x="0" y="0"/>
          <a:ext cx="0" cy="0"/>
          <a:chOff x="0" y="0"/>
          <a:chExt cx="0" cy="0"/>
        </a:xfrm>
      </p:grpSpPr>
      <p:sp>
        <p:nvSpPr>
          <p:cNvPr id="580" name="Google Shape;580;p23"/>
          <p:cNvSpPr/>
          <p:nvPr/>
        </p:nvSpPr>
        <p:spPr>
          <a:xfrm>
            <a:off x="0" y="0"/>
            <a:ext cx="9144000" cy="5143500"/>
          </a:xfrm>
          <a:prstGeom prst="rect">
            <a:avLst/>
          </a:prstGeom>
          <a:solidFill>
            <a:schemeClr val="dk1"/>
          </a:solidFill>
          <a:ln>
            <a:noFill/>
          </a:ln>
        </p:spPr>
        <p:txBody>
          <a:bodyPr spcFirstLastPara="1" wrap="square" lIns="0" tIns="0" rIns="0" bIns="0" anchor="ctr" anchorCtr="0">
            <a:noAutofit/>
          </a:bodyPr>
          <a:lstStyle/>
          <a:p>
            <a:pPr marL="0" lvl="0" indent="0" algn="ctr" rtl="0">
              <a:spcBef>
                <a:spcPts val="0"/>
              </a:spcBef>
              <a:spcAft>
                <a:spcPts val="0"/>
              </a:spcAft>
              <a:buClr>
                <a:schemeClr val="dk1"/>
              </a:buClr>
              <a:buSzPts val="1100"/>
              <a:buFont typeface="Arial"/>
              <a:buNone/>
            </a:pPr>
            <a:r>
              <a:rPr lang="fr-CA" sz="2300">
                <a:solidFill>
                  <a:schemeClr val="lt1"/>
                </a:solidFill>
                <a:latin typeface="Radio Canada Big"/>
                <a:ea typeface="Radio Canada Big"/>
                <a:cs typeface="Radio Canada Big"/>
                <a:sym typeface="Radio Canada Big"/>
              </a:rPr>
              <a:t>Social media</a:t>
            </a:r>
            <a:endParaRPr sz="2300">
              <a:solidFill>
                <a:schemeClr val="lt1"/>
              </a:solidFill>
              <a:latin typeface="Radio Canada Big"/>
              <a:ea typeface="Radio Canada Big"/>
              <a:cs typeface="Radio Canada Big"/>
              <a:sym typeface="Radio Canada Big"/>
            </a:endParaRPr>
          </a:p>
          <a:p>
            <a:pPr marL="0" lvl="0" indent="0" algn="ctr" rtl="0">
              <a:spcBef>
                <a:spcPts val="0"/>
              </a:spcBef>
              <a:spcAft>
                <a:spcPts val="0"/>
              </a:spcAft>
              <a:buClr>
                <a:schemeClr val="dk1"/>
              </a:buClr>
              <a:buSzPts val="1100"/>
              <a:buFont typeface="Arial"/>
              <a:buNone/>
            </a:pPr>
            <a:r>
              <a:rPr lang="fr-CA" sz="2300">
                <a:solidFill>
                  <a:srgbClr val="CCCCCC"/>
                </a:solidFill>
                <a:latin typeface="Radio Canada Big"/>
                <a:ea typeface="Radio Canada Big"/>
                <a:cs typeface="Radio Canada Big"/>
                <a:sym typeface="Radio Canada Big"/>
              </a:rPr>
              <a:t>Médias sociaux</a:t>
            </a:r>
            <a:endParaRPr sz="2800">
              <a:solidFill>
                <a:schemeClr val="lt1"/>
              </a:solidFill>
              <a:latin typeface="Radio Canada Big"/>
              <a:ea typeface="Radio Canada Big"/>
              <a:cs typeface="Radio Canada Big"/>
              <a:sym typeface="Radio Canada Big"/>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81"/>
        <p:cNvGrpSpPr/>
        <p:nvPr/>
      </p:nvGrpSpPr>
      <p:grpSpPr>
        <a:xfrm>
          <a:off x="0" y="0"/>
          <a:ext cx="0" cy="0"/>
          <a:chOff x="0" y="0"/>
          <a:chExt cx="0" cy="0"/>
        </a:xfrm>
      </p:grpSpPr>
      <p:sp>
        <p:nvSpPr>
          <p:cNvPr id="582" name="Google Shape;582;p2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583" name="Google Shape;583;p2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584" name="Google Shape;584;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Diapositive de titre 2">
  <p:cSld name="TITLE_2">
    <p:spTree>
      <p:nvGrpSpPr>
        <p:cNvPr id="1" name="Shape 585"/>
        <p:cNvGrpSpPr/>
        <p:nvPr/>
      </p:nvGrpSpPr>
      <p:grpSpPr>
        <a:xfrm>
          <a:off x="0" y="0"/>
          <a:ext cx="0" cy="0"/>
          <a:chOff x="0" y="0"/>
          <a:chExt cx="0" cy="0"/>
        </a:xfrm>
      </p:grpSpPr>
      <p:sp>
        <p:nvSpPr>
          <p:cNvPr id="586" name="Google Shape;586;p2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587" name="Google Shape;587;p2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588" name="Google Shape;588;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89"/>
        <p:cNvGrpSpPr/>
        <p:nvPr/>
      </p:nvGrpSpPr>
      <p:grpSpPr>
        <a:xfrm>
          <a:off x="0" y="0"/>
          <a:ext cx="0" cy="0"/>
          <a:chOff x="0" y="0"/>
          <a:chExt cx="0" cy="0"/>
        </a:xfrm>
      </p:grpSpPr>
      <p:sp>
        <p:nvSpPr>
          <p:cNvPr id="590" name="Google Shape;590;p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3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91" name="Google Shape;591;p2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298450">
              <a:spcBef>
                <a:spcPts val="0"/>
              </a:spcBef>
              <a:spcAft>
                <a:spcPts val="0"/>
              </a:spcAft>
              <a:buSzPts val="11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592" name="Google Shape;592;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6. Blank">
  <p:cSld name="BLANK_1">
    <p:spTree>
      <p:nvGrpSpPr>
        <p:cNvPr id="1" name="Shape 51"/>
        <p:cNvGrpSpPr/>
        <p:nvPr/>
      </p:nvGrpSpPr>
      <p:grpSpPr>
        <a:xfrm>
          <a:off x="0" y="0"/>
          <a:ext cx="0" cy="0"/>
          <a:chOff x="0" y="0"/>
          <a:chExt cx="0" cy="0"/>
        </a:xfrm>
      </p:grpSpPr>
      <p:sp>
        <p:nvSpPr>
          <p:cNvPr id="52" name="Google Shape;52;p4"/>
          <p:cNvSpPr txBox="1"/>
          <p:nvPr/>
        </p:nvSpPr>
        <p:spPr>
          <a:xfrm>
            <a:off x="8643000" y="4953000"/>
            <a:ext cx="501000" cy="190500"/>
          </a:xfrm>
          <a:prstGeom prst="rect">
            <a:avLst/>
          </a:prstGeom>
          <a:noFill/>
          <a:ln>
            <a:noFill/>
          </a:ln>
        </p:spPr>
        <p:txBody>
          <a:bodyPr spcFirstLastPara="1" wrap="square" lIns="0" tIns="45700" rIns="45700" bIns="0" anchor="t" anchorCtr="0">
            <a:noAutofit/>
          </a:bodyPr>
          <a:lstStyle/>
          <a:p>
            <a:pPr marL="0" lvl="0" indent="0" algn="r" rtl="0">
              <a:spcBef>
                <a:spcPts val="0"/>
              </a:spcBef>
              <a:spcAft>
                <a:spcPts val="0"/>
              </a:spcAft>
              <a:buNone/>
            </a:pPr>
            <a:fld id="{00000000-1234-1234-1234-123412341234}" type="slidenum">
              <a:rPr lang="fr-CA" sz="700">
                <a:latin typeface="Radio Canada"/>
                <a:ea typeface="Radio Canada"/>
                <a:cs typeface="Radio Canada"/>
                <a:sym typeface="Radio Canada"/>
              </a:rPr>
              <a:t>‹N°›</a:t>
            </a:fld>
            <a:endParaRPr sz="700">
              <a:latin typeface="Radio Canada"/>
              <a:ea typeface="Radio Canada"/>
              <a:cs typeface="Radio Canada"/>
              <a:sym typeface="Radio Canada"/>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no numbering)">
  <p:cSld name="BLANK_1_1">
    <p:spTree>
      <p:nvGrpSpPr>
        <p:cNvPr id="1" name="Shape 53"/>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ocials / Instagram 1">
  <p:cSld name="5_Custom Layout">
    <p:spTree>
      <p:nvGrpSpPr>
        <p:cNvPr id="1" name="Shape 54"/>
        <p:cNvGrpSpPr/>
        <p:nvPr/>
      </p:nvGrpSpPr>
      <p:grpSpPr>
        <a:xfrm>
          <a:off x="0" y="0"/>
          <a:ext cx="0" cy="0"/>
          <a:chOff x="0" y="0"/>
          <a:chExt cx="0" cy="0"/>
        </a:xfrm>
      </p:grpSpPr>
      <p:sp>
        <p:nvSpPr>
          <p:cNvPr id="55" name="Google Shape;55;p6"/>
          <p:cNvSpPr>
            <a:spLocks noGrp="1"/>
          </p:cNvSpPr>
          <p:nvPr>
            <p:ph type="pic" idx="2"/>
          </p:nvPr>
        </p:nvSpPr>
        <p:spPr>
          <a:xfrm>
            <a:off x="7363420" y="1304925"/>
            <a:ext cx="1780500" cy="2225400"/>
          </a:xfrm>
          <a:prstGeom prst="rect">
            <a:avLst/>
          </a:prstGeom>
          <a:solidFill>
            <a:srgbClr val="ACB2BB"/>
          </a:solidFill>
          <a:ln>
            <a:noFill/>
          </a:ln>
        </p:spPr>
      </p:sp>
      <p:pic>
        <p:nvPicPr>
          <p:cNvPr id="56" name="Google Shape;56;p6" descr="IG_POST.png"/>
          <p:cNvPicPr preferRelativeResize="0"/>
          <p:nvPr/>
        </p:nvPicPr>
        <p:blipFill rotWithShape="1">
          <a:blip r:embed="rId2">
            <a:alphaModFix/>
          </a:blip>
          <a:srcRect r="109"/>
          <a:stretch/>
        </p:blipFill>
        <p:spPr>
          <a:xfrm>
            <a:off x="3683162" y="640591"/>
            <a:ext cx="1782727" cy="3862296"/>
          </a:xfrm>
          <a:custGeom>
            <a:avLst/>
            <a:gdLst/>
            <a:ahLst/>
            <a:cxnLst/>
            <a:rect l="l" t="t" r="r" b="b"/>
            <a:pathLst>
              <a:path w="21599" h="21600" extrusionOk="0">
                <a:moveTo>
                  <a:pt x="1044" y="0"/>
                </a:moveTo>
                <a:cubicBezTo>
                  <a:pt x="1014" y="4"/>
                  <a:pt x="978" y="7"/>
                  <a:pt x="950" y="12"/>
                </a:cubicBezTo>
                <a:cubicBezTo>
                  <a:pt x="536" y="82"/>
                  <a:pt x="210" y="232"/>
                  <a:pt x="60" y="424"/>
                </a:cubicBezTo>
                <a:cubicBezTo>
                  <a:pt x="34" y="452"/>
                  <a:pt x="16" y="485"/>
                  <a:pt x="0" y="519"/>
                </a:cubicBezTo>
                <a:lnTo>
                  <a:pt x="0" y="21081"/>
                </a:lnTo>
                <a:cubicBezTo>
                  <a:pt x="16" y="21115"/>
                  <a:pt x="34" y="21148"/>
                  <a:pt x="60" y="21176"/>
                </a:cubicBezTo>
                <a:cubicBezTo>
                  <a:pt x="210" y="21368"/>
                  <a:pt x="536" y="21518"/>
                  <a:pt x="950" y="21588"/>
                </a:cubicBezTo>
                <a:cubicBezTo>
                  <a:pt x="978" y="21593"/>
                  <a:pt x="1014" y="21596"/>
                  <a:pt x="1044" y="21600"/>
                </a:cubicBezTo>
                <a:lnTo>
                  <a:pt x="20494" y="21600"/>
                </a:lnTo>
                <a:cubicBezTo>
                  <a:pt x="20524" y="21596"/>
                  <a:pt x="20560" y="21593"/>
                  <a:pt x="20587" y="21588"/>
                </a:cubicBezTo>
                <a:cubicBezTo>
                  <a:pt x="21002" y="21518"/>
                  <a:pt x="21329" y="21368"/>
                  <a:pt x="21480" y="21176"/>
                </a:cubicBezTo>
                <a:cubicBezTo>
                  <a:pt x="21600" y="21044"/>
                  <a:pt x="21599" y="20844"/>
                  <a:pt x="21599" y="20512"/>
                </a:cubicBezTo>
                <a:lnTo>
                  <a:pt x="21599" y="1087"/>
                </a:lnTo>
                <a:cubicBezTo>
                  <a:pt x="21599" y="755"/>
                  <a:pt x="21600" y="556"/>
                  <a:pt x="21480" y="424"/>
                </a:cubicBezTo>
                <a:cubicBezTo>
                  <a:pt x="21329" y="232"/>
                  <a:pt x="21002" y="82"/>
                  <a:pt x="20587" y="12"/>
                </a:cubicBezTo>
                <a:cubicBezTo>
                  <a:pt x="20560" y="7"/>
                  <a:pt x="20524" y="4"/>
                  <a:pt x="20494" y="0"/>
                </a:cubicBezTo>
                <a:lnTo>
                  <a:pt x="1044" y="0"/>
                </a:lnTo>
                <a:close/>
              </a:path>
            </a:pathLst>
          </a:custGeom>
          <a:noFill/>
          <a:ln>
            <a:noFill/>
          </a:ln>
        </p:spPr>
      </p:pic>
      <p:pic>
        <p:nvPicPr>
          <p:cNvPr id="57" name="Google Shape;57;p6" descr="Image"/>
          <p:cNvPicPr preferRelativeResize="0"/>
          <p:nvPr/>
        </p:nvPicPr>
        <p:blipFill rotWithShape="1">
          <a:blip r:embed="rId3">
            <a:alphaModFix/>
          </a:blip>
          <a:srcRect/>
          <a:stretch/>
        </p:blipFill>
        <p:spPr>
          <a:xfrm>
            <a:off x="3590330" y="560189"/>
            <a:ext cx="1963340" cy="4023120"/>
          </a:xfrm>
          <a:prstGeom prst="rect">
            <a:avLst/>
          </a:prstGeom>
          <a:noFill/>
          <a:ln>
            <a:noFill/>
          </a:ln>
        </p:spPr>
      </p:pic>
      <p:sp>
        <p:nvSpPr>
          <p:cNvPr id="58" name="Google Shape;58;p6"/>
          <p:cNvSpPr>
            <a:spLocks noGrp="1"/>
          </p:cNvSpPr>
          <p:nvPr>
            <p:ph type="pic" idx="3"/>
          </p:nvPr>
        </p:nvSpPr>
        <p:spPr>
          <a:xfrm>
            <a:off x="0" y="1304925"/>
            <a:ext cx="1779900" cy="2225400"/>
          </a:xfrm>
          <a:prstGeom prst="rect">
            <a:avLst/>
          </a:prstGeom>
          <a:solidFill>
            <a:srgbClr val="ACB2BB"/>
          </a:solidFill>
          <a:ln>
            <a:noFill/>
          </a:ln>
        </p:spPr>
      </p:sp>
      <p:sp>
        <p:nvSpPr>
          <p:cNvPr id="59" name="Google Shape;59;p6"/>
          <p:cNvSpPr>
            <a:spLocks noGrp="1"/>
          </p:cNvSpPr>
          <p:nvPr>
            <p:ph type="pic" idx="4"/>
          </p:nvPr>
        </p:nvSpPr>
        <p:spPr>
          <a:xfrm>
            <a:off x="1802011" y="1304925"/>
            <a:ext cx="1780500" cy="2225400"/>
          </a:xfrm>
          <a:prstGeom prst="rect">
            <a:avLst/>
          </a:prstGeom>
          <a:solidFill>
            <a:srgbClr val="ACB2BB"/>
          </a:solidFill>
          <a:ln>
            <a:noFill/>
          </a:ln>
        </p:spPr>
      </p:sp>
      <p:sp>
        <p:nvSpPr>
          <p:cNvPr id="60" name="Google Shape;60;p6"/>
          <p:cNvSpPr>
            <a:spLocks noGrp="1"/>
          </p:cNvSpPr>
          <p:nvPr>
            <p:ph type="pic" idx="5"/>
          </p:nvPr>
        </p:nvSpPr>
        <p:spPr>
          <a:xfrm>
            <a:off x="3682008" y="1304925"/>
            <a:ext cx="1779900" cy="2225400"/>
          </a:xfrm>
          <a:prstGeom prst="rect">
            <a:avLst/>
          </a:prstGeom>
          <a:solidFill>
            <a:srgbClr val="ACB2BB"/>
          </a:solidFill>
          <a:ln>
            <a:noFill/>
          </a:ln>
        </p:spPr>
      </p:sp>
      <p:sp>
        <p:nvSpPr>
          <p:cNvPr id="61" name="Google Shape;61;p6"/>
          <p:cNvSpPr>
            <a:spLocks noGrp="1"/>
          </p:cNvSpPr>
          <p:nvPr>
            <p:ph type="pic" idx="6"/>
          </p:nvPr>
        </p:nvSpPr>
        <p:spPr>
          <a:xfrm>
            <a:off x="5561410" y="1304925"/>
            <a:ext cx="1780500" cy="2225400"/>
          </a:xfrm>
          <a:prstGeom prst="rect">
            <a:avLst/>
          </a:prstGeom>
          <a:solidFill>
            <a:srgbClr val="ACB2BB"/>
          </a:solidFill>
          <a:ln>
            <a:noFill/>
          </a:ln>
        </p:spPr>
      </p:sp>
      <p:pic>
        <p:nvPicPr>
          <p:cNvPr id="62" name="Google Shape;62;p6" descr="Image"/>
          <p:cNvPicPr preferRelativeResize="0"/>
          <p:nvPr/>
        </p:nvPicPr>
        <p:blipFill rotWithShape="1">
          <a:blip r:embed="rId4">
            <a:alphaModFix/>
          </a:blip>
          <a:srcRect r="10" b="10"/>
          <a:stretch/>
        </p:blipFill>
        <p:spPr>
          <a:xfrm>
            <a:off x="3723891" y="1101838"/>
            <a:ext cx="156276" cy="156276"/>
          </a:xfrm>
          <a:custGeom>
            <a:avLst/>
            <a:gdLst/>
            <a:ahLst/>
            <a:cxnLst/>
            <a:rect l="l" t="t" r="r" b="b"/>
            <a:pathLst>
              <a:path w="21600" h="21600" extrusionOk="0">
                <a:moveTo>
                  <a:pt x="10800" y="0"/>
                </a:moveTo>
                <a:cubicBezTo>
                  <a:pt x="8036" y="0"/>
                  <a:pt x="5277" y="1059"/>
                  <a:pt x="3168" y="3168"/>
                </a:cubicBezTo>
                <a:cubicBezTo>
                  <a:pt x="1059" y="5277"/>
                  <a:pt x="0" y="8036"/>
                  <a:pt x="0" y="10800"/>
                </a:cubicBezTo>
                <a:cubicBezTo>
                  <a:pt x="0" y="13564"/>
                  <a:pt x="1059" y="16323"/>
                  <a:pt x="3168" y="18432"/>
                </a:cubicBezTo>
                <a:cubicBezTo>
                  <a:pt x="5277" y="20541"/>
                  <a:pt x="8036" y="21600"/>
                  <a:pt x="10800" y="21600"/>
                </a:cubicBezTo>
                <a:cubicBezTo>
                  <a:pt x="13564" y="21600"/>
                  <a:pt x="16323" y="20541"/>
                  <a:pt x="18432" y="18432"/>
                </a:cubicBezTo>
                <a:cubicBezTo>
                  <a:pt x="20541" y="16323"/>
                  <a:pt x="21600" y="13564"/>
                  <a:pt x="21600" y="10800"/>
                </a:cubicBezTo>
                <a:cubicBezTo>
                  <a:pt x="21600" y="8036"/>
                  <a:pt x="20541" y="5277"/>
                  <a:pt x="18432" y="3168"/>
                </a:cubicBezTo>
                <a:cubicBezTo>
                  <a:pt x="16323" y="1059"/>
                  <a:pt x="13564" y="0"/>
                  <a:pt x="10800" y="0"/>
                </a:cubicBezTo>
                <a:close/>
              </a:path>
            </a:pathLst>
          </a:custGeom>
          <a:noFill/>
          <a:ln>
            <a:noFill/>
          </a:ln>
        </p:spPr>
      </p:pic>
      <p:sp>
        <p:nvSpPr>
          <p:cNvPr id="63" name="Google Shape;63;p6"/>
          <p:cNvSpPr txBox="1">
            <a:spLocks noGrp="1"/>
          </p:cNvSpPr>
          <p:nvPr>
            <p:ph type="body" idx="1"/>
          </p:nvPr>
        </p:nvSpPr>
        <p:spPr>
          <a:xfrm>
            <a:off x="3896056" y="1127864"/>
            <a:ext cx="13002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800"/>
              </a:spcBef>
              <a:spcAft>
                <a:spcPts val="0"/>
              </a:spcAft>
              <a:buClr>
                <a:schemeClr val="dk1"/>
              </a:buClr>
              <a:buSzPts val="600"/>
              <a:buNone/>
              <a:defRPr>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64" name="Google Shape;64;p6"/>
          <p:cNvSpPr>
            <a:spLocks noGrp="1"/>
          </p:cNvSpPr>
          <p:nvPr>
            <p:ph type="pic" idx="7"/>
          </p:nvPr>
        </p:nvSpPr>
        <p:spPr>
          <a:xfrm>
            <a:off x="3724025" y="1102871"/>
            <a:ext cx="154200" cy="154200"/>
          </a:xfrm>
          <a:prstGeom prst="ellipse">
            <a:avLst/>
          </a:prstGeom>
          <a:noFill/>
          <a:ln>
            <a:noFill/>
          </a:ln>
        </p:spPr>
      </p:sp>
      <p:sp>
        <p:nvSpPr>
          <p:cNvPr id="65" name="Google Shape;65;p6"/>
          <p:cNvSpPr txBox="1"/>
          <p:nvPr/>
        </p:nvSpPr>
        <p:spPr>
          <a:xfrm>
            <a:off x="8643000" y="4953000"/>
            <a:ext cx="501000" cy="190500"/>
          </a:xfrm>
          <a:prstGeom prst="rect">
            <a:avLst/>
          </a:prstGeom>
          <a:noFill/>
          <a:ln>
            <a:noFill/>
          </a:ln>
        </p:spPr>
        <p:txBody>
          <a:bodyPr spcFirstLastPara="1" wrap="square" lIns="0" tIns="45700" rIns="45700" bIns="0" anchor="t" anchorCtr="0">
            <a:noAutofit/>
          </a:bodyPr>
          <a:lstStyle/>
          <a:p>
            <a:pPr marL="0" lvl="0" indent="0" algn="r" rtl="0">
              <a:spcBef>
                <a:spcPts val="0"/>
              </a:spcBef>
              <a:spcAft>
                <a:spcPts val="0"/>
              </a:spcAft>
              <a:buNone/>
            </a:pPr>
            <a:fld id="{00000000-1234-1234-1234-123412341234}" type="slidenum">
              <a:rPr lang="fr-CA" sz="700">
                <a:latin typeface="Radio Canada"/>
                <a:ea typeface="Radio Canada"/>
                <a:cs typeface="Radio Canada"/>
                <a:sym typeface="Radio Canada"/>
              </a:rPr>
              <a:t>‹N°›</a:t>
            </a:fld>
            <a:endParaRPr sz="700">
              <a:latin typeface="Radio Canada"/>
              <a:ea typeface="Radio Canada"/>
              <a:cs typeface="Radio Canada"/>
              <a:sym typeface="Radio Canad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cials / Instagram 2">
  <p:cSld name="6_Custom Layout">
    <p:spTree>
      <p:nvGrpSpPr>
        <p:cNvPr id="1" name="Shape 66"/>
        <p:cNvGrpSpPr/>
        <p:nvPr/>
      </p:nvGrpSpPr>
      <p:grpSpPr>
        <a:xfrm>
          <a:off x="0" y="0"/>
          <a:ext cx="0" cy="0"/>
          <a:chOff x="0" y="0"/>
          <a:chExt cx="0" cy="0"/>
        </a:xfrm>
      </p:grpSpPr>
      <p:sp>
        <p:nvSpPr>
          <p:cNvPr id="67" name="Google Shape;67;p7"/>
          <p:cNvSpPr>
            <a:spLocks noGrp="1"/>
          </p:cNvSpPr>
          <p:nvPr>
            <p:ph type="pic" idx="2"/>
          </p:nvPr>
        </p:nvSpPr>
        <p:spPr>
          <a:xfrm>
            <a:off x="2865834" y="1304925"/>
            <a:ext cx="1779900" cy="2225400"/>
          </a:xfrm>
          <a:prstGeom prst="rect">
            <a:avLst/>
          </a:prstGeom>
          <a:solidFill>
            <a:srgbClr val="ACB2BB"/>
          </a:solidFill>
          <a:ln>
            <a:noFill/>
          </a:ln>
        </p:spPr>
      </p:sp>
      <p:sp>
        <p:nvSpPr>
          <p:cNvPr id="68" name="Google Shape;68;p7"/>
          <p:cNvSpPr>
            <a:spLocks noGrp="1"/>
          </p:cNvSpPr>
          <p:nvPr>
            <p:ph type="pic" idx="3"/>
          </p:nvPr>
        </p:nvSpPr>
        <p:spPr>
          <a:xfrm>
            <a:off x="4667846" y="1304925"/>
            <a:ext cx="1779900" cy="2225400"/>
          </a:xfrm>
          <a:prstGeom prst="rect">
            <a:avLst/>
          </a:prstGeom>
          <a:solidFill>
            <a:srgbClr val="ACB2BB"/>
          </a:solidFill>
          <a:ln>
            <a:noFill/>
          </a:ln>
        </p:spPr>
      </p:sp>
      <p:sp>
        <p:nvSpPr>
          <p:cNvPr id="69" name="Google Shape;69;p7"/>
          <p:cNvSpPr>
            <a:spLocks noGrp="1"/>
          </p:cNvSpPr>
          <p:nvPr>
            <p:ph type="pic" idx="4"/>
          </p:nvPr>
        </p:nvSpPr>
        <p:spPr>
          <a:xfrm>
            <a:off x="6469856" y="1304925"/>
            <a:ext cx="1779900" cy="2225400"/>
          </a:xfrm>
          <a:prstGeom prst="rect">
            <a:avLst/>
          </a:prstGeom>
          <a:solidFill>
            <a:srgbClr val="ACB2BB"/>
          </a:solidFill>
          <a:ln>
            <a:noFill/>
          </a:ln>
        </p:spPr>
      </p:sp>
      <p:pic>
        <p:nvPicPr>
          <p:cNvPr id="70" name="Google Shape;70;p7" descr="IG_POST.png"/>
          <p:cNvPicPr preferRelativeResize="0"/>
          <p:nvPr/>
        </p:nvPicPr>
        <p:blipFill rotWithShape="1">
          <a:blip r:embed="rId2">
            <a:alphaModFix/>
          </a:blip>
          <a:srcRect r="109"/>
          <a:stretch/>
        </p:blipFill>
        <p:spPr>
          <a:xfrm>
            <a:off x="986985" y="640591"/>
            <a:ext cx="1782727" cy="3862296"/>
          </a:xfrm>
          <a:custGeom>
            <a:avLst/>
            <a:gdLst/>
            <a:ahLst/>
            <a:cxnLst/>
            <a:rect l="l" t="t" r="r" b="b"/>
            <a:pathLst>
              <a:path w="21599" h="21600" extrusionOk="0">
                <a:moveTo>
                  <a:pt x="1044" y="0"/>
                </a:moveTo>
                <a:cubicBezTo>
                  <a:pt x="1014" y="4"/>
                  <a:pt x="978" y="7"/>
                  <a:pt x="950" y="12"/>
                </a:cubicBezTo>
                <a:cubicBezTo>
                  <a:pt x="536" y="82"/>
                  <a:pt x="210" y="232"/>
                  <a:pt x="60" y="424"/>
                </a:cubicBezTo>
                <a:cubicBezTo>
                  <a:pt x="34" y="452"/>
                  <a:pt x="16" y="485"/>
                  <a:pt x="0" y="519"/>
                </a:cubicBezTo>
                <a:lnTo>
                  <a:pt x="0" y="21081"/>
                </a:lnTo>
                <a:cubicBezTo>
                  <a:pt x="16" y="21115"/>
                  <a:pt x="34" y="21148"/>
                  <a:pt x="60" y="21176"/>
                </a:cubicBezTo>
                <a:cubicBezTo>
                  <a:pt x="210" y="21368"/>
                  <a:pt x="536" y="21518"/>
                  <a:pt x="950" y="21588"/>
                </a:cubicBezTo>
                <a:cubicBezTo>
                  <a:pt x="978" y="21593"/>
                  <a:pt x="1014" y="21596"/>
                  <a:pt x="1044" y="21600"/>
                </a:cubicBezTo>
                <a:lnTo>
                  <a:pt x="20494" y="21600"/>
                </a:lnTo>
                <a:cubicBezTo>
                  <a:pt x="20524" y="21596"/>
                  <a:pt x="20560" y="21593"/>
                  <a:pt x="20587" y="21588"/>
                </a:cubicBezTo>
                <a:cubicBezTo>
                  <a:pt x="21002" y="21518"/>
                  <a:pt x="21329" y="21368"/>
                  <a:pt x="21480" y="21176"/>
                </a:cubicBezTo>
                <a:cubicBezTo>
                  <a:pt x="21600" y="21044"/>
                  <a:pt x="21599" y="20844"/>
                  <a:pt x="21599" y="20512"/>
                </a:cubicBezTo>
                <a:lnTo>
                  <a:pt x="21599" y="1087"/>
                </a:lnTo>
                <a:cubicBezTo>
                  <a:pt x="21599" y="755"/>
                  <a:pt x="21600" y="556"/>
                  <a:pt x="21480" y="424"/>
                </a:cubicBezTo>
                <a:cubicBezTo>
                  <a:pt x="21329" y="232"/>
                  <a:pt x="21002" y="82"/>
                  <a:pt x="20587" y="12"/>
                </a:cubicBezTo>
                <a:cubicBezTo>
                  <a:pt x="20560" y="7"/>
                  <a:pt x="20524" y="4"/>
                  <a:pt x="20494" y="0"/>
                </a:cubicBezTo>
                <a:lnTo>
                  <a:pt x="1044" y="0"/>
                </a:lnTo>
                <a:close/>
              </a:path>
            </a:pathLst>
          </a:custGeom>
          <a:noFill/>
          <a:ln>
            <a:noFill/>
          </a:ln>
        </p:spPr>
      </p:pic>
      <p:pic>
        <p:nvPicPr>
          <p:cNvPr id="71" name="Google Shape;71;p7" descr="Image"/>
          <p:cNvPicPr preferRelativeResize="0"/>
          <p:nvPr/>
        </p:nvPicPr>
        <p:blipFill rotWithShape="1">
          <a:blip r:embed="rId3">
            <a:alphaModFix/>
          </a:blip>
          <a:srcRect/>
          <a:stretch/>
        </p:blipFill>
        <p:spPr>
          <a:xfrm>
            <a:off x="894159" y="560189"/>
            <a:ext cx="1963340" cy="4023120"/>
          </a:xfrm>
          <a:prstGeom prst="rect">
            <a:avLst/>
          </a:prstGeom>
          <a:noFill/>
          <a:ln>
            <a:noFill/>
          </a:ln>
        </p:spPr>
      </p:pic>
      <p:sp>
        <p:nvSpPr>
          <p:cNvPr id="72" name="Google Shape;72;p7"/>
          <p:cNvSpPr>
            <a:spLocks noGrp="1"/>
          </p:cNvSpPr>
          <p:nvPr>
            <p:ph type="pic" idx="5"/>
          </p:nvPr>
        </p:nvSpPr>
        <p:spPr>
          <a:xfrm>
            <a:off x="985838" y="1304925"/>
            <a:ext cx="1779900" cy="2225400"/>
          </a:xfrm>
          <a:prstGeom prst="rect">
            <a:avLst/>
          </a:prstGeom>
          <a:solidFill>
            <a:srgbClr val="ACB2BB"/>
          </a:solidFill>
          <a:ln>
            <a:noFill/>
          </a:ln>
        </p:spPr>
      </p:sp>
      <p:pic>
        <p:nvPicPr>
          <p:cNvPr id="73" name="Google Shape;73;p7" descr="Image"/>
          <p:cNvPicPr preferRelativeResize="0"/>
          <p:nvPr/>
        </p:nvPicPr>
        <p:blipFill rotWithShape="1">
          <a:blip r:embed="rId4">
            <a:alphaModFix/>
          </a:blip>
          <a:srcRect r="10" b="10"/>
          <a:stretch/>
        </p:blipFill>
        <p:spPr>
          <a:xfrm>
            <a:off x="1027715" y="1101838"/>
            <a:ext cx="156276" cy="156276"/>
          </a:xfrm>
          <a:custGeom>
            <a:avLst/>
            <a:gdLst/>
            <a:ahLst/>
            <a:cxnLst/>
            <a:rect l="l" t="t" r="r" b="b"/>
            <a:pathLst>
              <a:path w="21600" h="21600" extrusionOk="0">
                <a:moveTo>
                  <a:pt x="10800" y="0"/>
                </a:moveTo>
                <a:cubicBezTo>
                  <a:pt x="8036" y="0"/>
                  <a:pt x="5277" y="1059"/>
                  <a:pt x="3168" y="3168"/>
                </a:cubicBezTo>
                <a:cubicBezTo>
                  <a:pt x="1059" y="5277"/>
                  <a:pt x="0" y="8036"/>
                  <a:pt x="0" y="10800"/>
                </a:cubicBezTo>
                <a:cubicBezTo>
                  <a:pt x="0" y="13564"/>
                  <a:pt x="1059" y="16323"/>
                  <a:pt x="3168" y="18432"/>
                </a:cubicBezTo>
                <a:cubicBezTo>
                  <a:pt x="5277" y="20541"/>
                  <a:pt x="8036" y="21600"/>
                  <a:pt x="10800" y="21600"/>
                </a:cubicBezTo>
                <a:cubicBezTo>
                  <a:pt x="13564" y="21600"/>
                  <a:pt x="16323" y="20541"/>
                  <a:pt x="18432" y="18432"/>
                </a:cubicBezTo>
                <a:cubicBezTo>
                  <a:pt x="20541" y="16323"/>
                  <a:pt x="21600" y="13564"/>
                  <a:pt x="21600" y="10800"/>
                </a:cubicBezTo>
                <a:cubicBezTo>
                  <a:pt x="21600" y="8036"/>
                  <a:pt x="20541" y="5277"/>
                  <a:pt x="18432" y="3168"/>
                </a:cubicBezTo>
                <a:cubicBezTo>
                  <a:pt x="16323" y="1059"/>
                  <a:pt x="13564" y="0"/>
                  <a:pt x="10800" y="0"/>
                </a:cubicBezTo>
                <a:close/>
              </a:path>
            </a:pathLst>
          </a:custGeom>
          <a:noFill/>
          <a:ln>
            <a:noFill/>
          </a:ln>
        </p:spPr>
      </p:pic>
      <p:sp>
        <p:nvSpPr>
          <p:cNvPr id="74" name="Google Shape;74;p7"/>
          <p:cNvSpPr txBox="1">
            <a:spLocks noGrp="1"/>
          </p:cNvSpPr>
          <p:nvPr>
            <p:ph type="body" idx="1"/>
          </p:nvPr>
        </p:nvSpPr>
        <p:spPr>
          <a:xfrm>
            <a:off x="1202862" y="1127864"/>
            <a:ext cx="12237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800"/>
              </a:spcBef>
              <a:spcAft>
                <a:spcPts val="0"/>
              </a:spcAft>
              <a:buClr>
                <a:schemeClr val="dk1"/>
              </a:buClr>
              <a:buSzPts val="600"/>
              <a:buNone/>
              <a:defRPr>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75" name="Google Shape;75;p7"/>
          <p:cNvSpPr>
            <a:spLocks noGrp="1"/>
          </p:cNvSpPr>
          <p:nvPr>
            <p:ph type="pic" idx="6"/>
          </p:nvPr>
        </p:nvSpPr>
        <p:spPr>
          <a:xfrm>
            <a:off x="1024900" y="1102871"/>
            <a:ext cx="154200" cy="154200"/>
          </a:xfrm>
          <a:prstGeom prst="ellipse">
            <a:avLst/>
          </a:prstGeom>
          <a:noFill/>
          <a:ln>
            <a:noFill/>
          </a:ln>
        </p:spPr>
      </p:sp>
      <p:sp>
        <p:nvSpPr>
          <p:cNvPr id="76" name="Google Shape;76;p7"/>
          <p:cNvSpPr txBox="1"/>
          <p:nvPr/>
        </p:nvSpPr>
        <p:spPr>
          <a:xfrm>
            <a:off x="8643000" y="4953000"/>
            <a:ext cx="501000" cy="190500"/>
          </a:xfrm>
          <a:prstGeom prst="rect">
            <a:avLst/>
          </a:prstGeom>
          <a:noFill/>
          <a:ln>
            <a:noFill/>
          </a:ln>
        </p:spPr>
        <p:txBody>
          <a:bodyPr spcFirstLastPara="1" wrap="square" lIns="0" tIns="45700" rIns="45700" bIns="0" anchor="t" anchorCtr="0">
            <a:noAutofit/>
          </a:bodyPr>
          <a:lstStyle/>
          <a:p>
            <a:pPr marL="0" lvl="0" indent="0" algn="r" rtl="0">
              <a:spcBef>
                <a:spcPts val="0"/>
              </a:spcBef>
              <a:spcAft>
                <a:spcPts val="0"/>
              </a:spcAft>
              <a:buNone/>
            </a:pPr>
            <a:fld id="{00000000-1234-1234-1234-123412341234}" type="slidenum">
              <a:rPr lang="fr-CA" sz="700">
                <a:latin typeface="Radio Canada"/>
                <a:ea typeface="Radio Canada"/>
                <a:cs typeface="Radio Canada"/>
                <a:sym typeface="Radio Canada"/>
              </a:rPr>
              <a:t>‹N°›</a:t>
            </a:fld>
            <a:endParaRPr sz="700">
              <a:latin typeface="Radio Canada"/>
              <a:ea typeface="Radio Canada"/>
              <a:cs typeface="Radio Canada"/>
              <a:sym typeface="Radio Canada"/>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ocials / Instagram 3">
  <p:cSld name="7_Custom Layout">
    <p:spTree>
      <p:nvGrpSpPr>
        <p:cNvPr id="1" name="Shape 77"/>
        <p:cNvGrpSpPr/>
        <p:nvPr/>
      </p:nvGrpSpPr>
      <p:grpSpPr>
        <a:xfrm>
          <a:off x="0" y="0"/>
          <a:ext cx="0" cy="0"/>
          <a:chOff x="0" y="0"/>
          <a:chExt cx="0" cy="0"/>
        </a:xfrm>
      </p:grpSpPr>
      <p:pic>
        <p:nvPicPr>
          <p:cNvPr id="78" name="Google Shape;78;p8" descr="IG_POST.png"/>
          <p:cNvPicPr preferRelativeResize="0"/>
          <p:nvPr/>
        </p:nvPicPr>
        <p:blipFill rotWithShape="1">
          <a:blip r:embed="rId2">
            <a:alphaModFix/>
          </a:blip>
          <a:srcRect r="109"/>
          <a:stretch/>
        </p:blipFill>
        <p:spPr>
          <a:xfrm>
            <a:off x="3460167" y="703961"/>
            <a:ext cx="1759617" cy="3812184"/>
          </a:xfrm>
          <a:custGeom>
            <a:avLst/>
            <a:gdLst/>
            <a:ahLst/>
            <a:cxnLst/>
            <a:rect l="l" t="t" r="r" b="b"/>
            <a:pathLst>
              <a:path w="21599" h="21600" extrusionOk="0">
                <a:moveTo>
                  <a:pt x="1047" y="0"/>
                </a:moveTo>
                <a:cubicBezTo>
                  <a:pt x="1015" y="4"/>
                  <a:pt x="978" y="7"/>
                  <a:pt x="950" y="13"/>
                </a:cubicBezTo>
                <a:cubicBezTo>
                  <a:pt x="536" y="82"/>
                  <a:pt x="209" y="233"/>
                  <a:pt x="58" y="424"/>
                </a:cubicBezTo>
                <a:cubicBezTo>
                  <a:pt x="33" y="452"/>
                  <a:pt x="16" y="485"/>
                  <a:pt x="0" y="519"/>
                </a:cubicBezTo>
                <a:lnTo>
                  <a:pt x="0" y="21081"/>
                </a:lnTo>
                <a:cubicBezTo>
                  <a:pt x="16" y="21116"/>
                  <a:pt x="33" y="21149"/>
                  <a:pt x="58" y="21177"/>
                </a:cubicBezTo>
                <a:cubicBezTo>
                  <a:pt x="209" y="21368"/>
                  <a:pt x="536" y="21519"/>
                  <a:pt x="950" y="21588"/>
                </a:cubicBezTo>
                <a:cubicBezTo>
                  <a:pt x="976" y="21593"/>
                  <a:pt x="1011" y="21596"/>
                  <a:pt x="1039" y="21600"/>
                </a:cubicBezTo>
                <a:lnTo>
                  <a:pt x="20499" y="21600"/>
                </a:lnTo>
                <a:cubicBezTo>
                  <a:pt x="20528" y="21596"/>
                  <a:pt x="20562" y="21593"/>
                  <a:pt x="20588" y="21588"/>
                </a:cubicBezTo>
                <a:cubicBezTo>
                  <a:pt x="21003" y="21519"/>
                  <a:pt x="21329" y="21368"/>
                  <a:pt x="21480" y="21177"/>
                </a:cubicBezTo>
                <a:cubicBezTo>
                  <a:pt x="21600" y="21044"/>
                  <a:pt x="21599" y="20845"/>
                  <a:pt x="21599" y="20513"/>
                </a:cubicBezTo>
                <a:lnTo>
                  <a:pt x="21599" y="1088"/>
                </a:lnTo>
                <a:cubicBezTo>
                  <a:pt x="21599" y="756"/>
                  <a:pt x="21600" y="557"/>
                  <a:pt x="21480" y="424"/>
                </a:cubicBezTo>
                <a:cubicBezTo>
                  <a:pt x="21329" y="233"/>
                  <a:pt x="21003" y="82"/>
                  <a:pt x="20588" y="13"/>
                </a:cubicBezTo>
                <a:cubicBezTo>
                  <a:pt x="20560" y="7"/>
                  <a:pt x="20523" y="4"/>
                  <a:pt x="20492" y="0"/>
                </a:cubicBezTo>
                <a:lnTo>
                  <a:pt x="1047" y="0"/>
                </a:lnTo>
                <a:close/>
              </a:path>
            </a:pathLst>
          </a:custGeom>
          <a:noFill/>
          <a:ln>
            <a:noFill/>
          </a:ln>
        </p:spPr>
      </p:pic>
      <p:pic>
        <p:nvPicPr>
          <p:cNvPr id="79" name="Google Shape;79;p8" descr="IG_POST.png"/>
          <p:cNvPicPr preferRelativeResize="0"/>
          <p:nvPr/>
        </p:nvPicPr>
        <p:blipFill rotWithShape="1">
          <a:blip r:embed="rId2">
            <a:alphaModFix/>
          </a:blip>
          <a:srcRect r="109"/>
          <a:stretch/>
        </p:blipFill>
        <p:spPr>
          <a:xfrm>
            <a:off x="3460167" y="4757711"/>
            <a:ext cx="1759617" cy="3812184"/>
          </a:xfrm>
          <a:custGeom>
            <a:avLst/>
            <a:gdLst/>
            <a:ahLst/>
            <a:cxnLst/>
            <a:rect l="l" t="t" r="r" b="b"/>
            <a:pathLst>
              <a:path w="21599" h="21600" extrusionOk="0">
                <a:moveTo>
                  <a:pt x="1047" y="0"/>
                </a:moveTo>
                <a:cubicBezTo>
                  <a:pt x="1015" y="4"/>
                  <a:pt x="978" y="7"/>
                  <a:pt x="950" y="13"/>
                </a:cubicBezTo>
                <a:cubicBezTo>
                  <a:pt x="536" y="82"/>
                  <a:pt x="209" y="233"/>
                  <a:pt x="58" y="424"/>
                </a:cubicBezTo>
                <a:cubicBezTo>
                  <a:pt x="33" y="452"/>
                  <a:pt x="16" y="485"/>
                  <a:pt x="0" y="519"/>
                </a:cubicBezTo>
                <a:lnTo>
                  <a:pt x="0" y="21081"/>
                </a:lnTo>
                <a:cubicBezTo>
                  <a:pt x="16" y="21116"/>
                  <a:pt x="33" y="21149"/>
                  <a:pt x="58" y="21177"/>
                </a:cubicBezTo>
                <a:cubicBezTo>
                  <a:pt x="209" y="21368"/>
                  <a:pt x="536" y="21519"/>
                  <a:pt x="950" y="21588"/>
                </a:cubicBezTo>
                <a:cubicBezTo>
                  <a:pt x="976" y="21593"/>
                  <a:pt x="1011" y="21596"/>
                  <a:pt x="1039" y="21600"/>
                </a:cubicBezTo>
                <a:lnTo>
                  <a:pt x="20499" y="21600"/>
                </a:lnTo>
                <a:cubicBezTo>
                  <a:pt x="20528" y="21596"/>
                  <a:pt x="20562" y="21593"/>
                  <a:pt x="20588" y="21588"/>
                </a:cubicBezTo>
                <a:cubicBezTo>
                  <a:pt x="21003" y="21519"/>
                  <a:pt x="21329" y="21368"/>
                  <a:pt x="21480" y="21177"/>
                </a:cubicBezTo>
                <a:cubicBezTo>
                  <a:pt x="21600" y="21044"/>
                  <a:pt x="21599" y="20845"/>
                  <a:pt x="21599" y="20513"/>
                </a:cubicBezTo>
                <a:lnTo>
                  <a:pt x="21599" y="1088"/>
                </a:lnTo>
                <a:cubicBezTo>
                  <a:pt x="21599" y="756"/>
                  <a:pt x="21600" y="557"/>
                  <a:pt x="21480" y="424"/>
                </a:cubicBezTo>
                <a:cubicBezTo>
                  <a:pt x="21329" y="233"/>
                  <a:pt x="21003" y="82"/>
                  <a:pt x="20588" y="13"/>
                </a:cubicBezTo>
                <a:cubicBezTo>
                  <a:pt x="20560" y="7"/>
                  <a:pt x="20523" y="4"/>
                  <a:pt x="20492" y="0"/>
                </a:cubicBezTo>
                <a:lnTo>
                  <a:pt x="1047" y="0"/>
                </a:lnTo>
                <a:close/>
              </a:path>
            </a:pathLst>
          </a:custGeom>
          <a:noFill/>
          <a:ln>
            <a:noFill/>
          </a:ln>
        </p:spPr>
      </p:pic>
      <p:pic>
        <p:nvPicPr>
          <p:cNvPr id="80" name="Google Shape;80;p8" descr="Image"/>
          <p:cNvPicPr preferRelativeResize="0"/>
          <p:nvPr/>
        </p:nvPicPr>
        <p:blipFill rotWithShape="1">
          <a:blip r:embed="rId3">
            <a:alphaModFix/>
          </a:blip>
          <a:srcRect/>
          <a:stretch/>
        </p:blipFill>
        <p:spPr>
          <a:xfrm>
            <a:off x="3368278" y="4677966"/>
            <a:ext cx="1938339" cy="3971330"/>
          </a:xfrm>
          <a:prstGeom prst="rect">
            <a:avLst/>
          </a:prstGeom>
          <a:noFill/>
          <a:ln>
            <a:noFill/>
          </a:ln>
        </p:spPr>
      </p:pic>
      <p:grpSp>
        <p:nvGrpSpPr>
          <p:cNvPr id="81" name="Google Shape;81;p8"/>
          <p:cNvGrpSpPr/>
          <p:nvPr/>
        </p:nvGrpSpPr>
        <p:grpSpPr>
          <a:xfrm>
            <a:off x="3368278" y="-3417689"/>
            <a:ext cx="1938297" cy="3971255"/>
            <a:chOff x="0" y="0"/>
            <a:chExt cx="5168793" cy="10590012"/>
          </a:xfrm>
        </p:grpSpPr>
        <p:pic>
          <p:nvPicPr>
            <p:cNvPr id="82" name="Google Shape;82;p8" descr="IG_POST.png"/>
            <p:cNvPicPr preferRelativeResize="0"/>
            <p:nvPr/>
          </p:nvPicPr>
          <p:blipFill rotWithShape="1">
            <a:blip r:embed="rId2">
              <a:alphaModFix/>
            </a:blip>
            <a:srcRect r="109"/>
            <a:stretch/>
          </p:blipFill>
          <p:spPr>
            <a:xfrm>
              <a:off x="244931" y="212104"/>
              <a:ext cx="4692275" cy="10165770"/>
            </a:xfrm>
            <a:custGeom>
              <a:avLst/>
              <a:gdLst/>
              <a:ahLst/>
              <a:cxnLst/>
              <a:rect l="l" t="t" r="r" b="b"/>
              <a:pathLst>
                <a:path w="21599" h="21600" extrusionOk="0">
                  <a:moveTo>
                    <a:pt x="1047" y="0"/>
                  </a:moveTo>
                  <a:cubicBezTo>
                    <a:pt x="1015" y="4"/>
                    <a:pt x="978" y="7"/>
                    <a:pt x="950" y="13"/>
                  </a:cubicBezTo>
                  <a:cubicBezTo>
                    <a:pt x="536" y="82"/>
                    <a:pt x="209" y="233"/>
                    <a:pt x="58" y="424"/>
                  </a:cubicBezTo>
                  <a:cubicBezTo>
                    <a:pt x="33" y="452"/>
                    <a:pt x="16" y="485"/>
                    <a:pt x="0" y="519"/>
                  </a:cubicBezTo>
                  <a:lnTo>
                    <a:pt x="0" y="21081"/>
                  </a:lnTo>
                  <a:cubicBezTo>
                    <a:pt x="16" y="21116"/>
                    <a:pt x="33" y="21149"/>
                    <a:pt x="58" y="21177"/>
                  </a:cubicBezTo>
                  <a:cubicBezTo>
                    <a:pt x="209" y="21368"/>
                    <a:pt x="536" y="21519"/>
                    <a:pt x="950" y="21588"/>
                  </a:cubicBezTo>
                  <a:cubicBezTo>
                    <a:pt x="976" y="21593"/>
                    <a:pt x="1011" y="21596"/>
                    <a:pt x="1039" y="21600"/>
                  </a:cubicBezTo>
                  <a:lnTo>
                    <a:pt x="20499" y="21600"/>
                  </a:lnTo>
                  <a:cubicBezTo>
                    <a:pt x="20528" y="21596"/>
                    <a:pt x="20562" y="21593"/>
                    <a:pt x="20588" y="21588"/>
                  </a:cubicBezTo>
                  <a:cubicBezTo>
                    <a:pt x="21003" y="21519"/>
                    <a:pt x="21329" y="21368"/>
                    <a:pt x="21480" y="21177"/>
                  </a:cubicBezTo>
                  <a:cubicBezTo>
                    <a:pt x="21600" y="21044"/>
                    <a:pt x="21599" y="20845"/>
                    <a:pt x="21599" y="20513"/>
                  </a:cubicBezTo>
                  <a:lnTo>
                    <a:pt x="21599" y="1088"/>
                  </a:lnTo>
                  <a:cubicBezTo>
                    <a:pt x="21599" y="756"/>
                    <a:pt x="21600" y="557"/>
                    <a:pt x="21480" y="424"/>
                  </a:cubicBezTo>
                  <a:cubicBezTo>
                    <a:pt x="21329" y="233"/>
                    <a:pt x="21003" y="82"/>
                    <a:pt x="20588" y="13"/>
                  </a:cubicBezTo>
                  <a:cubicBezTo>
                    <a:pt x="20560" y="7"/>
                    <a:pt x="20523" y="4"/>
                    <a:pt x="20492" y="0"/>
                  </a:cubicBezTo>
                  <a:lnTo>
                    <a:pt x="1047" y="0"/>
                  </a:lnTo>
                  <a:close/>
                </a:path>
              </a:pathLst>
            </a:custGeom>
            <a:noFill/>
            <a:ln>
              <a:noFill/>
            </a:ln>
          </p:spPr>
        </p:pic>
        <p:pic>
          <p:nvPicPr>
            <p:cNvPr id="83" name="Google Shape;83;p8" descr="Image"/>
            <p:cNvPicPr preferRelativeResize="0"/>
            <p:nvPr/>
          </p:nvPicPr>
          <p:blipFill rotWithShape="1">
            <a:blip r:embed="rId3">
              <a:alphaModFix/>
            </a:blip>
            <a:srcRect/>
            <a:stretch/>
          </p:blipFill>
          <p:spPr>
            <a:xfrm>
              <a:off x="0" y="0"/>
              <a:ext cx="5168793" cy="10590012"/>
            </a:xfrm>
            <a:prstGeom prst="rect">
              <a:avLst/>
            </a:prstGeom>
            <a:noFill/>
            <a:ln>
              <a:noFill/>
            </a:ln>
          </p:spPr>
        </p:pic>
      </p:grpSp>
      <p:pic>
        <p:nvPicPr>
          <p:cNvPr id="84" name="Google Shape;84;p8" descr="IG_POST.png"/>
          <p:cNvPicPr preferRelativeResize="0"/>
          <p:nvPr/>
        </p:nvPicPr>
        <p:blipFill rotWithShape="1">
          <a:blip r:embed="rId2">
            <a:alphaModFix/>
          </a:blip>
          <a:srcRect r="109"/>
          <a:stretch/>
        </p:blipFill>
        <p:spPr>
          <a:xfrm>
            <a:off x="7598049" y="703961"/>
            <a:ext cx="1759617" cy="3812184"/>
          </a:xfrm>
          <a:custGeom>
            <a:avLst/>
            <a:gdLst/>
            <a:ahLst/>
            <a:cxnLst/>
            <a:rect l="l" t="t" r="r" b="b"/>
            <a:pathLst>
              <a:path w="21599" h="21600" extrusionOk="0">
                <a:moveTo>
                  <a:pt x="1047" y="0"/>
                </a:moveTo>
                <a:cubicBezTo>
                  <a:pt x="1015" y="4"/>
                  <a:pt x="978" y="7"/>
                  <a:pt x="950" y="13"/>
                </a:cubicBezTo>
                <a:cubicBezTo>
                  <a:pt x="536" y="82"/>
                  <a:pt x="209" y="233"/>
                  <a:pt x="58" y="424"/>
                </a:cubicBezTo>
                <a:cubicBezTo>
                  <a:pt x="33" y="452"/>
                  <a:pt x="16" y="485"/>
                  <a:pt x="0" y="519"/>
                </a:cubicBezTo>
                <a:lnTo>
                  <a:pt x="0" y="21081"/>
                </a:lnTo>
                <a:cubicBezTo>
                  <a:pt x="16" y="21116"/>
                  <a:pt x="33" y="21149"/>
                  <a:pt x="58" y="21177"/>
                </a:cubicBezTo>
                <a:cubicBezTo>
                  <a:pt x="209" y="21368"/>
                  <a:pt x="536" y="21519"/>
                  <a:pt x="950" y="21588"/>
                </a:cubicBezTo>
                <a:cubicBezTo>
                  <a:pt x="976" y="21593"/>
                  <a:pt x="1011" y="21596"/>
                  <a:pt x="1039" y="21600"/>
                </a:cubicBezTo>
                <a:lnTo>
                  <a:pt x="20499" y="21600"/>
                </a:lnTo>
                <a:cubicBezTo>
                  <a:pt x="20528" y="21596"/>
                  <a:pt x="20562" y="21593"/>
                  <a:pt x="20588" y="21588"/>
                </a:cubicBezTo>
                <a:cubicBezTo>
                  <a:pt x="21003" y="21519"/>
                  <a:pt x="21329" y="21368"/>
                  <a:pt x="21480" y="21177"/>
                </a:cubicBezTo>
                <a:cubicBezTo>
                  <a:pt x="21600" y="21044"/>
                  <a:pt x="21599" y="20845"/>
                  <a:pt x="21599" y="20513"/>
                </a:cubicBezTo>
                <a:lnTo>
                  <a:pt x="21599" y="1088"/>
                </a:lnTo>
                <a:cubicBezTo>
                  <a:pt x="21599" y="756"/>
                  <a:pt x="21600" y="557"/>
                  <a:pt x="21480" y="424"/>
                </a:cubicBezTo>
                <a:cubicBezTo>
                  <a:pt x="21329" y="233"/>
                  <a:pt x="21003" y="82"/>
                  <a:pt x="20588" y="13"/>
                </a:cubicBezTo>
                <a:cubicBezTo>
                  <a:pt x="20560" y="7"/>
                  <a:pt x="20523" y="4"/>
                  <a:pt x="20492" y="0"/>
                </a:cubicBezTo>
                <a:lnTo>
                  <a:pt x="1047" y="0"/>
                </a:lnTo>
                <a:close/>
              </a:path>
            </a:pathLst>
          </a:custGeom>
          <a:noFill/>
          <a:ln>
            <a:noFill/>
          </a:ln>
        </p:spPr>
      </p:pic>
      <p:pic>
        <p:nvPicPr>
          <p:cNvPr id="85" name="Google Shape;85;p8" descr="IG_POST.png"/>
          <p:cNvPicPr preferRelativeResize="0"/>
          <p:nvPr/>
        </p:nvPicPr>
        <p:blipFill rotWithShape="1">
          <a:blip r:embed="rId2">
            <a:alphaModFix/>
          </a:blip>
          <a:srcRect r="109"/>
          <a:stretch/>
        </p:blipFill>
        <p:spPr>
          <a:xfrm>
            <a:off x="7598049" y="-3346841"/>
            <a:ext cx="1759617" cy="3812184"/>
          </a:xfrm>
          <a:custGeom>
            <a:avLst/>
            <a:gdLst/>
            <a:ahLst/>
            <a:cxnLst/>
            <a:rect l="l" t="t" r="r" b="b"/>
            <a:pathLst>
              <a:path w="21599" h="21600" extrusionOk="0">
                <a:moveTo>
                  <a:pt x="1047" y="0"/>
                </a:moveTo>
                <a:cubicBezTo>
                  <a:pt x="1015" y="4"/>
                  <a:pt x="978" y="7"/>
                  <a:pt x="950" y="13"/>
                </a:cubicBezTo>
                <a:cubicBezTo>
                  <a:pt x="536" y="82"/>
                  <a:pt x="209" y="233"/>
                  <a:pt x="58" y="424"/>
                </a:cubicBezTo>
                <a:cubicBezTo>
                  <a:pt x="33" y="452"/>
                  <a:pt x="16" y="485"/>
                  <a:pt x="0" y="519"/>
                </a:cubicBezTo>
                <a:lnTo>
                  <a:pt x="0" y="21081"/>
                </a:lnTo>
                <a:cubicBezTo>
                  <a:pt x="16" y="21116"/>
                  <a:pt x="33" y="21149"/>
                  <a:pt x="58" y="21177"/>
                </a:cubicBezTo>
                <a:cubicBezTo>
                  <a:pt x="209" y="21368"/>
                  <a:pt x="536" y="21519"/>
                  <a:pt x="950" y="21588"/>
                </a:cubicBezTo>
                <a:cubicBezTo>
                  <a:pt x="976" y="21593"/>
                  <a:pt x="1011" y="21596"/>
                  <a:pt x="1039" y="21600"/>
                </a:cubicBezTo>
                <a:lnTo>
                  <a:pt x="20499" y="21600"/>
                </a:lnTo>
                <a:cubicBezTo>
                  <a:pt x="20528" y="21596"/>
                  <a:pt x="20562" y="21593"/>
                  <a:pt x="20588" y="21588"/>
                </a:cubicBezTo>
                <a:cubicBezTo>
                  <a:pt x="21003" y="21519"/>
                  <a:pt x="21329" y="21368"/>
                  <a:pt x="21480" y="21177"/>
                </a:cubicBezTo>
                <a:cubicBezTo>
                  <a:pt x="21600" y="21044"/>
                  <a:pt x="21599" y="20845"/>
                  <a:pt x="21599" y="20513"/>
                </a:cubicBezTo>
                <a:lnTo>
                  <a:pt x="21599" y="1088"/>
                </a:lnTo>
                <a:cubicBezTo>
                  <a:pt x="21599" y="756"/>
                  <a:pt x="21600" y="557"/>
                  <a:pt x="21480" y="424"/>
                </a:cubicBezTo>
                <a:cubicBezTo>
                  <a:pt x="21329" y="233"/>
                  <a:pt x="21003" y="82"/>
                  <a:pt x="20588" y="13"/>
                </a:cubicBezTo>
                <a:cubicBezTo>
                  <a:pt x="20560" y="7"/>
                  <a:pt x="20523" y="4"/>
                  <a:pt x="20492" y="0"/>
                </a:cubicBezTo>
                <a:lnTo>
                  <a:pt x="1047" y="0"/>
                </a:lnTo>
                <a:close/>
              </a:path>
            </a:pathLst>
          </a:custGeom>
          <a:noFill/>
          <a:ln>
            <a:noFill/>
          </a:ln>
        </p:spPr>
      </p:pic>
      <p:pic>
        <p:nvPicPr>
          <p:cNvPr id="86" name="Google Shape;86;p8" descr="Image"/>
          <p:cNvPicPr preferRelativeResize="0"/>
          <p:nvPr/>
        </p:nvPicPr>
        <p:blipFill rotWithShape="1">
          <a:blip r:embed="rId3">
            <a:alphaModFix/>
          </a:blip>
          <a:srcRect/>
          <a:stretch/>
        </p:blipFill>
        <p:spPr>
          <a:xfrm>
            <a:off x="7506295" y="-3426619"/>
            <a:ext cx="1938339" cy="3971330"/>
          </a:xfrm>
          <a:prstGeom prst="rect">
            <a:avLst/>
          </a:prstGeom>
          <a:noFill/>
          <a:ln>
            <a:noFill/>
          </a:ln>
        </p:spPr>
      </p:pic>
      <p:pic>
        <p:nvPicPr>
          <p:cNvPr id="87" name="Google Shape;87;p8" descr="IG_POST.png"/>
          <p:cNvPicPr preferRelativeResize="0"/>
          <p:nvPr/>
        </p:nvPicPr>
        <p:blipFill rotWithShape="1">
          <a:blip r:embed="rId2">
            <a:alphaModFix/>
          </a:blip>
          <a:srcRect r="109"/>
          <a:stretch/>
        </p:blipFill>
        <p:spPr>
          <a:xfrm>
            <a:off x="7598049" y="4757711"/>
            <a:ext cx="1759617" cy="3812184"/>
          </a:xfrm>
          <a:custGeom>
            <a:avLst/>
            <a:gdLst/>
            <a:ahLst/>
            <a:cxnLst/>
            <a:rect l="l" t="t" r="r" b="b"/>
            <a:pathLst>
              <a:path w="21599" h="21600" extrusionOk="0">
                <a:moveTo>
                  <a:pt x="1047" y="0"/>
                </a:moveTo>
                <a:cubicBezTo>
                  <a:pt x="1015" y="4"/>
                  <a:pt x="978" y="7"/>
                  <a:pt x="950" y="13"/>
                </a:cubicBezTo>
                <a:cubicBezTo>
                  <a:pt x="536" y="82"/>
                  <a:pt x="209" y="233"/>
                  <a:pt x="58" y="424"/>
                </a:cubicBezTo>
                <a:cubicBezTo>
                  <a:pt x="33" y="452"/>
                  <a:pt x="16" y="485"/>
                  <a:pt x="0" y="519"/>
                </a:cubicBezTo>
                <a:lnTo>
                  <a:pt x="0" y="21081"/>
                </a:lnTo>
                <a:cubicBezTo>
                  <a:pt x="16" y="21116"/>
                  <a:pt x="33" y="21149"/>
                  <a:pt x="58" y="21177"/>
                </a:cubicBezTo>
                <a:cubicBezTo>
                  <a:pt x="209" y="21368"/>
                  <a:pt x="536" y="21519"/>
                  <a:pt x="950" y="21588"/>
                </a:cubicBezTo>
                <a:cubicBezTo>
                  <a:pt x="976" y="21593"/>
                  <a:pt x="1011" y="21596"/>
                  <a:pt x="1039" y="21600"/>
                </a:cubicBezTo>
                <a:lnTo>
                  <a:pt x="20499" y="21600"/>
                </a:lnTo>
                <a:cubicBezTo>
                  <a:pt x="20528" y="21596"/>
                  <a:pt x="20562" y="21593"/>
                  <a:pt x="20588" y="21588"/>
                </a:cubicBezTo>
                <a:cubicBezTo>
                  <a:pt x="21003" y="21519"/>
                  <a:pt x="21329" y="21368"/>
                  <a:pt x="21480" y="21177"/>
                </a:cubicBezTo>
                <a:cubicBezTo>
                  <a:pt x="21600" y="21044"/>
                  <a:pt x="21599" y="20845"/>
                  <a:pt x="21599" y="20513"/>
                </a:cubicBezTo>
                <a:lnTo>
                  <a:pt x="21599" y="1088"/>
                </a:lnTo>
                <a:cubicBezTo>
                  <a:pt x="21599" y="756"/>
                  <a:pt x="21600" y="557"/>
                  <a:pt x="21480" y="424"/>
                </a:cubicBezTo>
                <a:cubicBezTo>
                  <a:pt x="21329" y="233"/>
                  <a:pt x="21003" y="82"/>
                  <a:pt x="20588" y="13"/>
                </a:cubicBezTo>
                <a:cubicBezTo>
                  <a:pt x="20560" y="7"/>
                  <a:pt x="20523" y="4"/>
                  <a:pt x="20492" y="0"/>
                </a:cubicBezTo>
                <a:lnTo>
                  <a:pt x="1047" y="0"/>
                </a:lnTo>
                <a:close/>
              </a:path>
            </a:pathLst>
          </a:custGeom>
          <a:noFill/>
          <a:ln>
            <a:noFill/>
          </a:ln>
        </p:spPr>
      </p:pic>
      <p:pic>
        <p:nvPicPr>
          <p:cNvPr id="88" name="Google Shape;88;p8" descr="Image"/>
          <p:cNvPicPr preferRelativeResize="0"/>
          <p:nvPr/>
        </p:nvPicPr>
        <p:blipFill rotWithShape="1">
          <a:blip r:embed="rId3">
            <a:alphaModFix/>
          </a:blip>
          <a:srcRect/>
          <a:stretch/>
        </p:blipFill>
        <p:spPr>
          <a:xfrm>
            <a:off x="7506295" y="4677966"/>
            <a:ext cx="1938339" cy="3971330"/>
          </a:xfrm>
          <a:prstGeom prst="rect">
            <a:avLst/>
          </a:prstGeom>
          <a:noFill/>
          <a:ln>
            <a:noFill/>
          </a:ln>
        </p:spPr>
      </p:pic>
      <p:pic>
        <p:nvPicPr>
          <p:cNvPr id="89" name="Google Shape;89;p8" descr="IG_POST.png"/>
          <p:cNvPicPr preferRelativeResize="0"/>
          <p:nvPr/>
        </p:nvPicPr>
        <p:blipFill rotWithShape="1">
          <a:blip r:embed="rId2">
            <a:alphaModFix/>
          </a:blip>
          <a:srcRect r="109"/>
          <a:stretch/>
        </p:blipFill>
        <p:spPr>
          <a:xfrm>
            <a:off x="5529108" y="-1361214"/>
            <a:ext cx="1759617" cy="3812184"/>
          </a:xfrm>
          <a:custGeom>
            <a:avLst/>
            <a:gdLst/>
            <a:ahLst/>
            <a:cxnLst/>
            <a:rect l="l" t="t" r="r" b="b"/>
            <a:pathLst>
              <a:path w="21599" h="21600" extrusionOk="0">
                <a:moveTo>
                  <a:pt x="1047" y="0"/>
                </a:moveTo>
                <a:cubicBezTo>
                  <a:pt x="1015" y="4"/>
                  <a:pt x="978" y="7"/>
                  <a:pt x="950" y="13"/>
                </a:cubicBezTo>
                <a:cubicBezTo>
                  <a:pt x="536" y="82"/>
                  <a:pt x="209" y="233"/>
                  <a:pt x="58" y="424"/>
                </a:cubicBezTo>
                <a:cubicBezTo>
                  <a:pt x="33" y="452"/>
                  <a:pt x="16" y="485"/>
                  <a:pt x="0" y="519"/>
                </a:cubicBezTo>
                <a:lnTo>
                  <a:pt x="0" y="21081"/>
                </a:lnTo>
                <a:cubicBezTo>
                  <a:pt x="16" y="21116"/>
                  <a:pt x="33" y="21149"/>
                  <a:pt x="58" y="21177"/>
                </a:cubicBezTo>
                <a:cubicBezTo>
                  <a:pt x="209" y="21368"/>
                  <a:pt x="536" y="21519"/>
                  <a:pt x="950" y="21588"/>
                </a:cubicBezTo>
                <a:cubicBezTo>
                  <a:pt x="976" y="21593"/>
                  <a:pt x="1011" y="21596"/>
                  <a:pt x="1039" y="21600"/>
                </a:cubicBezTo>
                <a:lnTo>
                  <a:pt x="20499" y="21600"/>
                </a:lnTo>
                <a:cubicBezTo>
                  <a:pt x="20528" y="21596"/>
                  <a:pt x="20562" y="21593"/>
                  <a:pt x="20588" y="21588"/>
                </a:cubicBezTo>
                <a:cubicBezTo>
                  <a:pt x="21003" y="21519"/>
                  <a:pt x="21329" y="21368"/>
                  <a:pt x="21480" y="21177"/>
                </a:cubicBezTo>
                <a:cubicBezTo>
                  <a:pt x="21600" y="21044"/>
                  <a:pt x="21599" y="20845"/>
                  <a:pt x="21599" y="20513"/>
                </a:cubicBezTo>
                <a:lnTo>
                  <a:pt x="21599" y="1088"/>
                </a:lnTo>
                <a:cubicBezTo>
                  <a:pt x="21599" y="756"/>
                  <a:pt x="21600" y="557"/>
                  <a:pt x="21480" y="424"/>
                </a:cubicBezTo>
                <a:cubicBezTo>
                  <a:pt x="21329" y="233"/>
                  <a:pt x="21003" y="82"/>
                  <a:pt x="20588" y="13"/>
                </a:cubicBezTo>
                <a:cubicBezTo>
                  <a:pt x="20560" y="7"/>
                  <a:pt x="20523" y="4"/>
                  <a:pt x="20492" y="0"/>
                </a:cubicBezTo>
                <a:lnTo>
                  <a:pt x="1047" y="0"/>
                </a:lnTo>
                <a:close/>
              </a:path>
            </a:pathLst>
          </a:custGeom>
          <a:noFill/>
          <a:ln>
            <a:noFill/>
          </a:ln>
        </p:spPr>
      </p:pic>
      <p:pic>
        <p:nvPicPr>
          <p:cNvPr id="90" name="Google Shape;90;p8" descr="IG_POST.png"/>
          <p:cNvPicPr preferRelativeResize="0"/>
          <p:nvPr/>
        </p:nvPicPr>
        <p:blipFill rotWithShape="1">
          <a:blip r:embed="rId2">
            <a:alphaModFix/>
          </a:blip>
          <a:srcRect r="109"/>
          <a:stretch/>
        </p:blipFill>
        <p:spPr>
          <a:xfrm>
            <a:off x="5529108" y="2692536"/>
            <a:ext cx="1759617" cy="3812184"/>
          </a:xfrm>
          <a:custGeom>
            <a:avLst/>
            <a:gdLst/>
            <a:ahLst/>
            <a:cxnLst/>
            <a:rect l="l" t="t" r="r" b="b"/>
            <a:pathLst>
              <a:path w="21599" h="21600" extrusionOk="0">
                <a:moveTo>
                  <a:pt x="1047" y="0"/>
                </a:moveTo>
                <a:cubicBezTo>
                  <a:pt x="1015" y="4"/>
                  <a:pt x="978" y="7"/>
                  <a:pt x="950" y="13"/>
                </a:cubicBezTo>
                <a:cubicBezTo>
                  <a:pt x="536" y="82"/>
                  <a:pt x="209" y="233"/>
                  <a:pt x="58" y="424"/>
                </a:cubicBezTo>
                <a:cubicBezTo>
                  <a:pt x="33" y="452"/>
                  <a:pt x="16" y="485"/>
                  <a:pt x="0" y="519"/>
                </a:cubicBezTo>
                <a:lnTo>
                  <a:pt x="0" y="21081"/>
                </a:lnTo>
                <a:cubicBezTo>
                  <a:pt x="16" y="21116"/>
                  <a:pt x="33" y="21149"/>
                  <a:pt x="58" y="21177"/>
                </a:cubicBezTo>
                <a:cubicBezTo>
                  <a:pt x="209" y="21368"/>
                  <a:pt x="536" y="21519"/>
                  <a:pt x="950" y="21588"/>
                </a:cubicBezTo>
                <a:cubicBezTo>
                  <a:pt x="976" y="21593"/>
                  <a:pt x="1011" y="21596"/>
                  <a:pt x="1039" y="21600"/>
                </a:cubicBezTo>
                <a:lnTo>
                  <a:pt x="20499" y="21600"/>
                </a:lnTo>
                <a:cubicBezTo>
                  <a:pt x="20528" y="21596"/>
                  <a:pt x="20562" y="21593"/>
                  <a:pt x="20588" y="21588"/>
                </a:cubicBezTo>
                <a:cubicBezTo>
                  <a:pt x="21003" y="21519"/>
                  <a:pt x="21329" y="21368"/>
                  <a:pt x="21480" y="21177"/>
                </a:cubicBezTo>
                <a:cubicBezTo>
                  <a:pt x="21600" y="21044"/>
                  <a:pt x="21599" y="20845"/>
                  <a:pt x="21599" y="20513"/>
                </a:cubicBezTo>
                <a:lnTo>
                  <a:pt x="21599" y="1088"/>
                </a:lnTo>
                <a:cubicBezTo>
                  <a:pt x="21599" y="756"/>
                  <a:pt x="21600" y="557"/>
                  <a:pt x="21480" y="424"/>
                </a:cubicBezTo>
                <a:cubicBezTo>
                  <a:pt x="21329" y="233"/>
                  <a:pt x="21003" y="82"/>
                  <a:pt x="20588" y="13"/>
                </a:cubicBezTo>
                <a:cubicBezTo>
                  <a:pt x="20560" y="7"/>
                  <a:pt x="20523" y="4"/>
                  <a:pt x="20492" y="0"/>
                </a:cubicBezTo>
                <a:lnTo>
                  <a:pt x="1047" y="0"/>
                </a:lnTo>
                <a:close/>
              </a:path>
            </a:pathLst>
          </a:custGeom>
          <a:noFill/>
          <a:ln>
            <a:noFill/>
          </a:ln>
        </p:spPr>
      </p:pic>
      <p:pic>
        <p:nvPicPr>
          <p:cNvPr id="91" name="Google Shape;91;p8" descr="PlaceholderImage.png"/>
          <p:cNvPicPr preferRelativeResize="0"/>
          <p:nvPr/>
        </p:nvPicPr>
        <p:blipFill rotWithShape="1">
          <a:blip r:embed="rId4">
            <a:alphaModFix/>
          </a:blip>
          <a:srcRect r="39" b="39"/>
          <a:stretch/>
        </p:blipFill>
        <p:spPr>
          <a:xfrm>
            <a:off x="3500631" y="-2892466"/>
            <a:ext cx="154170" cy="154170"/>
          </a:xfrm>
          <a:custGeom>
            <a:avLst/>
            <a:gdLst/>
            <a:ahLst/>
            <a:cxnLst/>
            <a:rect l="l" t="t" r="r" b="b"/>
            <a:pathLst>
              <a:path w="21600" h="21600" extrusionOk="0">
                <a:moveTo>
                  <a:pt x="10800" y="0"/>
                </a:moveTo>
                <a:cubicBezTo>
                  <a:pt x="8035" y="0"/>
                  <a:pt x="5279" y="1059"/>
                  <a:pt x="3169" y="3169"/>
                </a:cubicBezTo>
                <a:cubicBezTo>
                  <a:pt x="1059" y="5279"/>
                  <a:pt x="0" y="8035"/>
                  <a:pt x="0" y="10800"/>
                </a:cubicBezTo>
                <a:cubicBezTo>
                  <a:pt x="0" y="13565"/>
                  <a:pt x="1059" y="16342"/>
                  <a:pt x="3169" y="18452"/>
                </a:cubicBezTo>
                <a:cubicBezTo>
                  <a:pt x="5279" y="20561"/>
                  <a:pt x="8035" y="21600"/>
                  <a:pt x="10800" y="21600"/>
                </a:cubicBezTo>
                <a:cubicBezTo>
                  <a:pt x="13565" y="21600"/>
                  <a:pt x="16342" y="20561"/>
                  <a:pt x="18452" y="18452"/>
                </a:cubicBezTo>
                <a:cubicBezTo>
                  <a:pt x="20561" y="16342"/>
                  <a:pt x="21600" y="13565"/>
                  <a:pt x="21600" y="10800"/>
                </a:cubicBezTo>
                <a:cubicBezTo>
                  <a:pt x="21600" y="8035"/>
                  <a:pt x="20561" y="5279"/>
                  <a:pt x="18452" y="3169"/>
                </a:cubicBezTo>
                <a:cubicBezTo>
                  <a:pt x="16342" y="1059"/>
                  <a:pt x="13565" y="0"/>
                  <a:pt x="10800" y="0"/>
                </a:cubicBezTo>
                <a:close/>
              </a:path>
            </a:pathLst>
          </a:custGeom>
          <a:noFill/>
          <a:ln>
            <a:noFill/>
          </a:ln>
        </p:spPr>
      </p:pic>
      <p:sp>
        <p:nvSpPr>
          <p:cNvPr id="92" name="Google Shape;92;p8"/>
          <p:cNvSpPr txBox="1"/>
          <p:nvPr/>
        </p:nvSpPr>
        <p:spPr>
          <a:xfrm>
            <a:off x="3673078" y="-2871787"/>
            <a:ext cx="503100" cy="115500"/>
          </a:xfrm>
          <a:prstGeom prst="rect">
            <a:avLst/>
          </a:prstGeom>
          <a:noFill/>
          <a:ln>
            <a:noFill/>
          </a:ln>
        </p:spPr>
        <p:txBody>
          <a:bodyPr spcFirstLastPara="1" wrap="square" lIns="19050" tIns="19050" rIns="19050" bIns="19050" anchor="ctr" anchorCtr="0">
            <a:spAutoFit/>
          </a:bodyPr>
          <a:lstStyle/>
          <a:p>
            <a:pPr marL="0" marR="0" lvl="0" indent="0" algn="l" rtl="0">
              <a:lnSpc>
                <a:spcPct val="100000"/>
              </a:lnSpc>
              <a:spcBef>
                <a:spcPts val="0"/>
              </a:spcBef>
              <a:spcAft>
                <a:spcPts val="0"/>
              </a:spcAft>
              <a:buNone/>
            </a:pPr>
            <a:r>
              <a:rPr lang="fr-CA" sz="500" b="0" i="0" u="none" strike="noStrike" cap="none">
                <a:solidFill>
                  <a:srgbClr val="000000"/>
                </a:solidFill>
                <a:latin typeface="Helvetica Neue"/>
                <a:ea typeface="Helvetica Neue"/>
                <a:cs typeface="Helvetica Neue"/>
                <a:sym typeface="Helvetica Neue"/>
              </a:rPr>
              <a:t>username</a:t>
            </a:r>
            <a:endParaRPr sz="500"/>
          </a:p>
        </p:txBody>
      </p:sp>
      <p:pic>
        <p:nvPicPr>
          <p:cNvPr id="93" name="Google Shape;93;p8" descr="PlaceholderImage.png"/>
          <p:cNvPicPr preferRelativeResize="0"/>
          <p:nvPr/>
        </p:nvPicPr>
        <p:blipFill rotWithShape="1">
          <a:blip r:embed="rId4">
            <a:alphaModFix/>
          </a:blip>
          <a:srcRect r="39" b="39"/>
          <a:stretch/>
        </p:blipFill>
        <p:spPr>
          <a:xfrm>
            <a:off x="7638539" y="-2892466"/>
            <a:ext cx="154170" cy="154170"/>
          </a:xfrm>
          <a:custGeom>
            <a:avLst/>
            <a:gdLst/>
            <a:ahLst/>
            <a:cxnLst/>
            <a:rect l="l" t="t" r="r" b="b"/>
            <a:pathLst>
              <a:path w="21600" h="21600" extrusionOk="0">
                <a:moveTo>
                  <a:pt x="10800" y="0"/>
                </a:moveTo>
                <a:cubicBezTo>
                  <a:pt x="8035" y="0"/>
                  <a:pt x="5279" y="1059"/>
                  <a:pt x="3169" y="3169"/>
                </a:cubicBezTo>
                <a:cubicBezTo>
                  <a:pt x="1059" y="5279"/>
                  <a:pt x="0" y="8035"/>
                  <a:pt x="0" y="10800"/>
                </a:cubicBezTo>
                <a:cubicBezTo>
                  <a:pt x="0" y="13565"/>
                  <a:pt x="1059" y="16342"/>
                  <a:pt x="3169" y="18452"/>
                </a:cubicBezTo>
                <a:cubicBezTo>
                  <a:pt x="5279" y="20561"/>
                  <a:pt x="8035" y="21600"/>
                  <a:pt x="10800" y="21600"/>
                </a:cubicBezTo>
                <a:cubicBezTo>
                  <a:pt x="13565" y="21600"/>
                  <a:pt x="16342" y="20561"/>
                  <a:pt x="18452" y="18452"/>
                </a:cubicBezTo>
                <a:cubicBezTo>
                  <a:pt x="20561" y="16342"/>
                  <a:pt x="21600" y="13565"/>
                  <a:pt x="21600" y="10800"/>
                </a:cubicBezTo>
                <a:cubicBezTo>
                  <a:pt x="21600" y="8035"/>
                  <a:pt x="20561" y="5279"/>
                  <a:pt x="18452" y="3169"/>
                </a:cubicBezTo>
                <a:cubicBezTo>
                  <a:pt x="16342" y="1059"/>
                  <a:pt x="13565" y="0"/>
                  <a:pt x="10800" y="0"/>
                </a:cubicBezTo>
                <a:close/>
              </a:path>
            </a:pathLst>
          </a:custGeom>
          <a:noFill/>
          <a:ln>
            <a:noFill/>
          </a:ln>
        </p:spPr>
      </p:pic>
      <p:sp>
        <p:nvSpPr>
          <p:cNvPr id="94" name="Google Shape;94;p8"/>
          <p:cNvSpPr txBox="1"/>
          <p:nvPr/>
        </p:nvSpPr>
        <p:spPr>
          <a:xfrm>
            <a:off x="7811096" y="-2871787"/>
            <a:ext cx="503100" cy="115500"/>
          </a:xfrm>
          <a:prstGeom prst="rect">
            <a:avLst/>
          </a:prstGeom>
          <a:noFill/>
          <a:ln>
            <a:noFill/>
          </a:ln>
        </p:spPr>
        <p:txBody>
          <a:bodyPr spcFirstLastPara="1" wrap="square" lIns="19050" tIns="19050" rIns="19050" bIns="19050" anchor="ctr" anchorCtr="0">
            <a:spAutoFit/>
          </a:bodyPr>
          <a:lstStyle/>
          <a:p>
            <a:pPr marL="0" marR="0" lvl="0" indent="0" algn="l" rtl="0">
              <a:lnSpc>
                <a:spcPct val="100000"/>
              </a:lnSpc>
              <a:spcBef>
                <a:spcPts val="0"/>
              </a:spcBef>
              <a:spcAft>
                <a:spcPts val="0"/>
              </a:spcAft>
              <a:buNone/>
            </a:pPr>
            <a:r>
              <a:rPr lang="fr-CA" sz="500" b="0" i="0" u="none" strike="noStrike" cap="none">
                <a:solidFill>
                  <a:srgbClr val="000000"/>
                </a:solidFill>
                <a:latin typeface="Helvetica Neue"/>
                <a:ea typeface="Helvetica Neue"/>
                <a:cs typeface="Helvetica Neue"/>
                <a:sym typeface="Helvetica Neue"/>
              </a:rPr>
              <a:t>username</a:t>
            </a:r>
            <a:endParaRPr sz="500"/>
          </a:p>
        </p:txBody>
      </p:sp>
      <p:pic>
        <p:nvPicPr>
          <p:cNvPr id="95" name="Google Shape;95;p8" descr="Image"/>
          <p:cNvPicPr preferRelativeResize="0"/>
          <p:nvPr/>
        </p:nvPicPr>
        <p:blipFill rotWithShape="1">
          <a:blip r:embed="rId3">
            <a:alphaModFix/>
          </a:blip>
          <a:srcRect/>
          <a:stretch/>
        </p:blipFill>
        <p:spPr>
          <a:xfrm>
            <a:off x="3368278" y="624483"/>
            <a:ext cx="1938339" cy="3971330"/>
          </a:xfrm>
          <a:prstGeom prst="rect">
            <a:avLst/>
          </a:prstGeom>
          <a:noFill/>
          <a:ln>
            <a:noFill/>
          </a:ln>
        </p:spPr>
      </p:pic>
      <p:pic>
        <p:nvPicPr>
          <p:cNvPr id="96" name="Google Shape;96;p8" descr="Image"/>
          <p:cNvPicPr preferRelativeResize="0"/>
          <p:nvPr/>
        </p:nvPicPr>
        <p:blipFill rotWithShape="1">
          <a:blip r:embed="rId3">
            <a:alphaModFix/>
          </a:blip>
          <a:srcRect/>
          <a:stretch/>
        </p:blipFill>
        <p:spPr>
          <a:xfrm>
            <a:off x="5436989" y="2612827"/>
            <a:ext cx="1938339" cy="3971330"/>
          </a:xfrm>
          <a:prstGeom prst="rect">
            <a:avLst/>
          </a:prstGeom>
          <a:noFill/>
          <a:ln>
            <a:noFill/>
          </a:ln>
        </p:spPr>
      </p:pic>
      <p:pic>
        <p:nvPicPr>
          <p:cNvPr id="97" name="Google Shape;97;p8" descr="Image"/>
          <p:cNvPicPr preferRelativeResize="0"/>
          <p:nvPr/>
        </p:nvPicPr>
        <p:blipFill rotWithShape="1">
          <a:blip r:embed="rId3">
            <a:alphaModFix/>
          </a:blip>
          <a:srcRect/>
          <a:stretch/>
        </p:blipFill>
        <p:spPr>
          <a:xfrm>
            <a:off x="5436989" y="-1440656"/>
            <a:ext cx="1938339" cy="3971330"/>
          </a:xfrm>
          <a:prstGeom prst="rect">
            <a:avLst/>
          </a:prstGeom>
          <a:noFill/>
          <a:ln>
            <a:noFill/>
          </a:ln>
        </p:spPr>
      </p:pic>
      <p:pic>
        <p:nvPicPr>
          <p:cNvPr id="98" name="Google Shape;98;p8" descr="Image"/>
          <p:cNvPicPr preferRelativeResize="0"/>
          <p:nvPr/>
        </p:nvPicPr>
        <p:blipFill rotWithShape="1">
          <a:blip r:embed="rId3">
            <a:alphaModFix/>
          </a:blip>
          <a:srcRect/>
          <a:stretch/>
        </p:blipFill>
        <p:spPr>
          <a:xfrm>
            <a:off x="7506295" y="624483"/>
            <a:ext cx="1938339" cy="3971330"/>
          </a:xfrm>
          <a:prstGeom prst="rect">
            <a:avLst/>
          </a:prstGeom>
          <a:noFill/>
          <a:ln>
            <a:noFill/>
          </a:ln>
        </p:spPr>
      </p:pic>
      <p:pic>
        <p:nvPicPr>
          <p:cNvPr id="99" name="Google Shape;99;p8" descr="Image"/>
          <p:cNvPicPr preferRelativeResize="0"/>
          <p:nvPr/>
        </p:nvPicPr>
        <p:blipFill rotWithShape="1">
          <a:blip r:embed="rId4">
            <a:alphaModFix/>
          </a:blip>
          <a:srcRect r="39" b="39"/>
          <a:stretch/>
        </p:blipFill>
        <p:spPr>
          <a:xfrm>
            <a:off x="3500631" y="1159985"/>
            <a:ext cx="154170" cy="154170"/>
          </a:xfrm>
          <a:custGeom>
            <a:avLst/>
            <a:gdLst/>
            <a:ahLst/>
            <a:cxnLst/>
            <a:rect l="l" t="t" r="r" b="b"/>
            <a:pathLst>
              <a:path w="21600" h="21600" extrusionOk="0">
                <a:moveTo>
                  <a:pt x="10800" y="0"/>
                </a:moveTo>
                <a:cubicBezTo>
                  <a:pt x="8035" y="0"/>
                  <a:pt x="5279" y="1059"/>
                  <a:pt x="3169" y="3169"/>
                </a:cubicBezTo>
                <a:cubicBezTo>
                  <a:pt x="1059" y="5279"/>
                  <a:pt x="0" y="8035"/>
                  <a:pt x="0" y="10800"/>
                </a:cubicBezTo>
                <a:cubicBezTo>
                  <a:pt x="0" y="13565"/>
                  <a:pt x="1059" y="16342"/>
                  <a:pt x="3169" y="18452"/>
                </a:cubicBezTo>
                <a:cubicBezTo>
                  <a:pt x="5279" y="20561"/>
                  <a:pt x="8035" y="21600"/>
                  <a:pt x="10800" y="21600"/>
                </a:cubicBezTo>
                <a:cubicBezTo>
                  <a:pt x="13565" y="21600"/>
                  <a:pt x="16342" y="20561"/>
                  <a:pt x="18452" y="18452"/>
                </a:cubicBezTo>
                <a:cubicBezTo>
                  <a:pt x="20561" y="16342"/>
                  <a:pt x="21600" y="13565"/>
                  <a:pt x="21600" y="10800"/>
                </a:cubicBezTo>
                <a:cubicBezTo>
                  <a:pt x="21600" y="8035"/>
                  <a:pt x="20561" y="5279"/>
                  <a:pt x="18452" y="3169"/>
                </a:cubicBezTo>
                <a:cubicBezTo>
                  <a:pt x="16342" y="1059"/>
                  <a:pt x="13565" y="0"/>
                  <a:pt x="10800" y="0"/>
                </a:cubicBezTo>
                <a:close/>
              </a:path>
            </a:pathLst>
          </a:custGeom>
          <a:noFill/>
          <a:ln>
            <a:noFill/>
          </a:ln>
        </p:spPr>
      </p:pic>
      <p:pic>
        <p:nvPicPr>
          <p:cNvPr id="100" name="Google Shape;100;p8" descr="Image"/>
          <p:cNvPicPr preferRelativeResize="0"/>
          <p:nvPr/>
        </p:nvPicPr>
        <p:blipFill rotWithShape="1">
          <a:blip r:embed="rId4">
            <a:alphaModFix/>
          </a:blip>
          <a:srcRect r="39" b="39"/>
          <a:stretch/>
        </p:blipFill>
        <p:spPr>
          <a:xfrm>
            <a:off x="5569309" y="3148427"/>
            <a:ext cx="154170" cy="154170"/>
          </a:xfrm>
          <a:custGeom>
            <a:avLst/>
            <a:gdLst/>
            <a:ahLst/>
            <a:cxnLst/>
            <a:rect l="l" t="t" r="r" b="b"/>
            <a:pathLst>
              <a:path w="21600" h="21600" extrusionOk="0">
                <a:moveTo>
                  <a:pt x="10800" y="0"/>
                </a:moveTo>
                <a:cubicBezTo>
                  <a:pt x="8035" y="0"/>
                  <a:pt x="5279" y="1059"/>
                  <a:pt x="3169" y="3169"/>
                </a:cubicBezTo>
                <a:cubicBezTo>
                  <a:pt x="1059" y="5279"/>
                  <a:pt x="0" y="8035"/>
                  <a:pt x="0" y="10800"/>
                </a:cubicBezTo>
                <a:cubicBezTo>
                  <a:pt x="0" y="13565"/>
                  <a:pt x="1059" y="16342"/>
                  <a:pt x="3169" y="18452"/>
                </a:cubicBezTo>
                <a:cubicBezTo>
                  <a:pt x="5279" y="20561"/>
                  <a:pt x="8035" y="21600"/>
                  <a:pt x="10800" y="21600"/>
                </a:cubicBezTo>
                <a:cubicBezTo>
                  <a:pt x="13565" y="21600"/>
                  <a:pt x="16342" y="20561"/>
                  <a:pt x="18452" y="18452"/>
                </a:cubicBezTo>
                <a:cubicBezTo>
                  <a:pt x="20561" y="16342"/>
                  <a:pt x="21600" y="13565"/>
                  <a:pt x="21600" y="10800"/>
                </a:cubicBezTo>
                <a:cubicBezTo>
                  <a:pt x="21600" y="8035"/>
                  <a:pt x="20561" y="5279"/>
                  <a:pt x="18452" y="3169"/>
                </a:cubicBezTo>
                <a:cubicBezTo>
                  <a:pt x="16342" y="1059"/>
                  <a:pt x="13565" y="0"/>
                  <a:pt x="10800" y="0"/>
                </a:cubicBezTo>
                <a:close/>
              </a:path>
            </a:pathLst>
          </a:custGeom>
          <a:noFill/>
          <a:ln>
            <a:noFill/>
          </a:ln>
        </p:spPr>
      </p:pic>
      <p:pic>
        <p:nvPicPr>
          <p:cNvPr id="101" name="Google Shape;101;p8" descr="Image"/>
          <p:cNvPicPr preferRelativeResize="0"/>
          <p:nvPr/>
        </p:nvPicPr>
        <p:blipFill rotWithShape="1">
          <a:blip r:embed="rId4">
            <a:alphaModFix/>
          </a:blip>
          <a:srcRect r="39" b="39"/>
          <a:stretch/>
        </p:blipFill>
        <p:spPr>
          <a:xfrm>
            <a:off x="3500631" y="5212437"/>
            <a:ext cx="154170" cy="154170"/>
          </a:xfrm>
          <a:custGeom>
            <a:avLst/>
            <a:gdLst/>
            <a:ahLst/>
            <a:cxnLst/>
            <a:rect l="l" t="t" r="r" b="b"/>
            <a:pathLst>
              <a:path w="21600" h="21600" extrusionOk="0">
                <a:moveTo>
                  <a:pt x="10800" y="0"/>
                </a:moveTo>
                <a:cubicBezTo>
                  <a:pt x="8035" y="0"/>
                  <a:pt x="5279" y="1059"/>
                  <a:pt x="3169" y="3169"/>
                </a:cubicBezTo>
                <a:cubicBezTo>
                  <a:pt x="1059" y="5279"/>
                  <a:pt x="0" y="8035"/>
                  <a:pt x="0" y="10800"/>
                </a:cubicBezTo>
                <a:cubicBezTo>
                  <a:pt x="0" y="13565"/>
                  <a:pt x="1059" y="16342"/>
                  <a:pt x="3169" y="18452"/>
                </a:cubicBezTo>
                <a:cubicBezTo>
                  <a:pt x="5279" y="20561"/>
                  <a:pt x="8035" y="21600"/>
                  <a:pt x="10800" y="21600"/>
                </a:cubicBezTo>
                <a:cubicBezTo>
                  <a:pt x="13565" y="21600"/>
                  <a:pt x="16342" y="20561"/>
                  <a:pt x="18452" y="18452"/>
                </a:cubicBezTo>
                <a:cubicBezTo>
                  <a:pt x="20561" y="16342"/>
                  <a:pt x="21600" y="13565"/>
                  <a:pt x="21600" y="10800"/>
                </a:cubicBezTo>
                <a:cubicBezTo>
                  <a:pt x="21600" y="8035"/>
                  <a:pt x="20561" y="5279"/>
                  <a:pt x="18452" y="3169"/>
                </a:cubicBezTo>
                <a:cubicBezTo>
                  <a:pt x="16342" y="1059"/>
                  <a:pt x="13565" y="0"/>
                  <a:pt x="10800" y="0"/>
                </a:cubicBezTo>
                <a:close/>
              </a:path>
            </a:pathLst>
          </a:custGeom>
          <a:noFill/>
          <a:ln>
            <a:noFill/>
          </a:ln>
        </p:spPr>
      </p:pic>
      <p:sp>
        <p:nvSpPr>
          <p:cNvPr id="102" name="Google Shape;102;p8"/>
          <p:cNvSpPr txBox="1">
            <a:spLocks noGrp="1"/>
          </p:cNvSpPr>
          <p:nvPr>
            <p:ph type="body" idx="1"/>
          </p:nvPr>
        </p:nvSpPr>
        <p:spPr>
          <a:xfrm>
            <a:off x="3668213" y="1184969"/>
            <a:ext cx="12237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800"/>
              </a:spcBef>
              <a:spcAft>
                <a:spcPts val="0"/>
              </a:spcAft>
              <a:buClr>
                <a:schemeClr val="dk1"/>
              </a:buClr>
              <a:buSzPts val="600"/>
              <a:buNone/>
              <a:defRPr>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103" name="Google Shape;103;p8"/>
          <p:cNvSpPr txBox="1">
            <a:spLocks noGrp="1"/>
          </p:cNvSpPr>
          <p:nvPr>
            <p:ph type="body" idx="2"/>
          </p:nvPr>
        </p:nvSpPr>
        <p:spPr>
          <a:xfrm>
            <a:off x="5735435" y="3173410"/>
            <a:ext cx="12237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800"/>
              </a:spcBef>
              <a:spcAft>
                <a:spcPts val="0"/>
              </a:spcAft>
              <a:buClr>
                <a:schemeClr val="dk1"/>
              </a:buClr>
              <a:buSzPts val="600"/>
              <a:buNone/>
              <a:defRPr>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104" name="Google Shape;104;p8"/>
          <p:cNvSpPr txBox="1">
            <a:spLocks noGrp="1"/>
          </p:cNvSpPr>
          <p:nvPr>
            <p:ph type="body" idx="3"/>
          </p:nvPr>
        </p:nvSpPr>
        <p:spPr>
          <a:xfrm>
            <a:off x="3668213" y="5237421"/>
            <a:ext cx="12237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800"/>
              </a:spcBef>
              <a:spcAft>
                <a:spcPts val="0"/>
              </a:spcAft>
              <a:buClr>
                <a:schemeClr val="dk1"/>
              </a:buClr>
              <a:buSzPts val="600"/>
              <a:buNone/>
              <a:defRPr>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105" name="Google Shape;105;p8"/>
          <p:cNvSpPr>
            <a:spLocks noGrp="1"/>
          </p:cNvSpPr>
          <p:nvPr>
            <p:ph type="pic" idx="4"/>
          </p:nvPr>
        </p:nvSpPr>
        <p:spPr>
          <a:xfrm>
            <a:off x="3458766" y="1363861"/>
            <a:ext cx="1757400" cy="2196600"/>
          </a:xfrm>
          <a:prstGeom prst="rect">
            <a:avLst/>
          </a:prstGeom>
          <a:solidFill>
            <a:srgbClr val="ACB2BB"/>
          </a:solidFill>
          <a:ln>
            <a:noFill/>
          </a:ln>
        </p:spPr>
      </p:sp>
      <p:pic>
        <p:nvPicPr>
          <p:cNvPr id="106" name="Google Shape;106;p8" descr="Image"/>
          <p:cNvPicPr preferRelativeResize="0"/>
          <p:nvPr/>
        </p:nvPicPr>
        <p:blipFill rotWithShape="1">
          <a:blip r:embed="rId4">
            <a:alphaModFix/>
          </a:blip>
          <a:srcRect l="11088" t="1361" r="11096" b="1371"/>
          <a:stretch/>
        </p:blipFill>
        <p:spPr>
          <a:xfrm>
            <a:off x="5528072" y="3361730"/>
            <a:ext cx="1756768" cy="2196108"/>
          </a:xfrm>
          <a:prstGeom prst="rect">
            <a:avLst/>
          </a:prstGeom>
          <a:noFill/>
          <a:ln>
            <a:noFill/>
          </a:ln>
        </p:spPr>
      </p:pic>
      <p:sp>
        <p:nvSpPr>
          <p:cNvPr id="107" name="Google Shape;107;p8"/>
          <p:cNvSpPr>
            <a:spLocks noGrp="1"/>
          </p:cNvSpPr>
          <p:nvPr>
            <p:ph type="pic" idx="5"/>
          </p:nvPr>
        </p:nvSpPr>
        <p:spPr>
          <a:xfrm>
            <a:off x="5527477" y="3361134"/>
            <a:ext cx="1757400" cy="2196600"/>
          </a:xfrm>
          <a:prstGeom prst="rect">
            <a:avLst/>
          </a:prstGeom>
          <a:solidFill>
            <a:srgbClr val="ACB2BB"/>
          </a:solidFill>
          <a:ln>
            <a:noFill/>
          </a:ln>
        </p:spPr>
      </p:sp>
      <p:pic>
        <p:nvPicPr>
          <p:cNvPr id="108" name="Google Shape;108;p8" descr="Image"/>
          <p:cNvPicPr preferRelativeResize="0"/>
          <p:nvPr/>
        </p:nvPicPr>
        <p:blipFill rotWithShape="1">
          <a:blip r:embed="rId4">
            <a:alphaModFix/>
          </a:blip>
          <a:srcRect r="39" b="39"/>
          <a:stretch/>
        </p:blipFill>
        <p:spPr>
          <a:xfrm>
            <a:off x="7638539" y="5212437"/>
            <a:ext cx="154170" cy="154170"/>
          </a:xfrm>
          <a:custGeom>
            <a:avLst/>
            <a:gdLst/>
            <a:ahLst/>
            <a:cxnLst/>
            <a:rect l="l" t="t" r="r" b="b"/>
            <a:pathLst>
              <a:path w="21600" h="21600" extrusionOk="0">
                <a:moveTo>
                  <a:pt x="10800" y="0"/>
                </a:moveTo>
                <a:cubicBezTo>
                  <a:pt x="8035" y="0"/>
                  <a:pt x="5279" y="1059"/>
                  <a:pt x="3169" y="3169"/>
                </a:cubicBezTo>
                <a:cubicBezTo>
                  <a:pt x="1059" y="5279"/>
                  <a:pt x="0" y="8035"/>
                  <a:pt x="0" y="10800"/>
                </a:cubicBezTo>
                <a:cubicBezTo>
                  <a:pt x="0" y="13565"/>
                  <a:pt x="1059" y="16342"/>
                  <a:pt x="3169" y="18452"/>
                </a:cubicBezTo>
                <a:cubicBezTo>
                  <a:pt x="5279" y="20561"/>
                  <a:pt x="8035" y="21600"/>
                  <a:pt x="10800" y="21600"/>
                </a:cubicBezTo>
                <a:cubicBezTo>
                  <a:pt x="13565" y="21600"/>
                  <a:pt x="16342" y="20561"/>
                  <a:pt x="18452" y="18452"/>
                </a:cubicBezTo>
                <a:cubicBezTo>
                  <a:pt x="20561" y="16342"/>
                  <a:pt x="21600" y="13565"/>
                  <a:pt x="21600" y="10800"/>
                </a:cubicBezTo>
                <a:cubicBezTo>
                  <a:pt x="21600" y="8035"/>
                  <a:pt x="20561" y="5279"/>
                  <a:pt x="18452" y="3169"/>
                </a:cubicBezTo>
                <a:cubicBezTo>
                  <a:pt x="16342" y="1059"/>
                  <a:pt x="13565" y="0"/>
                  <a:pt x="10800" y="0"/>
                </a:cubicBezTo>
                <a:close/>
              </a:path>
            </a:pathLst>
          </a:custGeom>
          <a:noFill/>
          <a:ln>
            <a:noFill/>
          </a:ln>
        </p:spPr>
      </p:pic>
      <p:sp>
        <p:nvSpPr>
          <p:cNvPr id="109" name="Google Shape;109;p8"/>
          <p:cNvSpPr txBox="1">
            <a:spLocks noGrp="1"/>
          </p:cNvSpPr>
          <p:nvPr>
            <p:ph type="body" idx="6"/>
          </p:nvPr>
        </p:nvSpPr>
        <p:spPr>
          <a:xfrm>
            <a:off x="7806825" y="5237421"/>
            <a:ext cx="12237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800"/>
              </a:spcBef>
              <a:spcAft>
                <a:spcPts val="0"/>
              </a:spcAft>
              <a:buClr>
                <a:schemeClr val="dk1"/>
              </a:buClr>
              <a:buSzPts val="600"/>
              <a:buNone/>
              <a:defRPr>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pic>
        <p:nvPicPr>
          <p:cNvPr id="110" name="Google Shape;110;p8" descr="Image"/>
          <p:cNvPicPr preferRelativeResize="0"/>
          <p:nvPr/>
        </p:nvPicPr>
        <p:blipFill rotWithShape="1">
          <a:blip r:embed="rId4">
            <a:alphaModFix/>
          </a:blip>
          <a:srcRect l="11088" t="1361" r="11096" b="1371"/>
          <a:stretch/>
        </p:blipFill>
        <p:spPr>
          <a:xfrm>
            <a:off x="7596783" y="1363861"/>
            <a:ext cx="1757362" cy="2196703"/>
          </a:xfrm>
          <a:prstGeom prst="rect">
            <a:avLst/>
          </a:prstGeom>
          <a:noFill/>
          <a:ln>
            <a:noFill/>
          </a:ln>
        </p:spPr>
      </p:pic>
      <p:sp>
        <p:nvSpPr>
          <p:cNvPr id="111" name="Google Shape;111;p8"/>
          <p:cNvSpPr>
            <a:spLocks noGrp="1"/>
          </p:cNvSpPr>
          <p:nvPr>
            <p:ph type="pic" idx="7"/>
          </p:nvPr>
        </p:nvSpPr>
        <p:spPr>
          <a:xfrm>
            <a:off x="7596783" y="1363861"/>
            <a:ext cx="1757400" cy="2196600"/>
          </a:xfrm>
          <a:prstGeom prst="rect">
            <a:avLst/>
          </a:prstGeom>
          <a:solidFill>
            <a:srgbClr val="ACB2BB"/>
          </a:solidFill>
          <a:ln>
            <a:noFill/>
          </a:ln>
        </p:spPr>
      </p:sp>
      <p:pic>
        <p:nvPicPr>
          <p:cNvPr id="112" name="Google Shape;112;p8" descr="Image"/>
          <p:cNvPicPr preferRelativeResize="0"/>
          <p:nvPr/>
        </p:nvPicPr>
        <p:blipFill rotWithShape="1">
          <a:blip r:embed="rId4">
            <a:alphaModFix/>
          </a:blip>
          <a:srcRect r="39" b="39"/>
          <a:stretch/>
        </p:blipFill>
        <p:spPr>
          <a:xfrm>
            <a:off x="5569598" y="-902752"/>
            <a:ext cx="154170" cy="154170"/>
          </a:xfrm>
          <a:custGeom>
            <a:avLst/>
            <a:gdLst/>
            <a:ahLst/>
            <a:cxnLst/>
            <a:rect l="l" t="t" r="r" b="b"/>
            <a:pathLst>
              <a:path w="21600" h="21600" extrusionOk="0">
                <a:moveTo>
                  <a:pt x="10800" y="0"/>
                </a:moveTo>
                <a:cubicBezTo>
                  <a:pt x="8035" y="0"/>
                  <a:pt x="5279" y="1059"/>
                  <a:pt x="3169" y="3169"/>
                </a:cubicBezTo>
                <a:cubicBezTo>
                  <a:pt x="1059" y="5279"/>
                  <a:pt x="0" y="8035"/>
                  <a:pt x="0" y="10800"/>
                </a:cubicBezTo>
                <a:cubicBezTo>
                  <a:pt x="0" y="13565"/>
                  <a:pt x="1059" y="16342"/>
                  <a:pt x="3169" y="18452"/>
                </a:cubicBezTo>
                <a:cubicBezTo>
                  <a:pt x="5279" y="20561"/>
                  <a:pt x="8035" y="21600"/>
                  <a:pt x="10800" y="21600"/>
                </a:cubicBezTo>
                <a:cubicBezTo>
                  <a:pt x="13565" y="21600"/>
                  <a:pt x="16342" y="20561"/>
                  <a:pt x="18452" y="18452"/>
                </a:cubicBezTo>
                <a:cubicBezTo>
                  <a:pt x="20561" y="16342"/>
                  <a:pt x="21600" y="13565"/>
                  <a:pt x="21600" y="10800"/>
                </a:cubicBezTo>
                <a:cubicBezTo>
                  <a:pt x="21600" y="8035"/>
                  <a:pt x="20561" y="5279"/>
                  <a:pt x="18452" y="3169"/>
                </a:cubicBezTo>
                <a:cubicBezTo>
                  <a:pt x="16342" y="1059"/>
                  <a:pt x="13565" y="0"/>
                  <a:pt x="10800" y="0"/>
                </a:cubicBezTo>
                <a:close/>
              </a:path>
            </a:pathLst>
          </a:custGeom>
          <a:noFill/>
          <a:ln>
            <a:noFill/>
          </a:ln>
        </p:spPr>
      </p:pic>
      <p:sp>
        <p:nvSpPr>
          <p:cNvPr id="113" name="Google Shape;113;p8"/>
          <p:cNvSpPr txBox="1"/>
          <p:nvPr/>
        </p:nvSpPr>
        <p:spPr>
          <a:xfrm>
            <a:off x="5741789" y="-881658"/>
            <a:ext cx="503700" cy="112500"/>
          </a:xfrm>
          <a:prstGeom prst="rect">
            <a:avLst/>
          </a:prstGeom>
          <a:noFill/>
          <a:ln>
            <a:noFill/>
          </a:ln>
        </p:spPr>
        <p:txBody>
          <a:bodyPr spcFirstLastPara="1" wrap="square" lIns="34275" tIns="17150" rIns="34275" bIns="17150" anchor="t" anchorCtr="0">
            <a:noAutofit/>
          </a:bodyPr>
          <a:lstStyle/>
          <a:p>
            <a:pPr marL="76200" marR="0" lvl="0" indent="-82550" algn="ctr" rtl="0">
              <a:lnSpc>
                <a:spcPct val="110000"/>
              </a:lnSpc>
              <a:spcBef>
                <a:spcPts val="0"/>
              </a:spcBef>
              <a:spcAft>
                <a:spcPts val="0"/>
              </a:spcAft>
              <a:buClr>
                <a:srgbClr val="000000"/>
              </a:buClr>
              <a:buSzPts val="700"/>
              <a:buFont typeface="Helvetica Neue"/>
              <a:buChar char="•"/>
            </a:pPr>
            <a:r>
              <a:rPr lang="fr-CA" sz="600" b="0" i="0" u="none" strike="noStrike" cap="none">
                <a:solidFill>
                  <a:srgbClr val="000000"/>
                </a:solidFill>
                <a:latin typeface="Helvetica Neue"/>
                <a:ea typeface="Helvetica Neue"/>
                <a:cs typeface="Helvetica Neue"/>
                <a:sym typeface="Helvetica Neue"/>
              </a:rPr>
              <a:t>username</a:t>
            </a:r>
            <a:endParaRPr sz="500"/>
          </a:p>
        </p:txBody>
      </p:sp>
      <p:pic>
        <p:nvPicPr>
          <p:cNvPr id="114" name="Google Shape;114;p8" descr="Image"/>
          <p:cNvPicPr preferRelativeResize="0"/>
          <p:nvPr/>
        </p:nvPicPr>
        <p:blipFill rotWithShape="1">
          <a:blip r:embed="rId4">
            <a:alphaModFix/>
          </a:blip>
          <a:srcRect l="11088" t="1361" r="11096" b="1371"/>
          <a:stretch/>
        </p:blipFill>
        <p:spPr>
          <a:xfrm>
            <a:off x="5528072" y="-705445"/>
            <a:ext cx="1756768" cy="2196704"/>
          </a:xfrm>
          <a:prstGeom prst="rect">
            <a:avLst/>
          </a:prstGeom>
          <a:noFill/>
          <a:ln>
            <a:noFill/>
          </a:ln>
        </p:spPr>
      </p:pic>
      <p:sp>
        <p:nvSpPr>
          <p:cNvPr id="115" name="Google Shape;115;p8"/>
          <p:cNvSpPr>
            <a:spLocks noGrp="1"/>
          </p:cNvSpPr>
          <p:nvPr>
            <p:ph type="pic" idx="8"/>
          </p:nvPr>
        </p:nvSpPr>
        <p:spPr>
          <a:xfrm>
            <a:off x="5527477" y="-705445"/>
            <a:ext cx="1757400" cy="2196600"/>
          </a:xfrm>
          <a:prstGeom prst="rect">
            <a:avLst/>
          </a:prstGeom>
          <a:solidFill>
            <a:srgbClr val="ACB2BB"/>
          </a:solidFill>
          <a:ln>
            <a:noFill/>
          </a:ln>
        </p:spPr>
      </p:sp>
      <p:pic>
        <p:nvPicPr>
          <p:cNvPr id="116" name="Google Shape;116;p8" descr="Image"/>
          <p:cNvPicPr preferRelativeResize="0"/>
          <p:nvPr/>
        </p:nvPicPr>
        <p:blipFill rotWithShape="1">
          <a:blip r:embed="rId4">
            <a:alphaModFix/>
          </a:blip>
          <a:srcRect r="39" b="39"/>
          <a:stretch/>
        </p:blipFill>
        <p:spPr>
          <a:xfrm>
            <a:off x="7638539" y="1159985"/>
            <a:ext cx="154170" cy="154170"/>
          </a:xfrm>
          <a:custGeom>
            <a:avLst/>
            <a:gdLst/>
            <a:ahLst/>
            <a:cxnLst/>
            <a:rect l="l" t="t" r="r" b="b"/>
            <a:pathLst>
              <a:path w="21600" h="21600" extrusionOk="0">
                <a:moveTo>
                  <a:pt x="10800" y="0"/>
                </a:moveTo>
                <a:cubicBezTo>
                  <a:pt x="8035" y="0"/>
                  <a:pt x="5279" y="1059"/>
                  <a:pt x="3169" y="3169"/>
                </a:cubicBezTo>
                <a:cubicBezTo>
                  <a:pt x="1059" y="5279"/>
                  <a:pt x="0" y="8035"/>
                  <a:pt x="0" y="10800"/>
                </a:cubicBezTo>
                <a:cubicBezTo>
                  <a:pt x="0" y="13565"/>
                  <a:pt x="1059" y="16342"/>
                  <a:pt x="3169" y="18452"/>
                </a:cubicBezTo>
                <a:cubicBezTo>
                  <a:pt x="5279" y="20561"/>
                  <a:pt x="8035" y="21600"/>
                  <a:pt x="10800" y="21600"/>
                </a:cubicBezTo>
                <a:cubicBezTo>
                  <a:pt x="13565" y="21600"/>
                  <a:pt x="16342" y="20561"/>
                  <a:pt x="18452" y="18452"/>
                </a:cubicBezTo>
                <a:cubicBezTo>
                  <a:pt x="20561" y="16342"/>
                  <a:pt x="21600" y="13565"/>
                  <a:pt x="21600" y="10800"/>
                </a:cubicBezTo>
                <a:cubicBezTo>
                  <a:pt x="21600" y="8035"/>
                  <a:pt x="20561" y="5279"/>
                  <a:pt x="18452" y="3169"/>
                </a:cubicBezTo>
                <a:cubicBezTo>
                  <a:pt x="16342" y="1059"/>
                  <a:pt x="13565" y="0"/>
                  <a:pt x="10800" y="0"/>
                </a:cubicBezTo>
                <a:close/>
              </a:path>
            </a:pathLst>
          </a:custGeom>
          <a:noFill/>
          <a:ln>
            <a:noFill/>
          </a:ln>
        </p:spPr>
      </p:pic>
      <p:sp>
        <p:nvSpPr>
          <p:cNvPr id="117" name="Google Shape;117;p8"/>
          <p:cNvSpPr txBox="1">
            <a:spLocks noGrp="1"/>
          </p:cNvSpPr>
          <p:nvPr>
            <p:ph type="body" idx="9"/>
          </p:nvPr>
        </p:nvSpPr>
        <p:spPr>
          <a:xfrm>
            <a:off x="7806825" y="1184969"/>
            <a:ext cx="12237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800"/>
              </a:spcBef>
              <a:spcAft>
                <a:spcPts val="0"/>
              </a:spcAft>
              <a:buClr>
                <a:schemeClr val="dk1"/>
              </a:buClr>
              <a:buSzPts val="600"/>
              <a:buNone/>
              <a:defRPr>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118" name="Google Shape;118;p8"/>
          <p:cNvSpPr>
            <a:spLocks noGrp="1"/>
          </p:cNvSpPr>
          <p:nvPr>
            <p:ph type="pic" idx="13"/>
          </p:nvPr>
        </p:nvSpPr>
        <p:spPr>
          <a:xfrm>
            <a:off x="5565700" y="3148421"/>
            <a:ext cx="154200" cy="154200"/>
          </a:xfrm>
          <a:prstGeom prst="ellipse">
            <a:avLst/>
          </a:prstGeom>
          <a:noFill/>
          <a:ln>
            <a:noFill/>
          </a:ln>
        </p:spPr>
      </p:sp>
      <p:sp>
        <p:nvSpPr>
          <p:cNvPr id="119" name="Google Shape;119;p8"/>
          <p:cNvSpPr>
            <a:spLocks noGrp="1"/>
          </p:cNvSpPr>
          <p:nvPr>
            <p:ph type="pic" idx="14"/>
          </p:nvPr>
        </p:nvSpPr>
        <p:spPr>
          <a:xfrm>
            <a:off x="3500625" y="1159971"/>
            <a:ext cx="154200" cy="154200"/>
          </a:xfrm>
          <a:prstGeom prst="ellipse">
            <a:avLst/>
          </a:prstGeom>
          <a:noFill/>
          <a:ln>
            <a:noFill/>
          </a:ln>
        </p:spPr>
      </p:sp>
      <p:sp>
        <p:nvSpPr>
          <p:cNvPr id="120" name="Google Shape;120;p8"/>
          <p:cNvSpPr>
            <a:spLocks noGrp="1"/>
          </p:cNvSpPr>
          <p:nvPr>
            <p:ph type="pic" idx="15"/>
          </p:nvPr>
        </p:nvSpPr>
        <p:spPr>
          <a:xfrm>
            <a:off x="7638525" y="1159971"/>
            <a:ext cx="154200" cy="154200"/>
          </a:xfrm>
          <a:prstGeom prst="ellipse">
            <a:avLst/>
          </a:prstGeom>
          <a:noFill/>
          <a:ln>
            <a:noFill/>
          </a:ln>
        </p:spPr>
      </p:sp>
      <p:grpSp>
        <p:nvGrpSpPr>
          <p:cNvPr id="121" name="Google Shape;121;p8"/>
          <p:cNvGrpSpPr/>
          <p:nvPr/>
        </p:nvGrpSpPr>
        <p:grpSpPr>
          <a:xfrm>
            <a:off x="190445" y="275040"/>
            <a:ext cx="520208" cy="520208"/>
            <a:chOff x="1190625" y="238125"/>
            <a:chExt cx="5238750" cy="5238750"/>
          </a:xfrm>
        </p:grpSpPr>
        <p:sp>
          <p:nvSpPr>
            <p:cNvPr id="122" name="Google Shape;122;p8"/>
            <p:cNvSpPr/>
            <p:nvPr/>
          </p:nvSpPr>
          <p:spPr>
            <a:xfrm>
              <a:off x="2873550" y="1921050"/>
              <a:ext cx="1872900" cy="1872900"/>
            </a:xfrm>
            <a:custGeom>
              <a:avLst/>
              <a:gdLst/>
              <a:ahLst/>
              <a:cxnLst/>
              <a:rect l="l" t="t" r="r" b="b"/>
              <a:pathLst>
                <a:path w="74916" h="74916" extrusionOk="0">
                  <a:moveTo>
                    <a:pt x="35493" y="1"/>
                  </a:moveTo>
                  <a:lnTo>
                    <a:pt x="33660" y="263"/>
                  </a:lnTo>
                  <a:lnTo>
                    <a:pt x="31695" y="394"/>
                  </a:lnTo>
                  <a:lnTo>
                    <a:pt x="29862" y="787"/>
                  </a:lnTo>
                  <a:lnTo>
                    <a:pt x="28159" y="1180"/>
                  </a:lnTo>
                  <a:lnTo>
                    <a:pt x="26326" y="1704"/>
                  </a:lnTo>
                  <a:lnTo>
                    <a:pt x="24623" y="2227"/>
                  </a:lnTo>
                  <a:lnTo>
                    <a:pt x="22920" y="3013"/>
                  </a:lnTo>
                  <a:lnTo>
                    <a:pt x="21218" y="3668"/>
                  </a:lnTo>
                  <a:lnTo>
                    <a:pt x="19646" y="4585"/>
                  </a:lnTo>
                  <a:lnTo>
                    <a:pt x="18075" y="5371"/>
                  </a:lnTo>
                  <a:lnTo>
                    <a:pt x="16503" y="6418"/>
                  </a:lnTo>
                  <a:lnTo>
                    <a:pt x="15062" y="7466"/>
                  </a:lnTo>
                  <a:lnTo>
                    <a:pt x="13622" y="8514"/>
                  </a:lnTo>
                  <a:lnTo>
                    <a:pt x="12312" y="9693"/>
                  </a:lnTo>
                  <a:lnTo>
                    <a:pt x="11002" y="11002"/>
                  </a:lnTo>
                  <a:lnTo>
                    <a:pt x="9693" y="12312"/>
                  </a:lnTo>
                  <a:lnTo>
                    <a:pt x="8514" y="13622"/>
                  </a:lnTo>
                  <a:lnTo>
                    <a:pt x="7466" y="15062"/>
                  </a:lnTo>
                  <a:lnTo>
                    <a:pt x="6418" y="16503"/>
                  </a:lnTo>
                  <a:lnTo>
                    <a:pt x="5371" y="18075"/>
                  </a:lnTo>
                  <a:lnTo>
                    <a:pt x="4585" y="19646"/>
                  </a:lnTo>
                  <a:lnTo>
                    <a:pt x="3668" y="21218"/>
                  </a:lnTo>
                  <a:lnTo>
                    <a:pt x="3013" y="22920"/>
                  </a:lnTo>
                  <a:lnTo>
                    <a:pt x="2227" y="24623"/>
                  </a:lnTo>
                  <a:lnTo>
                    <a:pt x="1704" y="26326"/>
                  </a:lnTo>
                  <a:lnTo>
                    <a:pt x="1180" y="28159"/>
                  </a:lnTo>
                  <a:lnTo>
                    <a:pt x="787" y="29862"/>
                  </a:lnTo>
                  <a:lnTo>
                    <a:pt x="394" y="31695"/>
                  </a:lnTo>
                  <a:lnTo>
                    <a:pt x="263" y="33660"/>
                  </a:lnTo>
                  <a:lnTo>
                    <a:pt x="1" y="35493"/>
                  </a:lnTo>
                  <a:lnTo>
                    <a:pt x="1" y="37458"/>
                  </a:lnTo>
                  <a:lnTo>
                    <a:pt x="1" y="39423"/>
                  </a:lnTo>
                  <a:lnTo>
                    <a:pt x="263" y="41256"/>
                  </a:lnTo>
                  <a:lnTo>
                    <a:pt x="394" y="43221"/>
                  </a:lnTo>
                  <a:lnTo>
                    <a:pt x="787" y="45054"/>
                  </a:lnTo>
                  <a:lnTo>
                    <a:pt x="1180" y="46757"/>
                  </a:lnTo>
                  <a:lnTo>
                    <a:pt x="1704" y="48590"/>
                  </a:lnTo>
                  <a:lnTo>
                    <a:pt x="2227" y="50293"/>
                  </a:lnTo>
                  <a:lnTo>
                    <a:pt x="3013" y="51996"/>
                  </a:lnTo>
                  <a:lnTo>
                    <a:pt x="3668" y="53698"/>
                  </a:lnTo>
                  <a:lnTo>
                    <a:pt x="4585" y="55270"/>
                  </a:lnTo>
                  <a:lnTo>
                    <a:pt x="5371" y="56841"/>
                  </a:lnTo>
                  <a:lnTo>
                    <a:pt x="6418" y="58413"/>
                  </a:lnTo>
                  <a:lnTo>
                    <a:pt x="7466" y="59854"/>
                  </a:lnTo>
                  <a:lnTo>
                    <a:pt x="8514" y="61294"/>
                  </a:lnTo>
                  <a:lnTo>
                    <a:pt x="9693" y="62604"/>
                  </a:lnTo>
                  <a:lnTo>
                    <a:pt x="11002" y="63914"/>
                  </a:lnTo>
                  <a:lnTo>
                    <a:pt x="12312" y="65223"/>
                  </a:lnTo>
                  <a:lnTo>
                    <a:pt x="13622" y="66402"/>
                  </a:lnTo>
                  <a:lnTo>
                    <a:pt x="15062" y="67450"/>
                  </a:lnTo>
                  <a:lnTo>
                    <a:pt x="16503" y="68498"/>
                  </a:lnTo>
                  <a:lnTo>
                    <a:pt x="18075" y="69545"/>
                  </a:lnTo>
                  <a:lnTo>
                    <a:pt x="19646" y="70331"/>
                  </a:lnTo>
                  <a:lnTo>
                    <a:pt x="21218" y="71248"/>
                  </a:lnTo>
                  <a:lnTo>
                    <a:pt x="22920" y="71903"/>
                  </a:lnTo>
                  <a:lnTo>
                    <a:pt x="24623" y="72689"/>
                  </a:lnTo>
                  <a:lnTo>
                    <a:pt x="26326" y="73212"/>
                  </a:lnTo>
                  <a:lnTo>
                    <a:pt x="28159" y="73736"/>
                  </a:lnTo>
                  <a:lnTo>
                    <a:pt x="29862" y="74129"/>
                  </a:lnTo>
                  <a:lnTo>
                    <a:pt x="31695" y="74522"/>
                  </a:lnTo>
                  <a:lnTo>
                    <a:pt x="33660" y="74653"/>
                  </a:lnTo>
                  <a:lnTo>
                    <a:pt x="35493" y="74915"/>
                  </a:lnTo>
                  <a:lnTo>
                    <a:pt x="39423" y="74915"/>
                  </a:lnTo>
                  <a:lnTo>
                    <a:pt x="41256" y="74653"/>
                  </a:lnTo>
                  <a:lnTo>
                    <a:pt x="43221" y="74522"/>
                  </a:lnTo>
                  <a:lnTo>
                    <a:pt x="45054" y="74129"/>
                  </a:lnTo>
                  <a:lnTo>
                    <a:pt x="46757" y="73736"/>
                  </a:lnTo>
                  <a:lnTo>
                    <a:pt x="48590" y="73212"/>
                  </a:lnTo>
                  <a:lnTo>
                    <a:pt x="50293" y="72689"/>
                  </a:lnTo>
                  <a:lnTo>
                    <a:pt x="51996" y="71903"/>
                  </a:lnTo>
                  <a:lnTo>
                    <a:pt x="53698" y="71248"/>
                  </a:lnTo>
                  <a:lnTo>
                    <a:pt x="55270" y="70331"/>
                  </a:lnTo>
                  <a:lnTo>
                    <a:pt x="56841" y="69545"/>
                  </a:lnTo>
                  <a:lnTo>
                    <a:pt x="58413" y="68498"/>
                  </a:lnTo>
                  <a:lnTo>
                    <a:pt x="59854" y="67450"/>
                  </a:lnTo>
                  <a:lnTo>
                    <a:pt x="61294" y="66402"/>
                  </a:lnTo>
                  <a:lnTo>
                    <a:pt x="62604" y="65223"/>
                  </a:lnTo>
                  <a:lnTo>
                    <a:pt x="63914" y="63914"/>
                  </a:lnTo>
                  <a:lnTo>
                    <a:pt x="65223" y="62604"/>
                  </a:lnTo>
                  <a:lnTo>
                    <a:pt x="66402" y="61294"/>
                  </a:lnTo>
                  <a:lnTo>
                    <a:pt x="67450" y="59854"/>
                  </a:lnTo>
                  <a:lnTo>
                    <a:pt x="68498" y="58413"/>
                  </a:lnTo>
                  <a:lnTo>
                    <a:pt x="69414" y="56841"/>
                  </a:lnTo>
                  <a:lnTo>
                    <a:pt x="70331" y="55270"/>
                  </a:lnTo>
                  <a:lnTo>
                    <a:pt x="71248" y="53698"/>
                  </a:lnTo>
                  <a:lnTo>
                    <a:pt x="71903" y="51996"/>
                  </a:lnTo>
                  <a:lnTo>
                    <a:pt x="72689" y="50293"/>
                  </a:lnTo>
                  <a:lnTo>
                    <a:pt x="73212" y="48590"/>
                  </a:lnTo>
                  <a:lnTo>
                    <a:pt x="73736" y="46757"/>
                  </a:lnTo>
                  <a:lnTo>
                    <a:pt x="74129" y="45054"/>
                  </a:lnTo>
                  <a:lnTo>
                    <a:pt x="74522" y="43221"/>
                  </a:lnTo>
                  <a:lnTo>
                    <a:pt x="74653" y="41256"/>
                  </a:lnTo>
                  <a:lnTo>
                    <a:pt x="74784" y="39423"/>
                  </a:lnTo>
                  <a:lnTo>
                    <a:pt x="74915" y="37458"/>
                  </a:lnTo>
                  <a:lnTo>
                    <a:pt x="74784" y="35493"/>
                  </a:lnTo>
                  <a:lnTo>
                    <a:pt x="74653" y="33660"/>
                  </a:lnTo>
                  <a:lnTo>
                    <a:pt x="74522" y="31695"/>
                  </a:lnTo>
                  <a:lnTo>
                    <a:pt x="74129" y="29862"/>
                  </a:lnTo>
                  <a:lnTo>
                    <a:pt x="73736" y="28159"/>
                  </a:lnTo>
                  <a:lnTo>
                    <a:pt x="73212" y="26326"/>
                  </a:lnTo>
                  <a:lnTo>
                    <a:pt x="72689" y="24623"/>
                  </a:lnTo>
                  <a:lnTo>
                    <a:pt x="71903" y="22920"/>
                  </a:lnTo>
                  <a:lnTo>
                    <a:pt x="71248" y="21218"/>
                  </a:lnTo>
                  <a:lnTo>
                    <a:pt x="70331" y="19646"/>
                  </a:lnTo>
                  <a:lnTo>
                    <a:pt x="69414" y="18075"/>
                  </a:lnTo>
                  <a:lnTo>
                    <a:pt x="68498" y="16503"/>
                  </a:lnTo>
                  <a:lnTo>
                    <a:pt x="67450" y="15062"/>
                  </a:lnTo>
                  <a:lnTo>
                    <a:pt x="66402" y="13622"/>
                  </a:lnTo>
                  <a:lnTo>
                    <a:pt x="65223" y="12312"/>
                  </a:lnTo>
                  <a:lnTo>
                    <a:pt x="63914" y="11002"/>
                  </a:lnTo>
                  <a:lnTo>
                    <a:pt x="62604" y="9693"/>
                  </a:lnTo>
                  <a:lnTo>
                    <a:pt x="61294" y="8514"/>
                  </a:lnTo>
                  <a:lnTo>
                    <a:pt x="59854" y="7466"/>
                  </a:lnTo>
                  <a:lnTo>
                    <a:pt x="58413" y="6418"/>
                  </a:lnTo>
                  <a:lnTo>
                    <a:pt x="56841" y="5371"/>
                  </a:lnTo>
                  <a:lnTo>
                    <a:pt x="55270" y="4585"/>
                  </a:lnTo>
                  <a:lnTo>
                    <a:pt x="53698" y="3668"/>
                  </a:lnTo>
                  <a:lnTo>
                    <a:pt x="51996" y="3013"/>
                  </a:lnTo>
                  <a:lnTo>
                    <a:pt x="50293" y="2227"/>
                  </a:lnTo>
                  <a:lnTo>
                    <a:pt x="48590" y="1704"/>
                  </a:lnTo>
                  <a:lnTo>
                    <a:pt x="46757" y="1180"/>
                  </a:lnTo>
                  <a:lnTo>
                    <a:pt x="45054" y="787"/>
                  </a:lnTo>
                  <a:lnTo>
                    <a:pt x="43221" y="394"/>
                  </a:lnTo>
                  <a:lnTo>
                    <a:pt x="41256" y="263"/>
                  </a:lnTo>
                  <a:lnTo>
                    <a:pt x="39423"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23" name="Google Shape;123;p8"/>
            <p:cNvSpPr/>
            <p:nvPr/>
          </p:nvSpPr>
          <p:spPr>
            <a:xfrm>
              <a:off x="3810000" y="2857500"/>
              <a:ext cx="0" cy="0"/>
            </a:xfrm>
            <a:custGeom>
              <a:avLst/>
              <a:gdLst/>
              <a:ahLst/>
              <a:cxnLst/>
              <a:rect l="l" t="t" r="r" b="b"/>
              <a:pathLst>
                <a:path extrusionOk="0">
                  <a:moveTo>
                    <a:pt x="0" y="0"/>
                  </a:moveTo>
                  <a:lnTo>
                    <a:pt x="0"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24" name="Google Shape;124;p8"/>
            <p:cNvSpPr/>
            <p:nvPr/>
          </p:nvSpPr>
          <p:spPr>
            <a:xfrm>
              <a:off x="3810000" y="2857500"/>
              <a:ext cx="0" cy="0"/>
            </a:xfrm>
            <a:custGeom>
              <a:avLst/>
              <a:gdLst/>
              <a:ahLst/>
              <a:cxnLst/>
              <a:rect l="l" t="t" r="r" b="b"/>
              <a:pathLst>
                <a:path fill="none" extrusionOk="0">
                  <a:moveTo>
                    <a:pt x="0" y="0"/>
                  </a:moveTo>
                  <a:lnTo>
                    <a:pt x="0" y="0"/>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25" name="Google Shape;125;p8"/>
            <p:cNvSpPr/>
            <p:nvPr/>
          </p:nvSpPr>
          <p:spPr>
            <a:xfrm>
              <a:off x="1793075" y="1921050"/>
              <a:ext cx="936450" cy="1872900"/>
            </a:xfrm>
            <a:custGeom>
              <a:avLst/>
              <a:gdLst/>
              <a:ahLst/>
              <a:cxnLst/>
              <a:rect l="l" t="t" r="r" b="b"/>
              <a:pathLst>
                <a:path w="37458" h="74916" extrusionOk="0">
                  <a:moveTo>
                    <a:pt x="35493" y="1"/>
                  </a:moveTo>
                  <a:lnTo>
                    <a:pt x="33659" y="132"/>
                  </a:lnTo>
                  <a:lnTo>
                    <a:pt x="31695" y="394"/>
                  </a:lnTo>
                  <a:lnTo>
                    <a:pt x="29861" y="787"/>
                  </a:lnTo>
                  <a:lnTo>
                    <a:pt x="28028" y="1180"/>
                  </a:lnTo>
                  <a:lnTo>
                    <a:pt x="26325" y="1704"/>
                  </a:lnTo>
                  <a:lnTo>
                    <a:pt x="24622" y="2227"/>
                  </a:lnTo>
                  <a:lnTo>
                    <a:pt x="22920" y="2882"/>
                  </a:lnTo>
                  <a:lnTo>
                    <a:pt x="21217" y="3668"/>
                  </a:lnTo>
                  <a:lnTo>
                    <a:pt x="19646" y="4585"/>
                  </a:lnTo>
                  <a:lnTo>
                    <a:pt x="18074" y="5371"/>
                  </a:lnTo>
                  <a:lnTo>
                    <a:pt x="16502" y="6418"/>
                  </a:lnTo>
                  <a:lnTo>
                    <a:pt x="15062" y="7466"/>
                  </a:lnTo>
                  <a:lnTo>
                    <a:pt x="13621" y="8514"/>
                  </a:lnTo>
                  <a:lnTo>
                    <a:pt x="12311" y="9693"/>
                  </a:lnTo>
                  <a:lnTo>
                    <a:pt x="11002" y="11002"/>
                  </a:lnTo>
                  <a:lnTo>
                    <a:pt x="9692" y="12312"/>
                  </a:lnTo>
                  <a:lnTo>
                    <a:pt x="8513" y="13622"/>
                  </a:lnTo>
                  <a:lnTo>
                    <a:pt x="7465" y="15062"/>
                  </a:lnTo>
                  <a:lnTo>
                    <a:pt x="6418" y="16503"/>
                  </a:lnTo>
                  <a:lnTo>
                    <a:pt x="5370" y="18075"/>
                  </a:lnTo>
                  <a:lnTo>
                    <a:pt x="4453" y="19646"/>
                  </a:lnTo>
                  <a:lnTo>
                    <a:pt x="3667" y="21218"/>
                  </a:lnTo>
                  <a:lnTo>
                    <a:pt x="2882" y="22920"/>
                  </a:lnTo>
                  <a:lnTo>
                    <a:pt x="2227" y="24623"/>
                  </a:lnTo>
                  <a:lnTo>
                    <a:pt x="1703" y="26326"/>
                  </a:lnTo>
                  <a:lnTo>
                    <a:pt x="1179" y="28159"/>
                  </a:lnTo>
                  <a:lnTo>
                    <a:pt x="786" y="29862"/>
                  </a:lnTo>
                  <a:lnTo>
                    <a:pt x="393" y="31695"/>
                  </a:lnTo>
                  <a:lnTo>
                    <a:pt x="131" y="33660"/>
                  </a:lnTo>
                  <a:lnTo>
                    <a:pt x="0" y="35493"/>
                  </a:lnTo>
                  <a:lnTo>
                    <a:pt x="0" y="37458"/>
                  </a:lnTo>
                  <a:lnTo>
                    <a:pt x="0" y="39423"/>
                  </a:lnTo>
                  <a:lnTo>
                    <a:pt x="131" y="41256"/>
                  </a:lnTo>
                  <a:lnTo>
                    <a:pt x="393" y="43221"/>
                  </a:lnTo>
                  <a:lnTo>
                    <a:pt x="786" y="45054"/>
                  </a:lnTo>
                  <a:lnTo>
                    <a:pt x="1179" y="46757"/>
                  </a:lnTo>
                  <a:lnTo>
                    <a:pt x="1703" y="48590"/>
                  </a:lnTo>
                  <a:lnTo>
                    <a:pt x="2227" y="50293"/>
                  </a:lnTo>
                  <a:lnTo>
                    <a:pt x="2882" y="51996"/>
                  </a:lnTo>
                  <a:lnTo>
                    <a:pt x="3667" y="53698"/>
                  </a:lnTo>
                  <a:lnTo>
                    <a:pt x="4453" y="55270"/>
                  </a:lnTo>
                  <a:lnTo>
                    <a:pt x="5370" y="56841"/>
                  </a:lnTo>
                  <a:lnTo>
                    <a:pt x="6418" y="58413"/>
                  </a:lnTo>
                  <a:lnTo>
                    <a:pt x="7465" y="59854"/>
                  </a:lnTo>
                  <a:lnTo>
                    <a:pt x="8513" y="61294"/>
                  </a:lnTo>
                  <a:lnTo>
                    <a:pt x="9692" y="62604"/>
                  </a:lnTo>
                  <a:lnTo>
                    <a:pt x="11002" y="63914"/>
                  </a:lnTo>
                  <a:lnTo>
                    <a:pt x="12311" y="65223"/>
                  </a:lnTo>
                  <a:lnTo>
                    <a:pt x="13621" y="66402"/>
                  </a:lnTo>
                  <a:lnTo>
                    <a:pt x="15062" y="67450"/>
                  </a:lnTo>
                  <a:lnTo>
                    <a:pt x="16502" y="68498"/>
                  </a:lnTo>
                  <a:lnTo>
                    <a:pt x="18074" y="69414"/>
                  </a:lnTo>
                  <a:lnTo>
                    <a:pt x="19646" y="70331"/>
                  </a:lnTo>
                  <a:lnTo>
                    <a:pt x="21217" y="71248"/>
                  </a:lnTo>
                  <a:lnTo>
                    <a:pt x="22920" y="71903"/>
                  </a:lnTo>
                  <a:lnTo>
                    <a:pt x="24622" y="72689"/>
                  </a:lnTo>
                  <a:lnTo>
                    <a:pt x="26325" y="73212"/>
                  </a:lnTo>
                  <a:lnTo>
                    <a:pt x="28028" y="73736"/>
                  </a:lnTo>
                  <a:lnTo>
                    <a:pt x="29861" y="74129"/>
                  </a:lnTo>
                  <a:lnTo>
                    <a:pt x="31695" y="74522"/>
                  </a:lnTo>
                  <a:lnTo>
                    <a:pt x="33659" y="74653"/>
                  </a:lnTo>
                  <a:lnTo>
                    <a:pt x="35493" y="74784"/>
                  </a:lnTo>
                  <a:lnTo>
                    <a:pt x="37457" y="74915"/>
                  </a:lnTo>
                  <a:lnTo>
                    <a:pt x="37457"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26" name="Google Shape;126;p8"/>
            <p:cNvSpPr/>
            <p:nvPr/>
          </p:nvSpPr>
          <p:spPr>
            <a:xfrm>
              <a:off x="4890475" y="3937975"/>
              <a:ext cx="890625" cy="887350"/>
            </a:xfrm>
            <a:custGeom>
              <a:avLst/>
              <a:gdLst/>
              <a:ahLst/>
              <a:cxnLst/>
              <a:rect l="l" t="t" r="r" b="b"/>
              <a:pathLst>
                <a:path w="35625" h="35494" extrusionOk="0">
                  <a:moveTo>
                    <a:pt x="1" y="1"/>
                  </a:moveTo>
                  <a:lnTo>
                    <a:pt x="1" y="35493"/>
                  </a:lnTo>
                  <a:lnTo>
                    <a:pt x="1834" y="35493"/>
                  </a:lnTo>
                  <a:lnTo>
                    <a:pt x="3668" y="35362"/>
                  </a:lnTo>
                  <a:lnTo>
                    <a:pt x="5370" y="35100"/>
                  </a:lnTo>
                  <a:lnTo>
                    <a:pt x="7204" y="34838"/>
                  </a:lnTo>
                  <a:lnTo>
                    <a:pt x="8907" y="34445"/>
                  </a:lnTo>
                  <a:lnTo>
                    <a:pt x="10609" y="33922"/>
                  </a:lnTo>
                  <a:lnTo>
                    <a:pt x="12181" y="33398"/>
                  </a:lnTo>
                  <a:lnTo>
                    <a:pt x="13883" y="32743"/>
                  </a:lnTo>
                  <a:lnTo>
                    <a:pt x="15455" y="32088"/>
                  </a:lnTo>
                  <a:lnTo>
                    <a:pt x="16896" y="31302"/>
                  </a:lnTo>
                  <a:lnTo>
                    <a:pt x="18467" y="30385"/>
                  </a:lnTo>
                  <a:lnTo>
                    <a:pt x="19908" y="29469"/>
                  </a:lnTo>
                  <a:lnTo>
                    <a:pt x="21349" y="28552"/>
                  </a:lnTo>
                  <a:lnTo>
                    <a:pt x="22658" y="27373"/>
                  </a:lnTo>
                  <a:lnTo>
                    <a:pt x="23968" y="26325"/>
                  </a:lnTo>
                  <a:lnTo>
                    <a:pt x="25147" y="25147"/>
                  </a:lnTo>
                  <a:lnTo>
                    <a:pt x="26325" y="23968"/>
                  </a:lnTo>
                  <a:lnTo>
                    <a:pt x="27504" y="22658"/>
                  </a:lnTo>
                  <a:lnTo>
                    <a:pt x="28552" y="21349"/>
                  </a:lnTo>
                  <a:lnTo>
                    <a:pt x="29469" y="19908"/>
                  </a:lnTo>
                  <a:lnTo>
                    <a:pt x="30385" y="18467"/>
                  </a:lnTo>
                  <a:lnTo>
                    <a:pt x="31302" y="17027"/>
                  </a:lnTo>
                  <a:lnTo>
                    <a:pt x="32088" y="15455"/>
                  </a:lnTo>
                  <a:lnTo>
                    <a:pt x="32743" y="13883"/>
                  </a:lnTo>
                  <a:lnTo>
                    <a:pt x="33398" y="12181"/>
                  </a:lnTo>
                  <a:lnTo>
                    <a:pt x="33922" y="10609"/>
                  </a:lnTo>
                  <a:lnTo>
                    <a:pt x="34445" y="8907"/>
                  </a:lnTo>
                  <a:lnTo>
                    <a:pt x="34838" y="7204"/>
                  </a:lnTo>
                  <a:lnTo>
                    <a:pt x="35100" y="5501"/>
                  </a:lnTo>
                  <a:lnTo>
                    <a:pt x="35362" y="3668"/>
                  </a:lnTo>
                  <a:lnTo>
                    <a:pt x="35493" y="183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27" name="Google Shape;127;p8"/>
            <p:cNvSpPr/>
            <p:nvPr/>
          </p:nvSpPr>
          <p:spPr>
            <a:xfrm>
              <a:off x="1838900" y="886400"/>
              <a:ext cx="890625" cy="890625"/>
            </a:xfrm>
            <a:custGeom>
              <a:avLst/>
              <a:gdLst/>
              <a:ahLst/>
              <a:cxnLst/>
              <a:rect l="l" t="t" r="r" b="b"/>
              <a:pathLst>
                <a:path w="35625" h="35625" extrusionOk="0">
                  <a:moveTo>
                    <a:pt x="35624" y="1"/>
                  </a:moveTo>
                  <a:lnTo>
                    <a:pt x="33791" y="132"/>
                  </a:lnTo>
                  <a:lnTo>
                    <a:pt x="31957" y="263"/>
                  </a:lnTo>
                  <a:lnTo>
                    <a:pt x="30124" y="525"/>
                  </a:lnTo>
                  <a:lnTo>
                    <a:pt x="28421" y="787"/>
                  </a:lnTo>
                  <a:lnTo>
                    <a:pt x="26718" y="1180"/>
                  </a:lnTo>
                  <a:lnTo>
                    <a:pt x="25016" y="1703"/>
                  </a:lnTo>
                  <a:lnTo>
                    <a:pt x="23313" y="2227"/>
                  </a:lnTo>
                  <a:lnTo>
                    <a:pt x="21742" y="2882"/>
                  </a:lnTo>
                  <a:lnTo>
                    <a:pt x="20170" y="3537"/>
                  </a:lnTo>
                  <a:lnTo>
                    <a:pt x="18598" y="4323"/>
                  </a:lnTo>
                  <a:lnTo>
                    <a:pt x="17158" y="5240"/>
                  </a:lnTo>
                  <a:lnTo>
                    <a:pt x="15717" y="6156"/>
                  </a:lnTo>
                  <a:lnTo>
                    <a:pt x="14276" y="7073"/>
                  </a:lnTo>
                  <a:lnTo>
                    <a:pt x="12967" y="8252"/>
                  </a:lnTo>
                  <a:lnTo>
                    <a:pt x="11657" y="9300"/>
                  </a:lnTo>
                  <a:lnTo>
                    <a:pt x="10478" y="10478"/>
                  </a:lnTo>
                  <a:lnTo>
                    <a:pt x="9300" y="11657"/>
                  </a:lnTo>
                  <a:lnTo>
                    <a:pt x="8121" y="12967"/>
                  </a:lnTo>
                  <a:lnTo>
                    <a:pt x="7073" y="14407"/>
                  </a:lnTo>
                  <a:lnTo>
                    <a:pt x="6156" y="15717"/>
                  </a:lnTo>
                  <a:lnTo>
                    <a:pt x="5109" y="17158"/>
                  </a:lnTo>
                  <a:lnTo>
                    <a:pt x="4323" y="18729"/>
                  </a:lnTo>
                  <a:lnTo>
                    <a:pt x="3537" y="20170"/>
                  </a:lnTo>
                  <a:lnTo>
                    <a:pt x="2882" y="21742"/>
                  </a:lnTo>
                  <a:lnTo>
                    <a:pt x="2227" y="23444"/>
                  </a:lnTo>
                  <a:lnTo>
                    <a:pt x="1572" y="25016"/>
                  </a:lnTo>
                  <a:lnTo>
                    <a:pt x="1180" y="26718"/>
                  </a:lnTo>
                  <a:lnTo>
                    <a:pt x="787" y="28421"/>
                  </a:lnTo>
                  <a:lnTo>
                    <a:pt x="394" y="30255"/>
                  </a:lnTo>
                  <a:lnTo>
                    <a:pt x="263" y="31957"/>
                  </a:lnTo>
                  <a:lnTo>
                    <a:pt x="132" y="33791"/>
                  </a:lnTo>
                  <a:lnTo>
                    <a:pt x="1" y="35624"/>
                  </a:lnTo>
                  <a:lnTo>
                    <a:pt x="35624" y="3562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28" name="Google Shape;128;p8"/>
            <p:cNvSpPr/>
            <p:nvPr/>
          </p:nvSpPr>
          <p:spPr>
            <a:xfrm>
              <a:off x="1838900" y="886400"/>
              <a:ext cx="890625" cy="890625"/>
            </a:xfrm>
            <a:custGeom>
              <a:avLst/>
              <a:gdLst/>
              <a:ahLst/>
              <a:cxnLst/>
              <a:rect l="l" t="t" r="r" b="b"/>
              <a:pathLst>
                <a:path w="35625" h="35625" fill="none" extrusionOk="0">
                  <a:moveTo>
                    <a:pt x="35624" y="1"/>
                  </a:moveTo>
                  <a:lnTo>
                    <a:pt x="35624" y="35624"/>
                  </a:lnTo>
                  <a:lnTo>
                    <a:pt x="1" y="35624"/>
                  </a:lnTo>
                  <a:lnTo>
                    <a:pt x="1" y="35624"/>
                  </a:lnTo>
                  <a:lnTo>
                    <a:pt x="132" y="33791"/>
                  </a:lnTo>
                  <a:lnTo>
                    <a:pt x="263" y="31957"/>
                  </a:lnTo>
                  <a:lnTo>
                    <a:pt x="394" y="30255"/>
                  </a:lnTo>
                  <a:lnTo>
                    <a:pt x="787" y="28421"/>
                  </a:lnTo>
                  <a:lnTo>
                    <a:pt x="1180" y="26718"/>
                  </a:lnTo>
                  <a:lnTo>
                    <a:pt x="1572" y="25016"/>
                  </a:lnTo>
                  <a:lnTo>
                    <a:pt x="2227" y="23444"/>
                  </a:lnTo>
                  <a:lnTo>
                    <a:pt x="2882" y="21742"/>
                  </a:lnTo>
                  <a:lnTo>
                    <a:pt x="3537" y="20170"/>
                  </a:lnTo>
                  <a:lnTo>
                    <a:pt x="4323" y="18729"/>
                  </a:lnTo>
                  <a:lnTo>
                    <a:pt x="5109" y="17158"/>
                  </a:lnTo>
                  <a:lnTo>
                    <a:pt x="6156" y="15717"/>
                  </a:lnTo>
                  <a:lnTo>
                    <a:pt x="7073" y="14407"/>
                  </a:lnTo>
                  <a:lnTo>
                    <a:pt x="8121" y="12967"/>
                  </a:lnTo>
                  <a:lnTo>
                    <a:pt x="9300" y="11657"/>
                  </a:lnTo>
                  <a:lnTo>
                    <a:pt x="10478" y="10478"/>
                  </a:lnTo>
                  <a:lnTo>
                    <a:pt x="11657" y="9300"/>
                  </a:lnTo>
                  <a:lnTo>
                    <a:pt x="12967" y="8252"/>
                  </a:lnTo>
                  <a:lnTo>
                    <a:pt x="14276" y="7073"/>
                  </a:lnTo>
                  <a:lnTo>
                    <a:pt x="15717" y="6156"/>
                  </a:lnTo>
                  <a:lnTo>
                    <a:pt x="17158" y="5240"/>
                  </a:lnTo>
                  <a:lnTo>
                    <a:pt x="18598" y="4323"/>
                  </a:lnTo>
                  <a:lnTo>
                    <a:pt x="20170" y="3537"/>
                  </a:lnTo>
                  <a:lnTo>
                    <a:pt x="21742" y="2882"/>
                  </a:lnTo>
                  <a:lnTo>
                    <a:pt x="23313" y="2227"/>
                  </a:lnTo>
                  <a:lnTo>
                    <a:pt x="25016" y="1703"/>
                  </a:lnTo>
                  <a:lnTo>
                    <a:pt x="26718" y="1180"/>
                  </a:lnTo>
                  <a:lnTo>
                    <a:pt x="28421" y="787"/>
                  </a:lnTo>
                  <a:lnTo>
                    <a:pt x="30124" y="525"/>
                  </a:lnTo>
                  <a:lnTo>
                    <a:pt x="31957" y="263"/>
                  </a:lnTo>
                  <a:lnTo>
                    <a:pt x="33791" y="132"/>
                  </a:lnTo>
                  <a:lnTo>
                    <a:pt x="35624" y="1"/>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29" name="Google Shape;129;p8"/>
            <p:cNvSpPr/>
            <p:nvPr/>
          </p:nvSpPr>
          <p:spPr>
            <a:xfrm>
              <a:off x="1838900" y="3937975"/>
              <a:ext cx="890625" cy="887350"/>
            </a:xfrm>
            <a:custGeom>
              <a:avLst/>
              <a:gdLst/>
              <a:ahLst/>
              <a:cxnLst/>
              <a:rect l="l" t="t" r="r" b="b"/>
              <a:pathLst>
                <a:path w="35625" h="35494" extrusionOk="0">
                  <a:moveTo>
                    <a:pt x="1" y="1"/>
                  </a:moveTo>
                  <a:lnTo>
                    <a:pt x="132" y="1834"/>
                  </a:lnTo>
                  <a:lnTo>
                    <a:pt x="263" y="3668"/>
                  </a:lnTo>
                  <a:lnTo>
                    <a:pt x="394" y="5501"/>
                  </a:lnTo>
                  <a:lnTo>
                    <a:pt x="787" y="7204"/>
                  </a:lnTo>
                  <a:lnTo>
                    <a:pt x="1180" y="8907"/>
                  </a:lnTo>
                  <a:lnTo>
                    <a:pt x="1572" y="10609"/>
                  </a:lnTo>
                  <a:lnTo>
                    <a:pt x="2227" y="12181"/>
                  </a:lnTo>
                  <a:lnTo>
                    <a:pt x="2882" y="13883"/>
                  </a:lnTo>
                  <a:lnTo>
                    <a:pt x="3537" y="15455"/>
                  </a:lnTo>
                  <a:lnTo>
                    <a:pt x="4323" y="17027"/>
                  </a:lnTo>
                  <a:lnTo>
                    <a:pt x="5240" y="18467"/>
                  </a:lnTo>
                  <a:lnTo>
                    <a:pt x="6156" y="19908"/>
                  </a:lnTo>
                  <a:lnTo>
                    <a:pt x="7073" y="21349"/>
                  </a:lnTo>
                  <a:lnTo>
                    <a:pt x="8121" y="22658"/>
                  </a:lnTo>
                  <a:lnTo>
                    <a:pt x="9300" y="23968"/>
                  </a:lnTo>
                  <a:lnTo>
                    <a:pt x="10478" y="25147"/>
                  </a:lnTo>
                  <a:lnTo>
                    <a:pt x="11657" y="26325"/>
                  </a:lnTo>
                  <a:lnTo>
                    <a:pt x="12967" y="27373"/>
                  </a:lnTo>
                  <a:lnTo>
                    <a:pt x="14276" y="28552"/>
                  </a:lnTo>
                  <a:lnTo>
                    <a:pt x="15717" y="29469"/>
                  </a:lnTo>
                  <a:lnTo>
                    <a:pt x="17158" y="30385"/>
                  </a:lnTo>
                  <a:lnTo>
                    <a:pt x="18598" y="31302"/>
                  </a:lnTo>
                  <a:lnTo>
                    <a:pt x="20170" y="32088"/>
                  </a:lnTo>
                  <a:lnTo>
                    <a:pt x="21742" y="32743"/>
                  </a:lnTo>
                  <a:lnTo>
                    <a:pt x="23313" y="33398"/>
                  </a:lnTo>
                  <a:lnTo>
                    <a:pt x="25016" y="33922"/>
                  </a:lnTo>
                  <a:lnTo>
                    <a:pt x="26718" y="34445"/>
                  </a:lnTo>
                  <a:lnTo>
                    <a:pt x="28421" y="34838"/>
                  </a:lnTo>
                  <a:lnTo>
                    <a:pt x="30124" y="35100"/>
                  </a:lnTo>
                  <a:lnTo>
                    <a:pt x="31957" y="35362"/>
                  </a:lnTo>
                  <a:lnTo>
                    <a:pt x="33791" y="35493"/>
                  </a:lnTo>
                  <a:lnTo>
                    <a:pt x="35624" y="35493"/>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30" name="Google Shape;130;p8"/>
            <p:cNvSpPr/>
            <p:nvPr/>
          </p:nvSpPr>
          <p:spPr>
            <a:xfrm>
              <a:off x="5970975" y="2052025"/>
              <a:ext cx="458400" cy="1610950"/>
            </a:xfrm>
            <a:custGeom>
              <a:avLst/>
              <a:gdLst/>
              <a:ahLst/>
              <a:cxnLst/>
              <a:rect l="l" t="t" r="r" b="b"/>
              <a:pathLst>
                <a:path w="18336" h="64438" extrusionOk="0">
                  <a:moveTo>
                    <a:pt x="0" y="1"/>
                  </a:moveTo>
                  <a:lnTo>
                    <a:pt x="0" y="64437"/>
                  </a:lnTo>
                  <a:lnTo>
                    <a:pt x="2096" y="63128"/>
                  </a:lnTo>
                  <a:lnTo>
                    <a:pt x="3929" y="61687"/>
                  </a:lnTo>
                  <a:lnTo>
                    <a:pt x="5763" y="60115"/>
                  </a:lnTo>
                  <a:lnTo>
                    <a:pt x="7466" y="58544"/>
                  </a:lnTo>
                  <a:lnTo>
                    <a:pt x="9168" y="56841"/>
                  </a:lnTo>
                  <a:lnTo>
                    <a:pt x="10609" y="55008"/>
                  </a:lnTo>
                  <a:lnTo>
                    <a:pt x="12050" y="53043"/>
                  </a:lnTo>
                  <a:lnTo>
                    <a:pt x="13359" y="50948"/>
                  </a:lnTo>
                  <a:lnTo>
                    <a:pt x="14407" y="48852"/>
                  </a:lnTo>
                  <a:lnTo>
                    <a:pt x="15455" y="46626"/>
                  </a:lnTo>
                  <a:lnTo>
                    <a:pt x="16241" y="44399"/>
                  </a:lnTo>
                  <a:lnTo>
                    <a:pt x="17026" y="42042"/>
                  </a:lnTo>
                  <a:lnTo>
                    <a:pt x="17550" y="39684"/>
                  </a:lnTo>
                  <a:lnTo>
                    <a:pt x="17943" y="37196"/>
                  </a:lnTo>
                  <a:lnTo>
                    <a:pt x="18205" y="34707"/>
                  </a:lnTo>
                  <a:lnTo>
                    <a:pt x="18336" y="32219"/>
                  </a:lnTo>
                  <a:lnTo>
                    <a:pt x="18205" y="29731"/>
                  </a:lnTo>
                  <a:lnTo>
                    <a:pt x="17943" y="27111"/>
                  </a:lnTo>
                  <a:lnTo>
                    <a:pt x="17550" y="24754"/>
                  </a:lnTo>
                  <a:lnTo>
                    <a:pt x="17026" y="22396"/>
                  </a:lnTo>
                  <a:lnTo>
                    <a:pt x="16241" y="20039"/>
                  </a:lnTo>
                  <a:lnTo>
                    <a:pt x="15455" y="17681"/>
                  </a:lnTo>
                  <a:lnTo>
                    <a:pt x="14407" y="15586"/>
                  </a:lnTo>
                  <a:lnTo>
                    <a:pt x="13359" y="13490"/>
                  </a:lnTo>
                  <a:lnTo>
                    <a:pt x="12050" y="11395"/>
                  </a:lnTo>
                  <a:lnTo>
                    <a:pt x="10609" y="9430"/>
                  </a:lnTo>
                  <a:lnTo>
                    <a:pt x="9168" y="7597"/>
                  </a:lnTo>
                  <a:lnTo>
                    <a:pt x="7466" y="5894"/>
                  </a:lnTo>
                  <a:lnTo>
                    <a:pt x="5763" y="4323"/>
                  </a:lnTo>
                  <a:lnTo>
                    <a:pt x="3929" y="2751"/>
                  </a:lnTo>
                  <a:lnTo>
                    <a:pt x="2096" y="1310"/>
                  </a:lnTo>
                  <a:lnTo>
                    <a:pt x="0"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31" name="Google Shape;131;p8"/>
            <p:cNvSpPr/>
            <p:nvPr/>
          </p:nvSpPr>
          <p:spPr>
            <a:xfrm>
              <a:off x="3004525" y="238125"/>
              <a:ext cx="1610950" cy="458400"/>
            </a:xfrm>
            <a:custGeom>
              <a:avLst/>
              <a:gdLst/>
              <a:ahLst/>
              <a:cxnLst/>
              <a:rect l="l" t="t" r="r" b="b"/>
              <a:pathLst>
                <a:path w="64438" h="18336" extrusionOk="0">
                  <a:moveTo>
                    <a:pt x="32219" y="0"/>
                  </a:moveTo>
                  <a:lnTo>
                    <a:pt x="29731" y="131"/>
                  </a:lnTo>
                  <a:lnTo>
                    <a:pt x="27242" y="393"/>
                  </a:lnTo>
                  <a:lnTo>
                    <a:pt x="24754" y="786"/>
                  </a:lnTo>
                  <a:lnTo>
                    <a:pt x="22396" y="1310"/>
                  </a:lnTo>
                  <a:lnTo>
                    <a:pt x="20039" y="2096"/>
                  </a:lnTo>
                  <a:lnTo>
                    <a:pt x="17812" y="2881"/>
                  </a:lnTo>
                  <a:lnTo>
                    <a:pt x="15586" y="3929"/>
                  </a:lnTo>
                  <a:lnTo>
                    <a:pt x="13490" y="4977"/>
                  </a:lnTo>
                  <a:lnTo>
                    <a:pt x="11395" y="6287"/>
                  </a:lnTo>
                  <a:lnTo>
                    <a:pt x="9430" y="7727"/>
                  </a:lnTo>
                  <a:lnTo>
                    <a:pt x="7597" y="9168"/>
                  </a:lnTo>
                  <a:lnTo>
                    <a:pt x="5894" y="10870"/>
                  </a:lnTo>
                  <a:lnTo>
                    <a:pt x="4323" y="12573"/>
                  </a:lnTo>
                  <a:lnTo>
                    <a:pt x="2751" y="14407"/>
                  </a:lnTo>
                  <a:lnTo>
                    <a:pt x="1310" y="16240"/>
                  </a:lnTo>
                  <a:lnTo>
                    <a:pt x="1" y="18336"/>
                  </a:lnTo>
                  <a:lnTo>
                    <a:pt x="64437" y="18336"/>
                  </a:lnTo>
                  <a:lnTo>
                    <a:pt x="63128" y="16240"/>
                  </a:lnTo>
                  <a:lnTo>
                    <a:pt x="61687" y="14407"/>
                  </a:lnTo>
                  <a:lnTo>
                    <a:pt x="60115" y="12573"/>
                  </a:lnTo>
                  <a:lnTo>
                    <a:pt x="58544" y="10870"/>
                  </a:lnTo>
                  <a:lnTo>
                    <a:pt x="56841" y="9168"/>
                  </a:lnTo>
                  <a:lnTo>
                    <a:pt x="55008" y="7727"/>
                  </a:lnTo>
                  <a:lnTo>
                    <a:pt x="53043" y="6287"/>
                  </a:lnTo>
                  <a:lnTo>
                    <a:pt x="50948" y="4977"/>
                  </a:lnTo>
                  <a:lnTo>
                    <a:pt x="48852" y="3929"/>
                  </a:lnTo>
                  <a:lnTo>
                    <a:pt x="46757" y="2881"/>
                  </a:lnTo>
                  <a:lnTo>
                    <a:pt x="44399" y="2096"/>
                  </a:lnTo>
                  <a:lnTo>
                    <a:pt x="42042" y="1310"/>
                  </a:lnTo>
                  <a:lnTo>
                    <a:pt x="39684" y="786"/>
                  </a:lnTo>
                  <a:lnTo>
                    <a:pt x="37327" y="393"/>
                  </a:lnTo>
                  <a:lnTo>
                    <a:pt x="34707" y="131"/>
                  </a:lnTo>
                  <a:lnTo>
                    <a:pt x="32219"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32" name="Google Shape;132;p8"/>
            <p:cNvSpPr/>
            <p:nvPr/>
          </p:nvSpPr>
          <p:spPr>
            <a:xfrm>
              <a:off x="2994700" y="5018475"/>
              <a:ext cx="1607675" cy="458400"/>
            </a:xfrm>
            <a:custGeom>
              <a:avLst/>
              <a:gdLst/>
              <a:ahLst/>
              <a:cxnLst/>
              <a:rect l="l" t="t" r="r" b="b"/>
              <a:pathLst>
                <a:path w="64307" h="18336" extrusionOk="0">
                  <a:moveTo>
                    <a:pt x="1" y="0"/>
                  </a:moveTo>
                  <a:lnTo>
                    <a:pt x="1180" y="2096"/>
                  </a:lnTo>
                  <a:lnTo>
                    <a:pt x="2620" y="3929"/>
                  </a:lnTo>
                  <a:lnTo>
                    <a:pt x="4192" y="5763"/>
                  </a:lnTo>
                  <a:lnTo>
                    <a:pt x="5763" y="7466"/>
                  </a:lnTo>
                  <a:lnTo>
                    <a:pt x="7597" y="9168"/>
                  </a:lnTo>
                  <a:lnTo>
                    <a:pt x="9431" y="10609"/>
                  </a:lnTo>
                  <a:lnTo>
                    <a:pt x="11395" y="12050"/>
                  </a:lnTo>
                  <a:lnTo>
                    <a:pt x="13360" y="13228"/>
                  </a:lnTo>
                  <a:lnTo>
                    <a:pt x="15455" y="14407"/>
                  </a:lnTo>
                  <a:lnTo>
                    <a:pt x="17682" y="15455"/>
                  </a:lnTo>
                  <a:lnTo>
                    <a:pt x="19908" y="16241"/>
                  </a:lnTo>
                  <a:lnTo>
                    <a:pt x="22265" y="17026"/>
                  </a:lnTo>
                  <a:lnTo>
                    <a:pt x="24623" y="17550"/>
                  </a:lnTo>
                  <a:lnTo>
                    <a:pt x="27111" y="17943"/>
                  </a:lnTo>
                  <a:lnTo>
                    <a:pt x="29600" y="18205"/>
                  </a:lnTo>
                  <a:lnTo>
                    <a:pt x="32088" y="18336"/>
                  </a:lnTo>
                  <a:lnTo>
                    <a:pt x="34708" y="18205"/>
                  </a:lnTo>
                  <a:lnTo>
                    <a:pt x="37196" y="17943"/>
                  </a:lnTo>
                  <a:lnTo>
                    <a:pt x="39553" y="17550"/>
                  </a:lnTo>
                  <a:lnTo>
                    <a:pt x="42042" y="17026"/>
                  </a:lnTo>
                  <a:lnTo>
                    <a:pt x="44399" y="16241"/>
                  </a:lnTo>
                  <a:lnTo>
                    <a:pt x="46626" y="15455"/>
                  </a:lnTo>
                  <a:lnTo>
                    <a:pt x="48721" y="14407"/>
                  </a:lnTo>
                  <a:lnTo>
                    <a:pt x="50948" y="13359"/>
                  </a:lnTo>
                  <a:lnTo>
                    <a:pt x="52912" y="12050"/>
                  </a:lnTo>
                  <a:lnTo>
                    <a:pt x="54877" y="10609"/>
                  </a:lnTo>
                  <a:lnTo>
                    <a:pt x="56710" y="9168"/>
                  </a:lnTo>
                  <a:lnTo>
                    <a:pt x="58413" y="7466"/>
                  </a:lnTo>
                  <a:lnTo>
                    <a:pt x="60115" y="5763"/>
                  </a:lnTo>
                  <a:lnTo>
                    <a:pt x="61556" y="3929"/>
                  </a:lnTo>
                  <a:lnTo>
                    <a:pt x="62997" y="2096"/>
                  </a:lnTo>
                  <a:lnTo>
                    <a:pt x="64306"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33" name="Google Shape;133;p8"/>
            <p:cNvSpPr/>
            <p:nvPr/>
          </p:nvSpPr>
          <p:spPr>
            <a:xfrm>
              <a:off x="2873550" y="3937975"/>
              <a:ext cx="1872900" cy="936450"/>
            </a:xfrm>
            <a:custGeom>
              <a:avLst/>
              <a:gdLst/>
              <a:ahLst/>
              <a:cxnLst/>
              <a:rect l="l" t="t" r="r" b="b"/>
              <a:pathLst>
                <a:path w="74916" h="37458" extrusionOk="0">
                  <a:moveTo>
                    <a:pt x="1" y="1"/>
                  </a:moveTo>
                  <a:lnTo>
                    <a:pt x="1" y="1965"/>
                  </a:lnTo>
                  <a:lnTo>
                    <a:pt x="132" y="3799"/>
                  </a:lnTo>
                  <a:lnTo>
                    <a:pt x="394" y="5763"/>
                  </a:lnTo>
                  <a:lnTo>
                    <a:pt x="787" y="7597"/>
                  </a:lnTo>
                  <a:lnTo>
                    <a:pt x="1180" y="9430"/>
                  </a:lnTo>
                  <a:lnTo>
                    <a:pt x="1704" y="11133"/>
                  </a:lnTo>
                  <a:lnTo>
                    <a:pt x="2227" y="12836"/>
                  </a:lnTo>
                  <a:lnTo>
                    <a:pt x="2882" y="14538"/>
                  </a:lnTo>
                  <a:lnTo>
                    <a:pt x="3668" y="16241"/>
                  </a:lnTo>
                  <a:lnTo>
                    <a:pt x="4585" y="17812"/>
                  </a:lnTo>
                  <a:lnTo>
                    <a:pt x="5371" y="19384"/>
                  </a:lnTo>
                  <a:lnTo>
                    <a:pt x="6418" y="20956"/>
                  </a:lnTo>
                  <a:lnTo>
                    <a:pt x="7466" y="22396"/>
                  </a:lnTo>
                  <a:lnTo>
                    <a:pt x="8514" y="23837"/>
                  </a:lnTo>
                  <a:lnTo>
                    <a:pt x="9693" y="25147"/>
                  </a:lnTo>
                  <a:lnTo>
                    <a:pt x="11002" y="26456"/>
                  </a:lnTo>
                  <a:lnTo>
                    <a:pt x="12312" y="27766"/>
                  </a:lnTo>
                  <a:lnTo>
                    <a:pt x="13622" y="28945"/>
                  </a:lnTo>
                  <a:lnTo>
                    <a:pt x="15062" y="29993"/>
                  </a:lnTo>
                  <a:lnTo>
                    <a:pt x="16503" y="31040"/>
                  </a:lnTo>
                  <a:lnTo>
                    <a:pt x="18075" y="32088"/>
                  </a:lnTo>
                  <a:lnTo>
                    <a:pt x="19646" y="33005"/>
                  </a:lnTo>
                  <a:lnTo>
                    <a:pt x="21218" y="33791"/>
                  </a:lnTo>
                  <a:lnTo>
                    <a:pt x="22920" y="34576"/>
                  </a:lnTo>
                  <a:lnTo>
                    <a:pt x="24623" y="35231"/>
                  </a:lnTo>
                  <a:lnTo>
                    <a:pt x="26326" y="35755"/>
                  </a:lnTo>
                  <a:lnTo>
                    <a:pt x="28159" y="36279"/>
                  </a:lnTo>
                  <a:lnTo>
                    <a:pt x="29862" y="36672"/>
                  </a:lnTo>
                  <a:lnTo>
                    <a:pt x="31695" y="37065"/>
                  </a:lnTo>
                  <a:lnTo>
                    <a:pt x="33660" y="37327"/>
                  </a:lnTo>
                  <a:lnTo>
                    <a:pt x="35493" y="37458"/>
                  </a:lnTo>
                  <a:lnTo>
                    <a:pt x="39423" y="37458"/>
                  </a:lnTo>
                  <a:lnTo>
                    <a:pt x="41256" y="37327"/>
                  </a:lnTo>
                  <a:lnTo>
                    <a:pt x="43221" y="37065"/>
                  </a:lnTo>
                  <a:lnTo>
                    <a:pt x="45054" y="36672"/>
                  </a:lnTo>
                  <a:lnTo>
                    <a:pt x="46757" y="36279"/>
                  </a:lnTo>
                  <a:lnTo>
                    <a:pt x="48590" y="35755"/>
                  </a:lnTo>
                  <a:lnTo>
                    <a:pt x="50293" y="35231"/>
                  </a:lnTo>
                  <a:lnTo>
                    <a:pt x="51996" y="34576"/>
                  </a:lnTo>
                  <a:lnTo>
                    <a:pt x="53698" y="33791"/>
                  </a:lnTo>
                  <a:lnTo>
                    <a:pt x="55270" y="33005"/>
                  </a:lnTo>
                  <a:lnTo>
                    <a:pt x="56841" y="32088"/>
                  </a:lnTo>
                  <a:lnTo>
                    <a:pt x="58413" y="31040"/>
                  </a:lnTo>
                  <a:lnTo>
                    <a:pt x="59854" y="29993"/>
                  </a:lnTo>
                  <a:lnTo>
                    <a:pt x="61294" y="28945"/>
                  </a:lnTo>
                  <a:lnTo>
                    <a:pt x="62604" y="27766"/>
                  </a:lnTo>
                  <a:lnTo>
                    <a:pt x="63914" y="26456"/>
                  </a:lnTo>
                  <a:lnTo>
                    <a:pt x="65223" y="25147"/>
                  </a:lnTo>
                  <a:lnTo>
                    <a:pt x="66402" y="23837"/>
                  </a:lnTo>
                  <a:lnTo>
                    <a:pt x="67450" y="22396"/>
                  </a:lnTo>
                  <a:lnTo>
                    <a:pt x="68498" y="20956"/>
                  </a:lnTo>
                  <a:lnTo>
                    <a:pt x="69414" y="19384"/>
                  </a:lnTo>
                  <a:lnTo>
                    <a:pt x="70331" y="17812"/>
                  </a:lnTo>
                  <a:lnTo>
                    <a:pt x="71248" y="16241"/>
                  </a:lnTo>
                  <a:lnTo>
                    <a:pt x="71903" y="14538"/>
                  </a:lnTo>
                  <a:lnTo>
                    <a:pt x="72558" y="12836"/>
                  </a:lnTo>
                  <a:lnTo>
                    <a:pt x="73212" y="11133"/>
                  </a:lnTo>
                  <a:lnTo>
                    <a:pt x="73736" y="9430"/>
                  </a:lnTo>
                  <a:lnTo>
                    <a:pt x="74129" y="7597"/>
                  </a:lnTo>
                  <a:lnTo>
                    <a:pt x="74522" y="5763"/>
                  </a:lnTo>
                  <a:lnTo>
                    <a:pt x="74653" y="3799"/>
                  </a:lnTo>
                  <a:lnTo>
                    <a:pt x="74784" y="1965"/>
                  </a:lnTo>
                  <a:lnTo>
                    <a:pt x="7491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34" name="Google Shape;134;p8"/>
            <p:cNvSpPr/>
            <p:nvPr/>
          </p:nvSpPr>
          <p:spPr>
            <a:xfrm>
              <a:off x="4890475" y="1921050"/>
              <a:ext cx="936450" cy="1872900"/>
            </a:xfrm>
            <a:custGeom>
              <a:avLst/>
              <a:gdLst/>
              <a:ahLst/>
              <a:cxnLst/>
              <a:rect l="l" t="t" r="r" b="b"/>
              <a:pathLst>
                <a:path w="37458" h="74916" extrusionOk="0">
                  <a:moveTo>
                    <a:pt x="1" y="1"/>
                  </a:moveTo>
                  <a:lnTo>
                    <a:pt x="1" y="74915"/>
                  </a:lnTo>
                  <a:lnTo>
                    <a:pt x="1965" y="74784"/>
                  </a:lnTo>
                  <a:lnTo>
                    <a:pt x="3799" y="74653"/>
                  </a:lnTo>
                  <a:lnTo>
                    <a:pt x="5763" y="74522"/>
                  </a:lnTo>
                  <a:lnTo>
                    <a:pt x="7597" y="74129"/>
                  </a:lnTo>
                  <a:lnTo>
                    <a:pt x="9430" y="73736"/>
                  </a:lnTo>
                  <a:lnTo>
                    <a:pt x="11133" y="73212"/>
                  </a:lnTo>
                  <a:lnTo>
                    <a:pt x="12836" y="72689"/>
                  </a:lnTo>
                  <a:lnTo>
                    <a:pt x="14538" y="71903"/>
                  </a:lnTo>
                  <a:lnTo>
                    <a:pt x="16241" y="71248"/>
                  </a:lnTo>
                  <a:lnTo>
                    <a:pt x="17812" y="70331"/>
                  </a:lnTo>
                  <a:lnTo>
                    <a:pt x="19384" y="69414"/>
                  </a:lnTo>
                  <a:lnTo>
                    <a:pt x="20956" y="68498"/>
                  </a:lnTo>
                  <a:lnTo>
                    <a:pt x="22396" y="67450"/>
                  </a:lnTo>
                  <a:lnTo>
                    <a:pt x="23837" y="66402"/>
                  </a:lnTo>
                  <a:lnTo>
                    <a:pt x="25147" y="65223"/>
                  </a:lnTo>
                  <a:lnTo>
                    <a:pt x="26456" y="63914"/>
                  </a:lnTo>
                  <a:lnTo>
                    <a:pt x="27766" y="62604"/>
                  </a:lnTo>
                  <a:lnTo>
                    <a:pt x="28945" y="61294"/>
                  </a:lnTo>
                  <a:lnTo>
                    <a:pt x="29993" y="59854"/>
                  </a:lnTo>
                  <a:lnTo>
                    <a:pt x="31040" y="58413"/>
                  </a:lnTo>
                  <a:lnTo>
                    <a:pt x="32088" y="56841"/>
                  </a:lnTo>
                  <a:lnTo>
                    <a:pt x="33005" y="55270"/>
                  </a:lnTo>
                  <a:lnTo>
                    <a:pt x="33791" y="53698"/>
                  </a:lnTo>
                  <a:lnTo>
                    <a:pt x="34576" y="51996"/>
                  </a:lnTo>
                  <a:lnTo>
                    <a:pt x="35231" y="50293"/>
                  </a:lnTo>
                  <a:lnTo>
                    <a:pt x="35755" y="48590"/>
                  </a:lnTo>
                  <a:lnTo>
                    <a:pt x="36279" y="46757"/>
                  </a:lnTo>
                  <a:lnTo>
                    <a:pt x="36672" y="45054"/>
                  </a:lnTo>
                  <a:lnTo>
                    <a:pt x="37065" y="43221"/>
                  </a:lnTo>
                  <a:lnTo>
                    <a:pt x="37327" y="41256"/>
                  </a:lnTo>
                  <a:lnTo>
                    <a:pt x="37458" y="39423"/>
                  </a:lnTo>
                  <a:lnTo>
                    <a:pt x="37458" y="37458"/>
                  </a:lnTo>
                  <a:lnTo>
                    <a:pt x="37458" y="35493"/>
                  </a:lnTo>
                  <a:lnTo>
                    <a:pt x="37327" y="33660"/>
                  </a:lnTo>
                  <a:lnTo>
                    <a:pt x="37065" y="31695"/>
                  </a:lnTo>
                  <a:lnTo>
                    <a:pt x="36672" y="29862"/>
                  </a:lnTo>
                  <a:lnTo>
                    <a:pt x="36279" y="28159"/>
                  </a:lnTo>
                  <a:lnTo>
                    <a:pt x="35755" y="26326"/>
                  </a:lnTo>
                  <a:lnTo>
                    <a:pt x="35231" y="24623"/>
                  </a:lnTo>
                  <a:lnTo>
                    <a:pt x="34576" y="22920"/>
                  </a:lnTo>
                  <a:lnTo>
                    <a:pt x="33791" y="21218"/>
                  </a:lnTo>
                  <a:lnTo>
                    <a:pt x="33005" y="19646"/>
                  </a:lnTo>
                  <a:lnTo>
                    <a:pt x="32088" y="18075"/>
                  </a:lnTo>
                  <a:lnTo>
                    <a:pt x="31040" y="16503"/>
                  </a:lnTo>
                  <a:lnTo>
                    <a:pt x="29993" y="15062"/>
                  </a:lnTo>
                  <a:lnTo>
                    <a:pt x="28945" y="13622"/>
                  </a:lnTo>
                  <a:lnTo>
                    <a:pt x="27766" y="12312"/>
                  </a:lnTo>
                  <a:lnTo>
                    <a:pt x="26456" y="11002"/>
                  </a:lnTo>
                  <a:lnTo>
                    <a:pt x="25147" y="9693"/>
                  </a:lnTo>
                  <a:lnTo>
                    <a:pt x="23837" y="8514"/>
                  </a:lnTo>
                  <a:lnTo>
                    <a:pt x="22396" y="7466"/>
                  </a:lnTo>
                  <a:lnTo>
                    <a:pt x="20956" y="6418"/>
                  </a:lnTo>
                  <a:lnTo>
                    <a:pt x="19384" y="5371"/>
                  </a:lnTo>
                  <a:lnTo>
                    <a:pt x="17812" y="4585"/>
                  </a:lnTo>
                  <a:lnTo>
                    <a:pt x="16241" y="3668"/>
                  </a:lnTo>
                  <a:lnTo>
                    <a:pt x="14538" y="2882"/>
                  </a:lnTo>
                  <a:lnTo>
                    <a:pt x="12836" y="2227"/>
                  </a:lnTo>
                  <a:lnTo>
                    <a:pt x="11133" y="1704"/>
                  </a:lnTo>
                  <a:lnTo>
                    <a:pt x="9430" y="1180"/>
                  </a:lnTo>
                  <a:lnTo>
                    <a:pt x="7597" y="787"/>
                  </a:lnTo>
                  <a:lnTo>
                    <a:pt x="5763" y="394"/>
                  </a:lnTo>
                  <a:lnTo>
                    <a:pt x="3799" y="132"/>
                  </a:lnTo>
                  <a:lnTo>
                    <a:pt x="196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35" name="Google Shape;135;p8"/>
            <p:cNvSpPr/>
            <p:nvPr/>
          </p:nvSpPr>
          <p:spPr>
            <a:xfrm>
              <a:off x="2873550" y="840575"/>
              <a:ext cx="1872900" cy="936450"/>
            </a:xfrm>
            <a:custGeom>
              <a:avLst/>
              <a:gdLst/>
              <a:ahLst/>
              <a:cxnLst/>
              <a:rect l="l" t="t" r="r" b="b"/>
              <a:pathLst>
                <a:path w="74916" h="37458" extrusionOk="0">
                  <a:moveTo>
                    <a:pt x="37458" y="0"/>
                  </a:moveTo>
                  <a:lnTo>
                    <a:pt x="35493" y="131"/>
                  </a:lnTo>
                  <a:lnTo>
                    <a:pt x="33660" y="262"/>
                  </a:lnTo>
                  <a:lnTo>
                    <a:pt x="31695" y="524"/>
                  </a:lnTo>
                  <a:lnTo>
                    <a:pt x="29862" y="786"/>
                  </a:lnTo>
                  <a:lnTo>
                    <a:pt x="28159" y="1179"/>
                  </a:lnTo>
                  <a:lnTo>
                    <a:pt x="26326" y="1703"/>
                  </a:lnTo>
                  <a:lnTo>
                    <a:pt x="24623" y="2358"/>
                  </a:lnTo>
                  <a:lnTo>
                    <a:pt x="22920" y="3013"/>
                  </a:lnTo>
                  <a:lnTo>
                    <a:pt x="21218" y="3798"/>
                  </a:lnTo>
                  <a:lnTo>
                    <a:pt x="19646" y="4584"/>
                  </a:lnTo>
                  <a:lnTo>
                    <a:pt x="18075" y="5501"/>
                  </a:lnTo>
                  <a:lnTo>
                    <a:pt x="16503" y="6418"/>
                  </a:lnTo>
                  <a:lnTo>
                    <a:pt x="15062" y="7465"/>
                  </a:lnTo>
                  <a:lnTo>
                    <a:pt x="13622" y="8644"/>
                  </a:lnTo>
                  <a:lnTo>
                    <a:pt x="12312" y="9823"/>
                  </a:lnTo>
                  <a:lnTo>
                    <a:pt x="11002" y="11002"/>
                  </a:lnTo>
                  <a:lnTo>
                    <a:pt x="9693" y="12311"/>
                  </a:lnTo>
                  <a:lnTo>
                    <a:pt x="8514" y="13752"/>
                  </a:lnTo>
                  <a:lnTo>
                    <a:pt x="7466" y="15062"/>
                  </a:lnTo>
                  <a:lnTo>
                    <a:pt x="6418" y="16633"/>
                  </a:lnTo>
                  <a:lnTo>
                    <a:pt x="5371" y="18074"/>
                  </a:lnTo>
                  <a:lnTo>
                    <a:pt x="4585" y="19646"/>
                  </a:lnTo>
                  <a:lnTo>
                    <a:pt x="3668" y="21217"/>
                  </a:lnTo>
                  <a:lnTo>
                    <a:pt x="2882" y="22920"/>
                  </a:lnTo>
                  <a:lnTo>
                    <a:pt x="2227" y="24622"/>
                  </a:lnTo>
                  <a:lnTo>
                    <a:pt x="1704" y="26325"/>
                  </a:lnTo>
                  <a:lnTo>
                    <a:pt x="1180" y="28159"/>
                  </a:lnTo>
                  <a:lnTo>
                    <a:pt x="787" y="29992"/>
                  </a:lnTo>
                  <a:lnTo>
                    <a:pt x="394" y="31826"/>
                  </a:lnTo>
                  <a:lnTo>
                    <a:pt x="132" y="33659"/>
                  </a:lnTo>
                  <a:lnTo>
                    <a:pt x="1" y="35624"/>
                  </a:lnTo>
                  <a:lnTo>
                    <a:pt x="1" y="37457"/>
                  </a:lnTo>
                  <a:lnTo>
                    <a:pt x="74915" y="37457"/>
                  </a:lnTo>
                  <a:lnTo>
                    <a:pt x="74784" y="35624"/>
                  </a:lnTo>
                  <a:lnTo>
                    <a:pt x="74653" y="33659"/>
                  </a:lnTo>
                  <a:lnTo>
                    <a:pt x="74522" y="31826"/>
                  </a:lnTo>
                  <a:lnTo>
                    <a:pt x="74129" y="29992"/>
                  </a:lnTo>
                  <a:lnTo>
                    <a:pt x="73736" y="28159"/>
                  </a:lnTo>
                  <a:lnTo>
                    <a:pt x="73212" y="26325"/>
                  </a:lnTo>
                  <a:lnTo>
                    <a:pt x="72558" y="24622"/>
                  </a:lnTo>
                  <a:lnTo>
                    <a:pt x="71903" y="22920"/>
                  </a:lnTo>
                  <a:lnTo>
                    <a:pt x="71248" y="21217"/>
                  </a:lnTo>
                  <a:lnTo>
                    <a:pt x="70331" y="19646"/>
                  </a:lnTo>
                  <a:lnTo>
                    <a:pt x="69414" y="18074"/>
                  </a:lnTo>
                  <a:lnTo>
                    <a:pt x="68498" y="16633"/>
                  </a:lnTo>
                  <a:lnTo>
                    <a:pt x="67450" y="15062"/>
                  </a:lnTo>
                  <a:lnTo>
                    <a:pt x="66402" y="13752"/>
                  </a:lnTo>
                  <a:lnTo>
                    <a:pt x="65223" y="12311"/>
                  </a:lnTo>
                  <a:lnTo>
                    <a:pt x="63914" y="11002"/>
                  </a:lnTo>
                  <a:lnTo>
                    <a:pt x="62604" y="9823"/>
                  </a:lnTo>
                  <a:lnTo>
                    <a:pt x="61294" y="8644"/>
                  </a:lnTo>
                  <a:lnTo>
                    <a:pt x="59854" y="7465"/>
                  </a:lnTo>
                  <a:lnTo>
                    <a:pt x="58413" y="6418"/>
                  </a:lnTo>
                  <a:lnTo>
                    <a:pt x="56841" y="5501"/>
                  </a:lnTo>
                  <a:lnTo>
                    <a:pt x="55270" y="4584"/>
                  </a:lnTo>
                  <a:lnTo>
                    <a:pt x="53698" y="3798"/>
                  </a:lnTo>
                  <a:lnTo>
                    <a:pt x="51996" y="3013"/>
                  </a:lnTo>
                  <a:lnTo>
                    <a:pt x="50293" y="2358"/>
                  </a:lnTo>
                  <a:lnTo>
                    <a:pt x="48590" y="1703"/>
                  </a:lnTo>
                  <a:lnTo>
                    <a:pt x="46757" y="1179"/>
                  </a:lnTo>
                  <a:lnTo>
                    <a:pt x="45054" y="786"/>
                  </a:lnTo>
                  <a:lnTo>
                    <a:pt x="43221" y="524"/>
                  </a:lnTo>
                  <a:lnTo>
                    <a:pt x="41256" y="262"/>
                  </a:lnTo>
                  <a:lnTo>
                    <a:pt x="39423" y="131"/>
                  </a:lnTo>
                  <a:lnTo>
                    <a:pt x="37458"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36" name="Google Shape;136;p8"/>
            <p:cNvSpPr/>
            <p:nvPr/>
          </p:nvSpPr>
          <p:spPr>
            <a:xfrm>
              <a:off x="1190625" y="2052025"/>
              <a:ext cx="458400" cy="1610950"/>
            </a:xfrm>
            <a:custGeom>
              <a:avLst/>
              <a:gdLst/>
              <a:ahLst/>
              <a:cxnLst/>
              <a:rect l="l" t="t" r="r" b="b"/>
              <a:pathLst>
                <a:path w="18336" h="64438" extrusionOk="0">
                  <a:moveTo>
                    <a:pt x="18336" y="1"/>
                  </a:moveTo>
                  <a:lnTo>
                    <a:pt x="16240" y="1310"/>
                  </a:lnTo>
                  <a:lnTo>
                    <a:pt x="14407" y="2751"/>
                  </a:lnTo>
                  <a:lnTo>
                    <a:pt x="12573" y="4323"/>
                  </a:lnTo>
                  <a:lnTo>
                    <a:pt x="10870" y="5894"/>
                  </a:lnTo>
                  <a:lnTo>
                    <a:pt x="9168" y="7597"/>
                  </a:lnTo>
                  <a:lnTo>
                    <a:pt x="7727" y="9430"/>
                  </a:lnTo>
                  <a:lnTo>
                    <a:pt x="6287" y="11395"/>
                  </a:lnTo>
                  <a:lnTo>
                    <a:pt x="4977" y="13490"/>
                  </a:lnTo>
                  <a:lnTo>
                    <a:pt x="3929" y="15586"/>
                  </a:lnTo>
                  <a:lnTo>
                    <a:pt x="2881" y="17681"/>
                  </a:lnTo>
                  <a:lnTo>
                    <a:pt x="2096" y="20039"/>
                  </a:lnTo>
                  <a:lnTo>
                    <a:pt x="1310" y="22396"/>
                  </a:lnTo>
                  <a:lnTo>
                    <a:pt x="786" y="24754"/>
                  </a:lnTo>
                  <a:lnTo>
                    <a:pt x="393" y="27111"/>
                  </a:lnTo>
                  <a:lnTo>
                    <a:pt x="131" y="29731"/>
                  </a:lnTo>
                  <a:lnTo>
                    <a:pt x="0" y="32219"/>
                  </a:lnTo>
                  <a:lnTo>
                    <a:pt x="131" y="34707"/>
                  </a:lnTo>
                  <a:lnTo>
                    <a:pt x="393" y="37196"/>
                  </a:lnTo>
                  <a:lnTo>
                    <a:pt x="786" y="39684"/>
                  </a:lnTo>
                  <a:lnTo>
                    <a:pt x="1310" y="42042"/>
                  </a:lnTo>
                  <a:lnTo>
                    <a:pt x="2096" y="44399"/>
                  </a:lnTo>
                  <a:lnTo>
                    <a:pt x="2881" y="46626"/>
                  </a:lnTo>
                  <a:lnTo>
                    <a:pt x="3929" y="48852"/>
                  </a:lnTo>
                  <a:lnTo>
                    <a:pt x="4977" y="50948"/>
                  </a:lnTo>
                  <a:lnTo>
                    <a:pt x="6287" y="53043"/>
                  </a:lnTo>
                  <a:lnTo>
                    <a:pt x="7727" y="55008"/>
                  </a:lnTo>
                  <a:lnTo>
                    <a:pt x="9168" y="56841"/>
                  </a:lnTo>
                  <a:lnTo>
                    <a:pt x="10870" y="58544"/>
                  </a:lnTo>
                  <a:lnTo>
                    <a:pt x="12573" y="60115"/>
                  </a:lnTo>
                  <a:lnTo>
                    <a:pt x="14407" y="61687"/>
                  </a:lnTo>
                  <a:lnTo>
                    <a:pt x="16240" y="63128"/>
                  </a:lnTo>
                  <a:lnTo>
                    <a:pt x="18336" y="64437"/>
                  </a:lnTo>
                  <a:lnTo>
                    <a:pt x="18336"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37" name="Google Shape;137;p8"/>
            <p:cNvSpPr/>
            <p:nvPr/>
          </p:nvSpPr>
          <p:spPr>
            <a:xfrm>
              <a:off x="4890475" y="889675"/>
              <a:ext cx="890625" cy="887350"/>
            </a:xfrm>
            <a:custGeom>
              <a:avLst/>
              <a:gdLst/>
              <a:ahLst/>
              <a:cxnLst/>
              <a:rect l="l" t="t" r="r" b="b"/>
              <a:pathLst>
                <a:path w="35625" h="35494" extrusionOk="0">
                  <a:moveTo>
                    <a:pt x="1" y="1"/>
                  </a:moveTo>
                  <a:lnTo>
                    <a:pt x="1" y="35493"/>
                  </a:lnTo>
                  <a:lnTo>
                    <a:pt x="35624" y="35493"/>
                  </a:lnTo>
                  <a:lnTo>
                    <a:pt x="35493" y="33660"/>
                  </a:lnTo>
                  <a:lnTo>
                    <a:pt x="35362" y="31826"/>
                  </a:lnTo>
                  <a:lnTo>
                    <a:pt x="35100" y="30124"/>
                  </a:lnTo>
                  <a:lnTo>
                    <a:pt x="34838" y="28290"/>
                  </a:lnTo>
                  <a:lnTo>
                    <a:pt x="34445" y="26587"/>
                  </a:lnTo>
                  <a:lnTo>
                    <a:pt x="33922" y="24885"/>
                  </a:lnTo>
                  <a:lnTo>
                    <a:pt x="33398" y="23313"/>
                  </a:lnTo>
                  <a:lnTo>
                    <a:pt x="32743" y="21611"/>
                  </a:lnTo>
                  <a:lnTo>
                    <a:pt x="32088" y="20039"/>
                  </a:lnTo>
                  <a:lnTo>
                    <a:pt x="31302" y="18598"/>
                  </a:lnTo>
                  <a:lnTo>
                    <a:pt x="30385" y="17027"/>
                  </a:lnTo>
                  <a:lnTo>
                    <a:pt x="29469" y="15586"/>
                  </a:lnTo>
                  <a:lnTo>
                    <a:pt x="28552" y="14276"/>
                  </a:lnTo>
                  <a:lnTo>
                    <a:pt x="27504" y="12836"/>
                  </a:lnTo>
                  <a:lnTo>
                    <a:pt x="26325" y="11657"/>
                  </a:lnTo>
                  <a:lnTo>
                    <a:pt x="25147" y="10347"/>
                  </a:lnTo>
                  <a:lnTo>
                    <a:pt x="23968" y="9169"/>
                  </a:lnTo>
                  <a:lnTo>
                    <a:pt x="22658" y="8121"/>
                  </a:lnTo>
                  <a:lnTo>
                    <a:pt x="21349" y="7073"/>
                  </a:lnTo>
                  <a:lnTo>
                    <a:pt x="19908" y="6025"/>
                  </a:lnTo>
                  <a:lnTo>
                    <a:pt x="18467" y="5109"/>
                  </a:lnTo>
                  <a:lnTo>
                    <a:pt x="16896" y="4192"/>
                  </a:lnTo>
                  <a:lnTo>
                    <a:pt x="15455" y="3406"/>
                  </a:lnTo>
                  <a:lnTo>
                    <a:pt x="13883" y="2751"/>
                  </a:lnTo>
                  <a:lnTo>
                    <a:pt x="12181" y="2096"/>
                  </a:lnTo>
                  <a:lnTo>
                    <a:pt x="10609" y="1572"/>
                  </a:lnTo>
                  <a:lnTo>
                    <a:pt x="8907" y="1049"/>
                  </a:lnTo>
                  <a:lnTo>
                    <a:pt x="7204" y="656"/>
                  </a:lnTo>
                  <a:lnTo>
                    <a:pt x="5370" y="394"/>
                  </a:lnTo>
                  <a:lnTo>
                    <a:pt x="3668" y="132"/>
                  </a:lnTo>
                  <a:lnTo>
                    <a:pt x="183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38" name="Google Shape;138;p8"/>
            <p:cNvSpPr/>
            <p:nvPr/>
          </p:nvSpPr>
          <p:spPr>
            <a:xfrm>
              <a:off x="4890475" y="889675"/>
              <a:ext cx="890625" cy="887350"/>
            </a:xfrm>
            <a:custGeom>
              <a:avLst/>
              <a:gdLst/>
              <a:ahLst/>
              <a:cxnLst/>
              <a:rect l="l" t="t" r="r" b="b"/>
              <a:pathLst>
                <a:path w="35625" h="35494" fill="none" extrusionOk="0">
                  <a:moveTo>
                    <a:pt x="35624" y="35493"/>
                  </a:moveTo>
                  <a:lnTo>
                    <a:pt x="1" y="35493"/>
                  </a:lnTo>
                  <a:lnTo>
                    <a:pt x="1" y="1"/>
                  </a:lnTo>
                  <a:lnTo>
                    <a:pt x="1" y="1"/>
                  </a:lnTo>
                  <a:lnTo>
                    <a:pt x="1834" y="1"/>
                  </a:lnTo>
                  <a:lnTo>
                    <a:pt x="3668" y="132"/>
                  </a:lnTo>
                  <a:lnTo>
                    <a:pt x="5370" y="394"/>
                  </a:lnTo>
                  <a:lnTo>
                    <a:pt x="7204" y="656"/>
                  </a:lnTo>
                  <a:lnTo>
                    <a:pt x="8907" y="1049"/>
                  </a:lnTo>
                  <a:lnTo>
                    <a:pt x="10609" y="1572"/>
                  </a:lnTo>
                  <a:lnTo>
                    <a:pt x="12181" y="2096"/>
                  </a:lnTo>
                  <a:lnTo>
                    <a:pt x="13883" y="2751"/>
                  </a:lnTo>
                  <a:lnTo>
                    <a:pt x="15455" y="3406"/>
                  </a:lnTo>
                  <a:lnTo>
                    <a:pt x="16896" y="4192"/>
                  </a:lnTo>
                  <a:lnTo>
                    <a:pt x="18467" y="5109"/>
                  </a:lnTo>
                  <a:lnTo>
                    <a:pt x="19908" y="6025"/>
                  </a:lnTo>
                  <a:lnTo>
                    <a:pt x="21349" y="7073"/>
                  </a:lnTo>
                  <a:lnTo>
                    <a:pt x="22658" y="8121"/>
                  </a:lnTo>
                  <a:lnTo>
                    <a:pt x="23968" y="9169"/>
                  </a:lnTo>
                  <a:lnTo>
                    <a:pt x="25147" y="10347"/>
                  </a:lnTo>
                  <a:lnTo>
                    <a:pt x="26325" y="11657"/>
                  </a:lnTo>
                  <a:lnTo>
                    <a:pt x="27504" y="12836"/>
                  </a:lnTo>
                  <a:lnTo>
                    <a:pt x="28552" y="14276"/>
                  </a:lnTo>
                  <a:lnTo>
                    <a:pt x="29469" y="15586"/>
                  </a:lnTo>
                  <a:lnTo>
                    <a:pt x="30385" y="17027"/>
                  </a:lnTo>
                  <a:lnTo>
                    <a:pt x="31302" y="18598"/>
                  </a:lnTo>
                  <a:lnTo>
                    <a:pt x="32088" y="20039"/>
                  </a:lnTo>
                  <a:lnTo>
                    <a:pt x="32743" y="21611"/>
                  </a:lnTo>
                  <a:lnTo>
                    <a:pt x="33398" y="23313"/>
                  </a:lnTo>
                  <a:lnTo>
                    <a:pt x="33922" y="24885"/>
                  </a:lnTo>
                  <a:lnTo>
                    <a:pt x="34445" y="26587"/>
                  </a:lnTo>
                  <a:lnTo>
                    <a:pt x="34838" y="28290"/>
                  </a:lnTo>
                  <a:lnTo>
                    <a:pt x="35100" y="30124"/>
                  </a:lnTo>
                  <a:lnTo>
                    <a:pt x="35362" y="31826"/>
                  </a:lnTo>
                  <a:lnTo>
                    <a:pt x="35493" y="33660"/>
                  </a:lnTo>
                  <a:lnTo>
                    <a:pt x="35624" y="35493"/>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ocials / Instagram 4">
  <p:cSld name="25_Custom Layout">
    <p:spTree>
      <p:nvGrpSpPr>
        <p:cNvPr id="1" name="Shape 139"/>
        <p:cNvGrpSpPr/>
        <p:nvPr/>
      </p:nvGrpSpPr>
      <p:grpSpPr>
        <a:xfrm>
          <a:off x="0" y="0"/>
          <a:ext cx="0" cy="0"/>
          <a:chOff x="0" y="0"/>
          <a:chExt cx="0" cy="0"/>
        </a:xfrm>
      </p:grpSpPr>
      <p:pic>
        <p:nvPicPr>
          <p:cNvPr id="140" name="Google Shape;140;p9" descr="IG_POST.png"/>
          <p:cNvPicPr preferRelativeResize="0"/>
          <p:nvPr/>
        </p:nvPicPr>
        <p:blipFill rotWithShape="1">
          <a:blip r:embed="rId2">
            <a:alphaModFix/>
          </a:blip>
          <a:srcRect r="109"/>
          <a:stretch/>
        </p:blipFill>
        <p:spPr>
          <a:xfrm>
            <a:off x="270210" y="834068"/>
            <a:ext cx="1516304" cy="3285090"/>
          </a:xfrm>
          <a:custGeom>
            <a:avLst/>
            <a:gdLst/>
            <a:ahLst/>
            <a:cxnLst/>
            <a:rect l="l" t="t" r="r" b="b"/>
            <a:pathLst>
              <a:path w="21599" h="21600" extrusionOk="0">
                <a:moveTo>
                  <a:pt x="1044" y="0"/>
                </a:moveTo>
                <a:cubicBezTo>
                  <a:pt x="1014" y="4"/>
                  <a:pt x="978" y="7"/>
                  <a:pt x="950" y="12"/>
                </a:cubicBezTo>
                <a:cubicBezTo>
                  <a:pt x="536" y="82"/>
                  <a:pt x="210" y="232"/>
                  <a:pt x="60" y="424"/>
                </a:cubicBezTo>
                <a:cubicBezTo>
                  <a:pt x="34" y="452"/>
                  <a:pt x="16" y="485"/>
                  <a:pt x="0" y="519"/>
                </a:cubicBezTo>
                <a:lnTo>
                  <a:pt x="0" y="21081"/>
                </a:lnTo>
                <a:cubicBezTo>
                  <a:pt x="16" y="21115"/>
                  <a:pt x="34" y="21148"/>
                  <a:pt x="60" y="21176"/>
                </a:cubicBezTo>
                <a:cubicBezTo>
                  <a:pt x="210" y="21368"/>
                  <a:pt x="536" y="21518"/>
                  <a:pt x="950" y="21588"/>
                </a:cubicBezTo>
                <a:cubicBezTo>
                  <a:pt x="978" y="21593"/>
                  <a:pt x="1014" y="21596"/>
                  <a:pt x="1044" y="21600"/>
                </a:cubicBezTo>
                <a:lnTo>
                  <a:pt x="20494" y="21600"/>
                </a:lnTo>
                <a:cubicBezTo>
                  <a:pt x="20524" y="21596"/>
                  <a:pt x="20560" y="21593"/>
                  <a:pt x="20587" y="21588"/>
                </a:cubicBezTo>
                <a:cubicBezTo>
                  <a:pt x="21002" y="21518"/>
                  <a:pt x="21329" y="21368"/>
                  <a:pt x="21480" y="21176"/>
                </a:cubicBezTo>
                <a:cubicBezTo>
                  <a:pt x="21600" y="21044"/>
                  <a:pt x="21599" y="20844"/>
                  <a:pt x="21599" y="20512"/>
                </a:cubicBezTo>
                <a:lnTo>
                  <a:pt x="21599" y="1087"/>
                </a:lnTo>
                <a:cubicBezTo>
                  <a:pt x="21599" y="755"/>
                  <a:pt x="21600" y="556"/>
                  <a:pt x="21480" y="424"/>
                </a:cubicBezTo>
                <a:cubicBezTo>
                  <a:pt x="21329" y="232"/>
                  <a:pt x="21002" y="82"/>
                  <a:pt x="20587" y="12"/>
                </a:cubicBezTo>
                <a:cubicBezTo>
                  <a:pt x="20560" y="7"/>
                  <a:pt x="20524" y="4"/>
                  <a:pt x="20494" y="0"/>
                </a:cubicBezTo>
                <a:lnTo>
                  <a:pt x="1044" y="0"/>
                </a:lnTo>
                <a:close/>
              </a:path>
            </a:pathLst>
          </a:custGeom>
          <a:noFill/>
          <a:ln>
            <a:noFill/>
          </a:ln>
        </p:spPr>
      </p:pic>
      <p:sp>
        <p:nvSpPr>
          <p:cNvPr id="141" name="Google Shape;141;p9"/>
          <p:cNvSpPr>
            <a:spLocks noGrp="1"/>
          </p:cNvSpPr>
          <p:nvPr>
            <p:ph type="pic" idx="2"/>
          </p:nvPr>
        </p:nvSpPr>
        <p:spPr>
          <a:xfrm>
            <a:off x="271383" y="1396008"/>
            <a:ext cx="1514100" cy="1892700"/>
          </a:xfrm>
          <a:prstGeom prst="rect">
            <a:avLst/>
          </a:prstGeom>
          <a:solidFill>
            <a:srgbClr val="ACB2BB"/>
          </a:solidFill>
          <a:ln>
            <a:noFill/>
          </a:ln>
        </p:spPr>
      </p:sp>
      <p:pic>
        <p:nvPicPr>
          <p:cNvPr id="142" name="Google Shape;142;p9" descr="Image"/>
          <p:cNvPicPr preferRelativeResize="0"/>
          <p:nvPr/>
        </p:nvPicPr>
        <p:blipFill rotWithShape="1">
          <a:blip r:embed="rId3">
            <a:alphaModFix/>
          </a:blip>
          <a:srcRect r="10" b="10"/>
          <a:stretch/>
        </p:blipFill>
        <p:spPr>
          <a:xfrm>
            <a:off x="304660" y="1227449"/>
            <a:ext cx="132894" cy="132894"/>
          </a:xfrm>
          <a:custGeom>
            <a:avLst/>
            <a:gdLst/>
            <a:ahLst/>
            <a:cxnLst/>
            <a:rect l="l" t="t" r="r" b="b"/>
            <a:pathLst>
              <a:path w="21600" h="21600" extrusionOk="0">
                <a:moveTo>
                  <a:pt x="10800" y="0"/>
                </a:moveTo>
                <a:cubicBezTo>
                  <a:pt x="8036" y="0"/>
                  <a:pt x="5277" y="1059"/>
                  <a:pt x="3168" y="3168"/>
                </a:cubicBezTo>
                <a:cubicBezTo>
                  <a:pt x="1059" y="5277"/>
                  <a:pt x="0" y="8036"/>
                  <a:pt x="0" y="10800"/>
                </a:cubicBezTo>
                <a:cubicBezTo>
                  <a:pt x="0" y="13564"/>
                  <a:pt x="1059" y="16323"/>
                  <a:pt x="3168" y="18432"/>
                </a:cubicBezTo>
                <a:cubicBezTo>
                  <a:pt x="5277" y="20541"/>
                  <a:pt x="8036" y="21600"/>
                  <a:pt x="10800" y="21600"/>
                </a:cubicBezTo>
                <a:cubicBezTo>
                  <a:pt x="13564" y="21600"/>
                  <a:pt x="16323" y="20541"/>
                  <a:pt x="18432" y="18432"/>
                </a:cubicBezTo>
                <a:cubicBezTo>
                  <a:pt x="20541" y="16323"/>
                  <a:pt x="21600" y="13564"/>
                  <a:pt x="21600" y="10800"/>
                </a:cubicBezTo>
                <a:cubicBezTo>
                  <a:pt x="21600" y="8036"/>
                  <a:pt x="20541" y="5277"/>
                  <a:pt x="18432" y="3168"/>
                </a:cubicBezTo>
                <a:cubicBezTo>
                  <a:pt x="16323" y="1059"/>
                  <a:pt x="13564" y="0"/>
                  <a:pt x="10800" y="0"/>
                </a:cubicBezTo>
                <a:close/>
              </a:path>
            </a:pathLst>
          </a:custGeom>
          <a:noFill/>
          <a:ln>
            <a:noFill/>
          </a:ln>
        </p:spPr>
      </p:pic>
      <p:sp>
        <p:nvSpPr>
          <p:cNvPr id="143" name="Google Shape;143;p9"/>
          <p:cNvSpPr txBox="1">
            <a:spLocks noGrp="1"/>
          </p:cNvSpPr>
          <p:nvPr>
            <p:ph type="body" idx="1"/>
          </p:nvPr>
        </p:nvSpPr>
        <p:spPr>
          <a:xfrm>
            <a:off x="478409" y="1241797"/>
            <a:ext cx="12237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800"/>
              </a:spcBef>
              <a:spcAft>
                <a:spcPts val="0"/>
              </a:spcAft>
              <a:buClr>
                <a:schemeClr val="dk1"/>
              </a:buClr>
              <a:buSzPts val="600"/>
              <a:buNone/>
              <a:defRPr>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pic>
        <p:nvPicPr>
          <p:cNvPr id="144" name="Google Shape;144;p9" descr="IG_POST.png"/>
          <p:cNvPicPr preferRelativeResize="0"/>
          <p:nvPr/>
        </p:nvPicPr>
        <p:blipFill rotWithShape="1">
          <a:blip r:embed="rId2">
            <a:alphaModFix/>
          </a:blip>
          <a:srcRect r="109"/>
          <a:stretch/>
        </p:blipFill>
        <p:spPr>
          <a:xfrm>
            <a:off x="2040951" y="834068"/>
            <a:ext cx="1516304" cy="3285090"/>
          </a:xfrm>
          <a:custGeom>
            <a:avLst/>
            <a:gdLst/>
            <a:ahLst/>
            <a:cxnLst/>
            <a:rect l="l" t="t" r="r" b="b"/>
            <a:pathLst>
              <a:path w="21599" h="21600" extrusionOk="0">
                <a:moveTo>
                  <a:pt x="1044" y="0"/>
                </a:moveTo>
                <a:cubicBezTo>
                  <a:pt x="1014" y="4"/>
                  <a:pt x="978" y="7"/>
                  <a:pt x="950" y="12"/>
                </a:cubicBezTo>
                <a:cubicBezTo>
                  <a:pt x="536" y="82"/>
                  <a:pt x="210" y="232"/>
                  <a:pt x="60" y="424"/>
                </a:cubicBezTo>
                <a:cubicBezTo>
                  <a:pt x="34" y="452"/>
                  <a:pt x="16" y="485"/>
                  <a:pt x="0" y="519"/>
                </a:cubicBezTo>
                <a:lnTo>
                  <a:pt x="0" y="21081"/>
                </a:lnTo>
                <a:cubicBezTo>
                  <a:pt x="16" y="21115"/>
                  <a:pt x="34" y="21148"/>
                  <a:pt x="60" y="21176"/>
                </a:cubicBezTo>
                <a:cubicBezTo>
                  <a:pt x="210" y="21368"/>
                  <a:pt x="536" y="21518"/>
                  <a:pt x="950" y="21588"/>
                </a:cubicBezTo>
                <a:cubicBezTo>
                  <a:pt x="978" y="21593"/>
                  <a:pt x="1014" y="21596"/>
                  <a:pt x="1044" y="21600"/>
                </a:cubicBezTo>
                <a:lnTo>
                  <a:pt x="20494" y="21600"/>
                </a:lnTo>
                <a:cubicBezTo>
                  <a:pt x="20524" y="21596"/>
                  <a:pt x="20560" y="21593"/>
                  <a:pt x="20587" y="21588"/>
                </a:cubicBezTo>
                <a:cubicBezTo>
                  <a:pt x="21002" y="21518"/>
                  <a:pt x="21329" y="21368"/>
                  <a:pt x="21480" y="21176"/>
                </a:cubicBezTo>
                <a:cubicBezTo>
                  <a:pt x="21600" y="21044"/>
                  <a:pt x="21599" y="20844"/>
                  <a:pt x="21599" y="20512"/>
                </a:cubicBezTo>
                <a:lnTo>
                  <a:pt x="21599" y="1087"/>
                </a:lnTo>
                <a:cubicBezTo>
                  <a:pt x="21599" y="755"/>
                  <a:pt x="21600" y="556"/>
                  <a:pt x="21480" y="424"/>
                </a:cubicBezTo>
                <a:cubicBezTo>
                  <a:pt x="21329" y="232"/>
                  <a:pt x="21002" y="82"/>
                  <a:pt x="20587" y="12"/>
                </a:cubicBezTo>
                <a:cubicBezTo>
                  <a:pt x="20560" y="7"/>
                  <a:pt x="20524" y="4"/>
                  <a:pt x="20494" y="0"/>
                </a:cubicBezTo>
                <a:lnTo>
                  <a:pt x="1044" y="0"/>
                </a:lnTo>
                <a:close/>
              </a:path>
            </a:pathLst>
          </a:custGeom>
          <a:noFill/>
          <a:ln>
            <a:noFill/>
          </a:ln>
        </p:spPr>
      </p:pic>
      <p:sp>
        <p:nvSpPr>
          <p:cNvPr id="145" name="Google Shape;145;p9"/>
          <p:cNvSpPr>
            <a:spLocks noGrp="1"/>
          </p:cNvSpPr>
          <p:nvPr>
            <p:ph type="pic" idx="3"/>
          </p:nvPr>
        </p:nvSpPr>
        <p:spPr>
          <a:xfrm>
            <a:off x="2042125" y="1396008"/>
            <a:ext cx="1514100" cy="1892700"/>
          </a:xfrm>
          <a:prstGeom prst="rect">
            <a:avLst/>
          </a:prstGeom>
          <a:solidFill>
            <a:srgbClr val="ACB2BB"/>
          </a:solidFill>
          <a:ln>
            <a:noFill/>
          </a:ln>
        </p:spPr>
      </p:sp>
      <p:pic>
        <p:nvPicPr>
          <p:cNvPr id="146" name="Google Shape;146;p9" descr="Image"/>
          <p:cNvPicPr preferRelativeResize="0"/>
          <p:nvPr/>
        </p:nvPicPr>
        <p:blipFill rotWithShape="1">
          <a:blip r:embed="rId3">
            <a:alphaModFix/>
          </a:blip>
          <a:srcRect r="10" b="10"/>
          <a:stretch/>
        </p:blipFill>
        <p:spPr>
          <a:xfrm>
            <a:off x="2076309" y="1227449"/>
            <a:ext cx="132894" cy="132894"/>
          </a:xfrm>
          <a:custGeom>
            <a:avLst/>
            <a:gdLst/>
            <a:ahLst/>
            <a:cxnLst/>
            <a:rect l="l" t="t" r="r" b="b"/>
            <a:pathLst>
              <a:path w="21600" h="21600" extrusionOk="0">
                <a:moveTo>
                  <a:pt x="10800" y="0"/>
                </a:moveTo>
                <a:cubicBezTo>
                  <a:pt x="8036" y="0"/>
                  <a:pt x="5277" y="1059"/>
                  <a:pt x="3168" y="3168"/>
                </a:cubicBezTo>
                <a:cubicBezTo>
                  <a:pt x="1059" y="5277"/>
                  <a:pt x="0" y="8036"/>
                  <a:pt x="0" y="10800"/>
                </a:cubicBezTo>
                <a:cubicBezTo>
                  <a:pt x="0" y="13564"/>
                  <a:pt x="1059" y="16323"/>
                  <a:pt x="3168" y="18432"/>
                </a:cubicBezTo>
                <a:cubicBezTo>
                  <a:pt x="5277" y="20541"/>
                  <a:pt x="8036" y="21600"/>
                  <a:pt x="10800" y="21600"/>
                </a:cubicBezTo>
                <a:cubicBezTo>
                  <a:pt x="13564" y="21600"/>
                  <a:pt x="16323" y="20541"/>
                  <a:pt x="18432" y="18432"/>
                </a:cubicBezTo>
                <a:cubicBezTo>
                  <a:pt x="20541" y="16323"/>
                  <a:pt x="21600" y="13564"/>
                  <a:pt x="21600" y="10800"/>
                </a:cubicBezTo>
                <a:cubicBezTo>
                  <a:pt x="21600" y="8036"/>
                  <a:pt x="20541" y="5277"/>
                  <a:pt x="18432" y="3168"/>
                </a:cubicBezTo>
                <a:cubicBezTo>
                  <a:pt x="16323" y="1059"/>
                  <a:pt x="13564" y="0"/>
                  <a:pt x="10800" y="0"/>
                </a:cubicBezTo>
                <a:close/>
              </a:path>
            </a:pathLst>
          </a:custGeom>
          <a:noFill/>
          <a:ln>
            <a:noFill/>
          </a:ln>
        </p:spPr>
      </p:pic>
      <p:sp>
        <p:nvSpPr>
          <p:cNvPr id="147" name="Google Shape;147;p9"/>
          <p:cNvSpPr txBox="1">
            <a:spLocks noGrp="1"/>
          </p:cNvSpPr>
          <p:nvPr>
            <p:ph type="body" idx="4"/>
          </p:nvPr>
        </p:nvSpPr>
        <p:spPr>
          <a:xfrm>
            <a:off x="2242915" y="1241797"/>
            <a:ext cx="12237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800"/>
              </a:spcBef>
              <a:spcAft>
                <a:spcPts val="0"/>
              </a:spcAft>
              <a:buClr>
                <a:schemeClr val="dk1"/>
              </a:buClr>
              <a:buSzPts val="600"/>
              <a:buNone/>
              <a:defRPr>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pic>
        <p:nvPicPr>
          <p:cNvPr id="148" name="Google Shape;148;p9" descr="IG_POST.png"/>
          <p:cNvPicPr preferRelativeResize="0"/>
          <p:nvPr/>
        </p:nvPicPr>
        <p:blipFill rotWithShape="1">
          <a:blip r:embed="rId2">
            <a:alphaModFix/>
          </a:blip>
          <a:srcRect r="109"/>
          <a:stretch/>
        </p:blipFill>
        <p:spPr>
          <a:xfrm>
            <a:off x="3811693" y="834068"/>
            <a:ext cx="1516304" cy="3285090"/>
          </a:xfrm>
          <a:custGeom>
            <a:avLst/>
            <a:gdLst/>
            <a:ahLst/>
            <a:cxnLst/>
            <a:rect l="l" t="t" r="r" b="b"/>
            <a:pathLst>
              <a:path w="21599" h="21600" extrusionOk="0">
                <a:moveTo>
                  <a:pt x="1044" y="0"/>
                </a:moveTo>
                <a:cubicBezTo>
                  <a:pt x="1014" y="4"/>
                  <a:pt x="978" y="7"/>
                  <a:pt x="950" y="12"/>
                </a:cubicBezTo>
                <a:cubicBezTo>
                  <a:pt x="536" y="82"/>
                  <a:pt x="210" y="232"/>
                  <a:pt x="60" y="424"/>
                </a:cubicBezTo>
                <a:cubicBezTo>
                  <a:pt x="34" y="452"/>
                  <a:pt x="16" y="485"/>
                  <a:pt x="0" y="519"/>
                </a:cubicBezTo>
                <a:lnTo>
                  <a:pt x="0" y="21081"/>
                </a:lnTo>
                <a:cubicBezTo>
                  <a:pt x="16" y="21115"/>
                  <a:pt x="34" y="21148"/>
                  <a:pt x="60" y="21176"/>
                </a:cubicBezTo>
                <a:cubicBezTo>
                  <a:pt x="210" y="21368"/>
                  <a:pt x="536" y="21518"/>
                  <a:pt x="950" y="21588"/>
                </a:cubicBezTo>
                <a:cubicBezTo>
                  <a:pt x="978" y="21593"/>
                  <a:pt x="1014" y="21596"/>
                  <a:pt x="1044" y="21600"/>
                </a:cubicBezTo>
                <a:lnTo>
                  <a:pt x="20494" y="21600"/>
                </a:lnTo>
                <a:cubicBezTo>
                  <a:pt x="20524" y="21596"/>
                  <a:pt x="20560" y="21593"/>
                  <a:pt x="20587" y="21588"/>
                </a:cubicBezTo>
                <a:cubicBezTo>
                  <a:pt x="21002" y="21518"/>
                  <a:pt x="21329" y="21368"/>
                  <a:pt x="21480" y="21176"/>
                </a:cubicBezTo>
                <a:cubicBezTo>
                  <a:pt x="21600" y="21044"/>
                  <a:pt x="21599" y="20844"/>
                  <a:pt x="21599" y="20512"/>
                </a:cubicBezTo>
                <a:lnTo>
                  <a:pt x="21599" y="1087"/>
                </a:lnTo>
                <a:cubicBezTo>
                  <a:pt x="21599" y="755"/>
                  <a:pt x="21600" y="556"/>
                  <a:pt x="21480" y="424"/>
                </a:cubicBezTo>
                <a:cubicBezTo>
                  <a:pt x="21329" y="232"/>
                  <a:pt x="21002" y="82"/>
                  <a:pt x="20587" y="12"/>
                </a:cubicBezTo>
                <a:cubicBezTo>
                  <a:pt x="20560" y="7"/>
                  <a:pt x="20524" y="4"/>
                  <a:pt x="20494" y="0"/>
                </a:cubicBezTo>
                <a:lnTo>
                  <a:pt x="1044" y="0"/>
                </a:lnTo>
                <a:close/>
              </a:path>
            </a:pathLst>
          </a:custGeom>
          <a:noFill/>
          <a:ln>
            <a:noFill/>
          </a:ln>
        </p:spPr>
      </p:pic>
      <p:sp>
        <p:nvSpPr>
          <p:cNvPr id="149" name="Google Shape;149;p9"/>
          <p:cNvSpPr>
            <a:spLocks noGrp="1"/>
          </p:cNvSpPr>
          <p:nvPr>
            <p:ph type="pic" idx="5"/>
          </p:nvPr>
        </p:nvSpPr>
        <p:spPr>
          <a:xfrm>
            <a:off x="3812867" y="1396008"/>
            <a:ext cx="1514100" cy="1892700"/>
          </a:xfrm>
          <a:prstGeom prst="rect">
            <a:avLst/>
          </a:prstGeom>
          <a:solidFill>
            <a:srgbClr val="ACB2BB"/>
          </a:solidFill>
          <a:ln>
            <a:noFill/>
          </a:ln>
        </p:spPr>
      </p:sp>
      <p:pic>
        <p:nvPicPr>
          <p:cNvPr id="150" name="Google Shape;150;p9" descr="Image"/>
          <p:cNvPicPr preferRelativeResize="0"/>
          <p:nvPr/>
        </p:nvPicPr>
        <p:blipFill rotWithShape="1">
          <a:blip r:embed="rId3">
            <a:alphaModFix/>
          </a:blip>
          <a:srcRect r="10" b="10"/>
          <a:stretch/>
        </p:blipFill>
        <p:spPr>
          <a:xfrm>
            <a:off x="3847364" y="1227449"/>
            <a:ext cx="132894" cy="132894"/>
          </a:xfrm>
          <a:custGeom>
            <a:avLst/>
            <a:gdLst/>
            <a:ahLst/>
            <a:cxnLst/>
            <a:rect l="l" t="t" r="r" b="b"/>
            <a:pathLst>
              <a:path w="21600" h="21600" extrusionOk="0">
                <a:moveTo>
                  <a:pt x="10800" y="0"/>
                </a:moveTo>
                <a:cubicBezTo>
                  <a:pt x="8036" y="0"/>
                  <a:pt x="5277" y="1059"/>
                  <a:pt x="3168" y="3168"/>
                </a:cubicBezTo>
                <a:cubicBezTo>
                  <a:pt x="1059" y="5277"/>
                  <a:pt x="0" y="8036"/>
                  <a:pt x="0" y="10800"/>
                </a:cubicBezTo>
                <a:cubicBezTo>
                  <a:pt x="0" y="13564"/>
                  <a:pt x="1059" y="16323"/>
                  <a:pt x="3168" y="18432"/>
                </a:cubicBezTo>
                <a:cubicBezTo>
                  <a:pt x="5277" y="20541"/>
                  <a:pt x="8036" y="21600"/>
                  <a:pt x="10800" y="21600"/>
                </a:cubicBezTo>
                <a:cubicBezTo>
                  <a:pt x="13564" y="21600"/>
                  <a:pt x="16323" y="20541"/>
                  <a:pt x="18432" y="18432"/>
                </a:cubicBezTo>
                <a:cubicBezTo>
                  <a:pt x="20541" y="16323"/>
                  <a:pt x="21600" y="13564"/>
                  <a:pt x="21600" y="10800"/>
                </a:cubicBezTo>
                <a:cubicBezTo>
                  <a:pt x="21600" y="8036"/>
                  <a:pt x="20541" y="5277"/>
                  <a:pt x="18432" y="3168"/>
                </a:cubicBezTo>
                <a:cubicBezTo>
                  <a:pt x="16323" y="1059"/>
                  <a:pt x="13564" y="0"/>
                  <a:pt x="10800" y="0"/>
                </a:cubicBezTo>
                <a:close/>
              </a:path>
            </a:pathLst>
          </a:custGeom>
          <a:noFill/>
          <a:ln>
            <a:noFill/>
          </a:ln>
        </p:spPr>
      </p:pic>
      <p:sp>
        <p:nvSpPr>
          <p:cNvPr id="151" name="Google Shape;151;p9"/>
          <p:cNvSpPr txBox="1">
            <a:spLocks noGrp="1"/>
          </p:cNvSpPr>
          <p:nvPr>
            <p:ph type="body" idx="6"/>
          </p:nvPr>
        </p:nvSpPr>
        <p:spPr>
          <a:xfrm>
            <a:off x="4019328" y="1241797"/>
            <a:ext cx="12237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800"/>
              </a:spcBef>
              <a:spcAft>
                <a:spcPts val="0"/>
              </a:spcAft>
              <a:buClr>
                <a:schemeClr val="dk1"/>
              </a:buClr>
              <a:buSzPts val="600"/>
              <a:buNone/>
              <a:defRPr>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pic>
        <p:nvPicPr>
          <p:cNvPr id="152" name="Google Shape;152;p9" descr="IG_POST.png"/>
          <p:cNvPicPr preferRelativeResize="0"/>
          <p:nvPr/>
        </p:nvPicPr>
        <p:blipFill rotWithShape="1">
          <a:blip r:embed="rId2">
            <a:alphaModFix/>
          </a:blip>
          <a:srcRect r="109"/>
          <a:stretch/>
        </p:blipFill>
        <p:spPr>
          <a:xfrm>
            <a:off x="5581623" y="834068"/>
            <a:ext cx="1516304" cy="3285090"/>
          </a:xfrm>
          <a:custGeom>
            <a:avLst/>
            <a:gdLst/>
            <a:ahLst/>
            <a:cxnLst/>
            <a:rect l="l" t="t" r="r" b="b"/>
            <a:pathLst>
              <a:path w="21599" h="21600" extrusionOk="0">
                <a:moveTo>
                  <a:pt x="1044" y="0"/>
                </a:moveTo>
                <a:cubicBezTo>
                  <a:pt x="1014" y="4"/>
                  <a:pt x="978" y="7"/>
                  <a:pt x="950" y="12"/>
                </a:cubicBezTo>
                <a:cubicBezTo>
                  <a:pt x="536" y="82"/>
                  <a:pt x="210" y="232"/>
                  <a:pt x="60" y="424"/>
                </a:cubicBezTo>
                <a:cubicBezTo>
                  <a:pt x="34" y="452"/>
                  <a:pt x="16" y="485"/>
                  <a:pt x="0" y="519"/>
                </a:cubicBezTo>
                <a:lnTo>
                  <a:pt x="0" y="21081"/>
                </a:lnTo>
                <a:cubicBezTo>
                  <a:pt x="16" y="21115"/>
                  <a:pt x="34" y="21148"/>
                  <a:pt x="60" y="21176"/>
                </a:cubicBezTo>
                <a:cubicBezTo>
                  <a:pt x="210" y="21368"/>
                  <a:pt x="536" y="21518"/>
                  <a:pt x="950" y="21588"/>
                </a:cubicBezTo>
                <a:cubicBezTo>
                  <a:pt x="978" y="21593"/>
                  <a:pt x="1014" y="21596"/>
                  <a:pt x="1044" y="21600"/>
                </a:cubicBezTo>
                <a:lnTo>
                  <a:pt x="20494" y="21600"/>
                </a:lnTo>
                <a:cubicBezTo>
                  <a:pt x="20524" y="21596"/>
                  <a:pt x="20560" y="21593"/>
                  <a:pt x="20587" y="21588"/>
                </a:cubicBezTo>
                <a:cubicBezTo>
                  <a:pt x="21002" y="21518"/>
                  <a:pt x="21329" y="21368"/>
                  <a:pt x="21480" y="21176"/>
                </a:cubicBezTo>
                <a:cubicBezTo>
                  <a:pt x="21600" y="21044"/>
                  <a:pt x="21599" y="20844"/>
                  <a:pt x="21599" y="20512"/>
                </a:cubicBezTo>
                <a:lnTo>
                  <a:pt x="21599" y="1087"/>
                </a:lnTo>
                <a:cubicBezTo>
                  <a:pt x="21599" y="755"/>
                  <a:pt x="21600" y="556"/>
                  <a:pt x="21480" y="424"/>
                </a:cubicBezTo>
                <a:cubicBezTo>
                  <a:pt x="21329" y="232"/>
                  <a:pt x="21002" y="82"/>
                  <a:pt x="20587" y="12"/>
                </a:cubicBezTo>
                <a:cubicBezTo>
                  <a:pt x="20560" y="7"/>
                  <a:pt x="20524" y="4"/>
                  <a:pt x="20494" y="0"/>
                </a:cubicBezTo>
                <a:lnTo>
                  <a:pt x="1044" y="0"/>
                </a:lnTo>
                <a:close/>
              </a:path>
            </a:pathLst>
          </a:custGeom>
          <a:noFill/>
          <a:ln>
            <a:noFill/>
          </a:ln>
        </p:spPr>
      </p:pic>
      <p:sp>
        <p:nvSpPr>
          <p:cNvPr id="153" name="Google Shape;153;p9"/>
          <p:cNvSpPr>
            <a:spLocks noGrp="1"/>
          </p:cNvSpPr>
          <p:nvPr>
            <p:ph type="pic" idx="7"/>
          </p:nvPr>
        </p:nvSpPr>
        <p:spPr>
          <a:xfrm>
            <a:off x="5582796" y="1396008"/>
            <a:ext cx="1514100" cy="1892700"/>
          </a:xfrm>
          <a:prstGeom prst="rect">
            <a:avLst/>
          </a:prstGeom>
          <a:solidFill>
            <a:srgbClr val="ACB2BB"/>
          </a:solidFill>
          <a:ln>
            <a:noFill/>
          </a:ln>
        </p:spPr>
      </p:sp>
      <p:pic>
        <p:nvPicPr>
          <p:cNvPr id="154" name="Google Shape;154;p9" descr="Image"/>
          <p:cNvPicPr preferRelativeResize="0"/>
          <p:nvPr/>
        </p:nvPicPr>
        <p:blipFill rotWithShape="1">
          <a:blip r:embed="rId3">
            <a:alphaModFix/>
          </a:blip>
          <a:srcRect r="10" b="10"/>
          <a:stretch/>
        </p:blipFill>
        <p:spPr>
          <a:xfrm>
            <a:off x="5616038" y="1227449"/>
            <a:ext cx="132894" cy="132894"/>
          </a:xfrm>
          <a:custGeom>
            <a:avLst/>
            <a:gdLst/>
            <a:ahLst/>
            <a:cxnLst/>
            <a:rect l="l" t="t" r="r" b="b"/>
            <a:pathLst>
              <a:path w="21600" h="21600" extrusionOk="0">
                <a:moveTo>
                  <a:pt x="10800" y="0"/>
                </a:moveTo>
                <a:cubicBezTo>
                  <a:pt x="8036" y="0"/>
                  <a:pt x="5277" y="1059"/>
                  <a:pt x="3168" y="3168"/>
                </a:cubicBezTo>
                <a:cubicBezTo>
                  <a:pt x="1059" y="5277"/>
                  <a:pt x="0" y="8036"/>
                  <a:pt x="0" y="10800"/>
                </a:cubicBezTo>
                <a:cubicBezTo>
                  <a:pt x="0" y="13564"/>
                  <a:pt x="1059" y="16323"/>
                  <a:pt x="3168" y="18432"/>
                </a:cubicBezTo>
                <a:cubicBezTo>
                  <a:pt x="5277" y="20541"/>
                  <a:pt x="8036" y="21600"/>
                  <a:pt x="10800" y="21600"/>
                </a:cubicBezTo>
                <a:cubicBezTo>
                  <a:pt x="13564" y="21600"/>
                  <a:pt x="16323" y="20541"/>
                  <a:pt x="18432" y="18432"/>
                </a:cubicBezTo>
                <a:cubicBezTo>
                  <a:pt x="20541" y="16323"/>
                  <a:pt x="21600" y="13564"/>
                  <a:pt x="21600" y="10800"/>
                </a:cubicBezTo>
                <a:cubicBezTo>
                  <a:pt x="21600" y="8036"/>
                  <a:pt x="20541" y="5277"/>
                  <a:pt x="18432" y="3168"/>
                </a:cubicBezTo>
                <a:cubicBezTo>
                  <a:pt x="16323" y="1059"/>
                  <a:pt x="13564" y="0"/>
                  <a:pt x="10800" y="0"/>
                </a:cubicBezTo>
                <a:close/>
              </a:path>
            </a:pathLst>
          </a:custGeom>
          <a:noFill/>
          <a:ln>
            <a:noFill/>
          </a:ln>
        </p:spPr>
      </p:pic>
      <p:sp>
        <p:nvSpPr>
          <p:cNvPr id="155" name="Google Shape;155;p9"/>
          <p:cNvSpPr txBox="1">
            <a:spLocks noGrp="1"/>
          </p:cNvSpPr>
          <p:nvPr>
            <p:ph type="body" idx="8"/>
          </p:nvPr>
        </p:nvSpPr>
        <p:spPr>
          <a:xfrm>
            <a:off x="5786215" y="1241797"/>
            <a:ext cx="12237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800"/>
              </a:spcBef>
              <a:spcAft>
                <a:spcPts val="0"/>
              </a:spcAft>
              <a:buClr>
                <a:schemeClr val="dk1"/>
              </a:buClr>
              <a:buSzPts val="600"/>
              <a:buNone/>
              <a:defRPr>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pic>
        <p:nvPicPr>
          <p:cNvPr id="156" name="Google Shape;156;p9" descr="IG_POST.png"/>
          <p:cNvPicPr preferRelativeResize="0"/>
          <p:nvPr/>
        </p:nvPicPr>
        <p:blipFill rotWithShape="1">
          <a:blip r:embed="rId2">
            <a:alphaModFix/>
          </a:blip>
          <a:srcRect r="109"/>
          <a:stretch/>
        </p:blipFill>
        <p:spPr>
          <a:xfrm>
            <a:off x="7353177" y="834068"/>
            <a:ext cx="1516304" cy="3285090"/>
          </a:xfrm>
          <a:custGeom>
            <a:avLst/>
            <a:gdLst/>
            <a:ahLst/>
            <a:cxnLst/>
            <a:rect l="l" t="t" r="r" b="b"/>
            <a:pathLst>
              <a:path w="21599" h="21600" extrusionOk="0">
                <a:moveTo>
                  <a:pt x="1044" y="0"/>
                </a:moveTo>
                <a:cubicBezTo>
                  <a:pt x="1014" y="4"/>
                  <a:pt x="978" y="7"/>
                  <a:pt x="950" y="12"/>
                </a:cubicBezTo>
                <a:cubicBezTo>
                  <a:pt x="536" y="82"/>
                  <a:pt x="210" y="232"/>
                  <a:pt x="60" y="424"/>
                </a:cubicBezTo>
                <a:cubicBezTo>
                  <a:pt x="34" y="452"/>
                  <a:pt x="16" y="485"/>
                  <a:pt x="0" y="519"/>
                </a:cubicBezTo>
                <a:lnTo>
                  <a:pt x="0" y="21081"/>
                </a:lnTo>
                <a:cubicBezTo>
                  <a:pt x="16" y="21115"/>
                  <a:pt x="34" y="21148"/>
                  <a:pt x="60" y="21176"/>
                </a:cubicBezTo>
                <a:cubicBezTo>
                  <a:pt x="210" y="21368"/>
                  <a:pt x="536" y="21518"/>
                  <a:pt x="950" y="21588"/>
                </a:cubicBezTo>
                <a:cubicBezTo>
                  <a:pt x="978" y="21593"/>
                  <a:pt x="1014" y="21596"/>
                  <a:pt x="1044" y="21600"/>
                </a:cubicBezTo>
                <a:lnTo>
                  <a:pt x="20494" y="21600"/>
                </a:lnTo>
                <a:cubicBezTo>
                  <a:pt x="20524" y="21596"/>
                  <a:pt x="20560" y="21593"/>
                  <a:pt x="20587" y="21588"/>
                </a:cubicBezTo>
                <a:cubicBezTo>
                  <a:pt x="21002" y="21518"/>
                  <a:pt x="21329" y="21368"/>
                  <a:pt x="21480" y="21176"/>
                </a:cubicBezTo>
                <a:cubicBezTo>
                  <a:pt x="21600" y="21044"/>
                  <a:pt x="21599" y="20844"/>
                  <a:pt x="21599" y="20512"/>
                </a:cubicBezTo>
                <a:lnTo>
                  <a:pt x="21599" y="1087"/>
                </a:lnTo>
                <a:cubicBezTo>
                  <a:pt x="21599" y="755"/>
                  <a:pt x="21600" y="556"/>
                  <a:pt x="21480" y="424"/>
                </a:cubicBezTo>
                <a:cubicBezTo>
                  <a:pt x="21329" y="232"/>
                  <a:pt x="21002" y="82"/>
                  <a:pt x="20587" y="12"/>
                </a:cubicBezTo>
                <a:cubicBezTo>
                  <a:pt x="20560" y="7"/>
                  <a:pt x="20524" y="4"/>
                  <a:pt x="20494" y="0"/>
                </a:cubicBezTo>
                <a:lnTo>
                  <a:pt x="1044" y="0"/>
                </a:lnTo>
                <a:close/>
              </a:path>
            </a:pathLst>
          </a:custGeom>
          <a:noFill/>
          <a:ln>
            <a:noFill/>
          </a:ln>
        </p:spPr>
      </p:pic>
      <p:sp>
        <p:nvSpPr>
          <p:cNvPr id="157" name="Google Shape;157;p9"/>
          <p:cNvSpPr>
            <a:spLocks noGrp="1"/>
          </p:cNvSpPr>
          <p:nvPr>
            <p:ph type="pic" idx="9"/>
          </p:nvPr>
        </p:nvSpPr>
        <p:spPr>
          <a:xfrm>
            <a:off x="7354350" y="1396008"/>
            <a:ext cx="1514100" cy="1892700"/>
          </a:xfrm>
          <a:prstGeom prst="rect">
            <a:avLst/>
          </a:prstGeom>
          <a:solidFill>
            <a:srgbClr val="ACB2BB"/>
          </a:solidFill>
          <a:ln>
            <a:noFill/>
          </a:ln>
        </p:spPr>
      </p:sp>
      <p:pic>
        <p:nvPicPr>
          <p:cNvPr id="158" name="Google Shape;158;p9" descr="Image"/>
          <p:cNvPicPr preferRelativeResize="0"/>
          <p:nvPr/>
        </p:nvPicPr>
        <p:blipFill rotWithShape="1">
          <a:blip r:embed="rId3">
            <a:alphaModFix/>
          </a:blip>
          <a:srcRect r="10" b="10"/>
          <a:stretch/>
        </p:blipFill>
        <p:spPr>
          <a:xfrm>
            <a:off x="7387985" y="1227449"/>
            <a:ext cx="132894" cy="132894"/>
          </a:xfrm>
          <a:custGeom>
            <a:avLst/>
            <a:gdLst/>
            <a:ahLst/>
            <a:cxnLst/>
            <a:rect l="l" t="t" r="r" b="b"/>
            <a:pathLst>
              <a:path w="21600" h="21600" extrusionOk="0">
                <a:moveTo>
                  <a:pt x="10800" y="0"/>
                </a:moveTo>
                <a:cubicBezTo>
                  <a:pt x="8036" y="0"/>
                  <a:pt x="5277" y="1059"/>
                  <a:pt x="3168" y="3168"/>
                </a:cubicBezTo>
                <a:cubicBezTo>
                  <a:pt x="1059" y="5277"/>
                  <a:pt x="0" y="8036"/>
                  <a:pt x="0" y="10800"/>
                </a:cubicBezTo>
                <a:cubicBezTo>
                  <a:pt x="0" y="13564"/>
                  <a:pt x="1059" y="16323"/>
                  <a:pt x="3168" y="18432"/>
                </a:cubicBezTo>
                <a:cubicBezTo>
                  <a:pt x="5277" y="20541"/>
                  <a:pt x="8036" y="21600"/>
                  <a:pt x="10800" y="21600"/>
                </a:cubicBezTo>
                <a:cubicBezTo>
                  <a:pt x="13564" y="21600"/>
                  <a:pt x="16323" y="20541"/>
                  <a:pt x="18432" y="18432"/>
                </a:cubicBezTo>
                <a:cubicBezTo>
                  <a:pt x="20541" y="16323"/>
                  <a:pt x="21600" y="13564"/>
                  <a:pt x="21600" y="10800"/>
                </a:cubicBezTo>
                <a:cubicBezTo>
                  <a:pt x="21600" y="8036"/>
                  <a:pt x="20541" y="5277"/>
                  <a:pt x="18432" y="3168"/>
                </a:cubicBezTo>
                <a:cubicBezTo>
                  <a:pt x="16323" y="1059"/>
                  <a:pt x="13564" y="0"/>
                  <a:pt x="10800" y="0"/>
                </a:cubicBezTo>
                <a:close/>
              </a:path>
            </a:pathLst>
          </a:custGeom>
          <a:noFill/>
          <a:ln>
            <a:noFill/>
          </a:ln>
        </p:spPr>
      </p:pic>
      <p:sp>
        <p:nvSpPr>
          <p:cNvPr id="159" name="Google Shape;159;p9"/>
          <p:cNvSpPr txBox="1">
            <a:spLocks noGrp="1"/>
          </p:cNvSpPr>
          <p:nvPr>
            <p:ph type="body" idx="13"/>
          </p:nvPr>
        </p:nvSpPr>
        <p:spPr>
          <a:xfrm>
            <a:off x="7548340" y="1241797"/>
            <a:ext cx="1223700" cy="104100"/>
          </a:xfrm>
          <a:prstGeom prst="rect">
            <a:avLst/>
          </a:prstGeom>
          <a:noFill/>
          <a:ln>
            <a:noFill/>
          </a:ln>
        </p:spPr>
        <p:txBody>
          <a:bodyPr spcFirstLastPara="1" wrap="square" lIns="34275" tIns="17150" rIns="34275" bIns="17150" anchor="ctr" anchorCtr="0">
            <a:normAutofit/>
          </a:bodyPr>
          <a:lstStyle>
            <a:lvl1pPr marL="457200" lvl="0" indent="-228600" algn="l">
              <a:lnSpc>
                <a:spcPct val="90000"/>
              </a:lnSpc>
              <a:spcBef>
                <a:spcPts val="800"/>
              </a:spcBef>
              <a:spcAft>
                <a:spcPts val="0"/>
              </a:spcAft>
              <a:buClr>
                <a:schemeClr val="dk1"/>
              </a:buClr>
              <a:buSzPts val="600"/>
              <a:buNone/>
              <a:defRPr>
                <a:latin typeface="Helvetica Neue"/>
                <a:ea typeface="Helvetica Neue"/>
                <a:cs typeface="Helvetica Neue"/>
                <a:sym typeface="Helvetica Neue"/>
              </a:defRPr>
            </a:lvl1pPr>
            <a:lvl2pPr marL="914400" lvl="1" indent="-273050" algn="l">
              <a:lnSpc>
                <a:spcPct val="90000"/>
              </a:lnSpc>
              <a:spcBef>
                <a:spcPts val="400"/>
              </a:spcBef>
              <a:spcAft>
                <a:spcPts val="0"/>
              </a:spcAft>
              <a:buClr>
                <a:schemeClr val="dk1"/>
              </a:buClr>
              <a:buSzPts val="700"/>
              <a:buChar char="○"/>
              <a:defRPr/>
            </a:lvl2pPr>
            <a:lvl3pPr marL="1371600" lvl="2" indent="-273050" algn="l">
              <a:lnSpc>
                <a:spcPct val="90000"/>
              </a:lnSpc>
              <a:spcBef>
                <a:spcPts val="400"/>
              </a:spcBef>
              <a:spcAft>
                <a:spcPts val="0"/>
              </a:spcAft>
              <a:buClr>
                <a:schemeClr val="dk1"/>
              </a:buClr>
              <a:buSzPts val="700"/>
              <a:buChar char="■"/>
              <a:defRPr/>
            </a:lvl3pPr>
            <a:lvl4pPr marL="1828800" lvl="3" indent="-273050" algn="l">
              <a:lnSpc>
                <a:spcPct val="90000"/>
              </a:lnSpc>
              <a:spcBef>
                <a:spcPts val="400"/>
              </a:spcBef>
              <a:spcAft>
                <a:spcPts val="0"/>
              </a:spcAft>
              <a:buClr>
                <a:schemeClr val="dk1"/>
              </a:buClr>
              <a:buSzPts val="700"/>
              <a:buChar char="●"/>
              <a:defRPr/>
            </a:lvl4pPr>
            <a:lvl5pPr marL="2286000" lvl="4" indent="-273050" algn="l">
              <a:lnSpc>
                <a:spcPct val="90000"/>
              </a:lnSpc>
              <a:spcBef>
                <a:spcPts val="400"/>
              </a:spcBef>
              <a:spcAft>
                <a:spcPts val="0"/>
              </a:spcAft>
              <a:buClr>
                <a:schemeClr val="dk1"/>
              </a:buClr>
              <a:buSzPts val="700"/>
              <a:buChar char="○"/>
              <a:defRPr/>
            </a:lvl5pPr>
            <a:lvl6pPr marL="2743200" lvl="5" indent="-273050" algn="l">
              <a:lnSpc>
                <a:spcPct val="90000"/>
              </a:lnSpc>
              <a:spcBef>
                <a:spcPts val="400"/>
              </a:spcBef>
              <a:spcAft>
                <a:spcPts val="0"/>
              </a:spcAft>
              <a:buClr>
                <a:schemeClr val="dk1"/>
              </a:buClr>
              <a:buSzPts val="700"/>
              <a:buChar char="■"/>
              <a:defRPr/>
            </a:lvl6pPr>
            <a:lvl7pPr marL="3200400" lvl="6" indent="-273050" algn="l">
              <a:lnSpc>
                <a:spcPct val="90000"/>
              </a:lnSpc>
              <a:spcBef>
                <a:spcPts val="400"/>
              </a:spcBef>
              <a:spcAft>
                <a:spcPts val="0"/>
              </a:spcAft>
              <a:buClr>
                <a:schemeClr val="dk1"/>
              </a:buClr>
              <a:buSzPts val="700"/>
              <a:buChar char="●"/>
              <a:defRPr/>
            </a:lvl7pPr>
            <a:lvl8pPr marL="3657600" lvl="7" indent="-273050" algn="l">
              <a:lnSpc>
                <a:spcPct val="90000"/>
              </a:lnSpc>
              <a:spcBef>
                <a:spcPts val="400"/>
              </a:spcBef>
              <a:spcAft>
                <a:spcPts val="0"/>
              </a:spcAft>
              <a:buClr>
                <a:schemeClr val="dk1"/>
              </a:buClr>
              <a:buSzPts val="700"/>
              <a:buChar char="○"/>
              <a:defRPr/>
            </a:lvl8pPr>
            <a:lvl9pPr marL="4114800" lvl="8" indent="-273050" algn="l">
              <a:lnSpc>
                <a:spcPct val="90000"/>
              </a:lnSpc>
              <a:spcBef>
                <a:spcPts val="400"/>
              </a:spcBef>
              <a:spcAft>
                <a:spcPts val="0"/>
              </a:spcAft>
              <a:buClr>
                <a:schemeClr val="dk1"/>
              </a:buClr>
              <a:buSzPts val="700"/>
              <a:buChar char="■"/>
              <a:defRPr/>
            </a:lvl9pPr>
          </a:lstStyle>
          <a:p>
            <a:endParaRPr/>
          </a:p>
        </p:txBody>
      </p:sp>
      <p:sp>
        <p:nvSpPr>
          <p:cNvPr id="160" name="Google Shape;160;p9"/>
          <p:cNvSpPr txBox="1">
            <a:spLocks noGrp="1"/>
          </p:cNvSpPr>
          <p:nvPr>
            <p:ph type="body" idx="14"/>
          </p:nvPr>
        </p:nvSpPr>
        <p:spPr>
          <a:xfrm>
            <a:off x="214313" y="4336256"/>
            <a:ext cx="1657500" cy="543000"/>
          </a:xfrm>
          <a:prstGeom prst="rect">
            <a:avLst/>
          </a:prstGeom>
          <a:noFill/>
          <a:ln>
            <a:noFill/>
          </a:ln>
        </p:spPr>
        <p:txBody>
          <a:bodyPr spcFirstLastPara="1" wrap="square" lIns="34275" tIns="17150" rIns="34275" bIns="17150" anchor="t" anchorCtr="0">
            <a:normAutofit/>
          </a:bodyPr>
          <a:lstStyle>
            <a:lvl1pPr marL="457200" lvl="0" indent="-228600" algn="l">
              <a:lnSpc>
                <a:spcPct val="110000"/>
              </a:lnSpc>
              <a:spcBef>
                <a:spcPts val="0"/>
              </a:spcBef>
              <a:spcAft>
                <a:spcPts val="0"/>
              </a:spcAft>
              <a:buClr>
                <a:schemeClr val="accent2"/>
              </a:buClr>
              <a:buSzPts val="800"/>
              <a:buFont typeface="Radio Canada"/>
              <a:buNone/>
              <a:defRPr sz="800">
                <a:solidFill>
                  <a:schemeClr val="accent2"/>
                </a:solidFill>
                <a:latin typeface="Radio Canada"/>
                <a:ea typeface="Radio Canada"/>
                <a:cs typeface="Radio Canada"/>
                <a:sym typeface="Radio Canada"/>
              </a:defRPr>
            </a:lvl1pPr>
            <a:lvl2pPr marL="914400" lvl="1"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2pPr>
            <a:lvl3pPr marL="1371600" lvl="2"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3pPr>
            <a:lvl4pPr marL="1828800" lvl="3"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4pPr>
            <a:lvl5pPr marL="2286000" lvl="4"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5pPr>
            <a:lvl6pPr marL="2743200" lvl="5"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6pPr>
            <a:lvl7pPr marL="3200400" lvl="6"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7pPr>
            <a:lvl8pPr marL="3657600" lvl="7"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8pPr>
            <a:lvl9pPr marL="4114800" lvl="8"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9pPr>
          </a:lstStyle>
          <a:p>
            <a:endParaRPr/>
          </a:p>
        </p:txBody>
      </p:sp>
      <p:sp>
        <p:nvSpPr>
          <p:cNvPr id="161" name="Google Shape;161;p9"/>
          <p:cNvSpPr txBox="1">
            <a:spLocks noGrp="1"/>
          </p:cNvSpPr>
          <p:nvPr>
            <p:ph type="body" idx="15"/>
          </p:nvPr>
        </p:nvSpPr>
        <p:spPr>
          <a:xfrm>
            <a:off x="1981796" y="4336256"/>
            <a:ext cx="1657500" cy="543000"/>
          </a:xfrm>
          <a:prstGeom prst="rect">
            <a:avLst/>
          </a:prstGeom>
          <a:noFill/>
          <a:ln>
            <a:noFill/>
          </a:ln>
        </p:spPr>
        <p:txBody>
          <a:bodyPr spcFirstLastPara="1" wrap="square" lIns="34275" tIns="17150" rIns="34275" bIns="17150" anchor="t" anchorCtr="0">
            <a:normAutofit/>
          </a:bodyPr>
          <a:lstStyle>
            <a:lvl1pPr marL="457200" lvl="0" indent="-228600" algn="l">
              <a:lnSpc>
                <a:spcPct val="110000"/>
              </a:lnSpc>
              <a:spcBef>
                <a:spcPts val="0"/>
              </a:spcBef>
              <a:spcAft>
                <a:spcPts val="0"/>
              </a:spcAft>
              <a:buClr>
                <a:schemeClr val="accent2"/>
              </a:buClr>
              <a:buSzPts val="800"/>
              <a:buFont typeface="Radio Canada"/>
              <a:buNone/>
              <a:defRPr sz="800">
                <a:solidFill>
                  <a:schemeClr val="accent2"/>
                </a:solidFill>
                <a:latin typeface="Radio Canada"/>
                <a:ea typeface="Radio Canada"/>
                <a:cs typeface="Radio Canada"/>
                <a:sym typeface="Radio Canada"/>
              </a:defRPr>
            </a:lvl1pPr>
            <a:lvl2pPr marL="914400" lvl="1"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2pPr>
            <a:lvl3pPr marL="1371600" lvl="2"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3pPr>
            <a:lvl4pPr marL="1828800" lvl="3"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4pPr>
            <a:lvl5pPr marL="2286000" lvl="4"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5pPr>
            <a:lvl6pPr marL="2743200" lvl="5"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6pPr>
            <a:lvl7pPr marL="3200400" lvl="6"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7pPr>
            <a:lvl8pPr marL="3657600" lvl="7"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8pPr>
            <a:lvl9pPr marL="4114800" lvl="8"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9pPr>
          </a:lstStyle>
          <a:p>
            <a:endParaRPr/>
          </a:p>
        </p:txBody>
      </p:sp>
      <p:sp>
        <p:nvSpPr>
          <p:cNvPr id="162" name="Google Shape;162;p9"/>
          <p:cNvSpPr txBox="1">
            <a:spLocks noGrp="1"/>
          </p:cNvSpPr>
          <p:nvPr>
            <p:ph type="body" idx="16"/>
          </p:nvPr>
        </p:nvSpPr>
        <p:spPr>
          <a:xfrm>
            <a:off x="3749279" y="4336256"/>
            <a:ext cx="1657500" cy="543000"/>
          </a:xfrm>
          <a:prstGeom prst="rect">
            <a:avLst/>
          </a:prstGeom>
          <a:noFill/>
          <a:ln>
            <a:noFill/>
          </a:ln>
        </p:spPr>
        <p:txBody>
          <a:bodyPr spcFirstLastPara="1" wrap="square" lIns="34275" tIns="17150" rIns="34275" bIns="17150" anchor="t" anchorCtr="0">
            <a:normAutofit/>
          </a:bodyPr>
          <a:lstStyle>
            <a:lvl1pPr marL="457200" lvl="0" indent="-228600" algn="l">
              <a:lnSpc>
                <a:spcPct val="110000"/>
              </a:lnSpc>
              <a:spcBef>
                <a:spcPts val="0"/>
              </a:spcBef>
              <a:spcAft>
                <a:spcPts val="0"/>
              </a:spcAft>
              <a:buClr>
                <a:schemeClr val="accent2"/>
              </a:buClr>
              <a:buSzPts val="800"/>
              <a:buFont typeface="Radio Canada"/>
              <a:buNone/>
              <a:defRPr sz="800">
                <a:solidFill>
                  <a:schemeClr val="accent2"/>
                </a:solidFill>
                <a:latin typeface="Radio Canada"/>
                <a:ea typeface="Radio Canada"/>
                <a:cs typeface="Radio Canada"/>
                <a:sym typeface="Radio Canada"/>
              </a:defRPr>
            </a:lvl1pPr>
            <a:lvl2pPr marL="914400" lvl="1"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2pPr>
            <a:lvl3pPr marL="1371600" lvl="2"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3pPr>
            <a:lvl4pPr marL="1828800" lvl="3"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4pPr>
            <a:lvl5pPr marL="2286000" lvl="4"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5pPr>
            <a:lvl6pPr marL="2743200" lvl="5"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6pPr>
            <a:lvl7pPr marL="3200400" lvl="6"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7pPr>
            <a:lvl8pPr marL="3657600" lvl="7"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8pPr>
            <a:lvl9pPr marL="4114800" lvl="8"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9pPr>
          </a:lstStyle>
          <a:p>
            <a:endParaRPr/>
          </a:p>
        </p:txBody>
      </p:sp>
      <p:sp>
        <p:nvSpPr>
          <p:cNvPr id="163" name="Google Shape;163;p9"/>
          <p:cNvSpPr txBox="1">
            <a:spLocks noGrp="1"/>
          </p:cNvSpPr>
          <p:nvPr>
            <p:ph type="body" idx="17"/>
          </p:nvPr>
        </p:nvSpPr>
        <p:spPr>
          <a:xfrm>
            <a:off x="5517356" y="4336256"/>
            <a:ext cx="1657500" cy="543000"/>
          </a:xfrm>
          <a:prstGeom prst="rect">
            <a:avLst/>
          </a:prstGeom>
          <a:noFill/>
          <a:ln>
            <a:noFill/>
          </a:ln>
        </p:spPr>
        <p:txBody>
          <a:bodyPr spcFirstLastPara="1" wrap="square" lIns="34275" tIns="17150" rIns="34275" bIns="17150" anchor="t" anchorCtr="0">
            <a:normAutofit/>
          </a:bodyPr>
          <a:lstStyle>
            <a:lvl1pPr marL="457200" lvl="0" indent="-228600" algn="l">
              <a:lnSpc>
                <a:spcPct val="110000"/>
              </a:lnSpc>
              <a:spcBef>
                <a:spcPts val="0"/>
              </a:spcBef>
              <a:spcAft>
                <a:spcPts val="0"/>
              </a:spcAft>
              <a:buClr>
                <a:schemeClr val="accent2"/>
              </a:buClr>
              <a:buSzPts val="800"/>
              <a:buFont typeface="Radio Canada"/>
              <a:buNone/>
              <a:defRPr sz="800">
                <a:solidFill>
                  <a:schemeClr val="accent2"/>
                </a:solidFill>
                <a:latin typeface="Radio Canada"/>
                <a:ea typeface="Radio Canada"/>
                <a:cs typeface="Radio Canada"/>
                <a:sym typeface="Radio Canada"/>
              </a:defRPr>
            </a:lvl1pPr>
            <a:lvl2pPr marL="914400" lvl="1"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2pPr>
            <a:lvl3pPr marL="1371600" lvl="2"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3pPr>
            <a:lvl4pPr marL="1828800" lvl="3"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4pPr>
            <a:lvl5pPr marL="2286000" lvl="4"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5pPr>
            <a:lvl6pPr marL="2743200" lvl="5"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6pPr>
            <a:lvl7pPr marL="3200400" lvl="6"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7pPr>
            <a:lvl8pPr marL="3657600" lvl="7"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8pPr>
            <a:lvl9pPr marL="4114800" lvl="8"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9pPr>
          </a:lstStyle>
          <a:p>
            <a:endParaRPr/>
          </a:p>
        </p:txBody>
      </p:sp>
      <p:sp>
        <p:nvSpPr>
          <p:cNvPr id="164" name="Google Shape;164;p9"/>
          <p:cNvSpPr txBox="1">
            <a:spLocks noGrp="1"/>
          </p:cNvSpPr>
          <p:nvPr>
            <p:ph type="body" idx="18"/>
          </p:nvPr>
        </p:nvSpPr>
        <p:spPr>
          <a:xfrm>
            <a:off x="7285434" y="4336256"/>
            <a:ext cx="1657500" cy="543000"/>
          </a:xfrm>
          <a:prstGeom prst="rect">
            <a:avLst/>
          </a:prstGeom>
          <a:noFill/>
          <a:ln>
            <a:noFill/>
          </a:ln>
        </p:spPr>
        <p:txBody>
          <a:bodyPr spcFirstLastPara="1" wrap="square" lIns="34275" tIns="17150" rIns="34275" bIns="17150" anchor="t" anchorCtr="0">
            <a:normAutofit/>
          </a:bodyPr>
          <a:lstStyle>
            <a:lvl1pPr marL="457200" lvl="0" indent="-228600" algn="l">
              <a:lnSpc>
                <a:spcPct val="110000"/>
              </a:lnSpc>
              <a:spcBef>
                <a:spcPts val="0"/>
              </a:spcBef>
              <a:spcAft>
                <a:spcPts val="0"/>
              </a:spcAft>
              <a:buClr>
                <a:schemeClr val="accent2"/>
              </a:buClr>
              <a:buSzPts val="800"/>
              <a:buFont typeface="Radio Canada"/>
              <a:buNone/>
              <a:defRPr sz="800">
                <a:solidFill>
                  <a:schemeClr val="accent2"/>
                </a:solidFill>
                <a:latin typeface="Radio Canada"/>
                <a:ea typeface="Radio Canada"/>
                <a:cs typeface="Radio Canada"/>
                <a:sym typeface="Radio Canada"/>
              </a:defRPr>
            </a:lvl1pPr>
            <a:lvl2pPr marL="914400" lvl="1"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2pPr>
            <a:lvl3pPr marL="1371600" lvl="2"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3pPr>
            <a:lvl4pPr marL="1828800" lvl="3"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4pPr>
            <a:lvl5pPr marL="2286000" lvl="4" indent="-228600" algn="l">
              <a:lnSpc>
                <a:spcPct val="90000"/>
              </a:lnSpc>
              <a:spcBef>
                <a:spcPts val="400"/>
              </a:spcBef>
              <a:spcAft>
                <a:spcPts val="0"/>
              </a:spcAft>
              <a:buClr>
                <a:schemeClr val="dk1"/>
              </a:buClr>
              <a:buSzPts val="900"/>
              <a:buFont typeface="Radio Canada"/>
              <a:buNone/>
              <a:defRPr sz="900">
                <a:latin typeface="Radio Canada"/>
                <a:ea typeface="Radio Canada"/>
                <a:cs typeface="Radio Canada"/>
                <a:sym typeface="Radio Canada"/>
              </a:defRPr>
            </a:lvl5pPr>
            <a:lvl6pPr marL="2743200" lvl="5"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6pPr>
            <a:lvl7pPr marL="3200400" lvl="6"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7pPr>
            <a:lvl8pPr marL="3657600" lvl="7"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8pPr>
            <a:lvl9pPr marL="4114800" lvl="8" indent="-273050" algn="l">
              <a:lnSpc>
                <a:spcPct val="90000"/>
              </a:lnSpc>
              <a:spcBef>
                <a:spcPts val="400"/>
              </a:spcBef>
              <a:spcAft>
                <a:spcPts val="0"/>
              </a:spcAft>
              <a:buClr>
                <a:schemeClr val="dk1"/>
              </a:buClr>
              <a:buSzPts val="700"/>
              <a:buFont typeface="Radio Canada"/>
              <a:buChar char="■"/>
              <a:defRPr>
                <a:latin typeface="Radio Canada"/>
                <a:ea typeface="Radio Canada"/>
                <a:cs typeface="Radio Canada"/>
                <a:sym typeface="Radio Canada"/>
              </a:defRPr>
            </a:lvl9pPr>
          </a:lstStyle>
          <a:p>
            <a:endParaRPr/>
          </a:p>
        </p:txBody>
      </p:sp>
      <p:pic>
        <p:nvPicPr>
          <p:cNvPr id="165" name="Google Shape;165;p9" descr="Image"/>
          <p:cNvPicPr preferRelativeResize="0"/>
          <p:nvPr/>
        </p:nvPicPr>
        <p:blipFill rotWithShape="1">
          <a:blip r:embed="rId4">
            <a:alphaModFix/>
          </a:blip>
          <a:srcRect/>
          <a:stretch/>
        </p:blipFill>
        <p:spPr>
          <a:xfrm>
            <a:off x="193434" y="757833"/>
            <a:ext cx="1671538" cy="3424701"/>
          </a:xfrm>
          <a:custGeom>
            <a:avLst/>
            <a:gdLst/>
            <a:ahLst/>
            <a:cxnLst/>
            <a:rect l="l" t="t" r="r" b="b"/>
            <a:pathLst>
              <a:path w="6190881" h="12684079" extrusionOk="0">
                <a:moveTo>
                  <a:pt x="2434063" y="412416"/>
                </a:moveTo>
                <a:lnTo>
                  <a:pt x="3744703" y="412416"/>
                </a:lnTo>
                <a:cubicBezTo>
                  <a:pt x="3891999" y="412416"/>
                  <a:pt x="4011403" y="531822"/>
                  <a:pt x="4011403" y="679116"/>
                </a:cubicBezTo>
                <a:cubicBezTo>
                  <a:pt x="4011403" y="826410"/>
                  <a:pt x="3891999" y="945816"/>
                  <a:pt x="3744703" y="945816"/>
                </a:cubicBezTo>
                <a:lnTo>
                  <a:pt x="2434063" y="945816"/>
                </a:lnTo>
                <a:cubicBezTo>
                  <a:pt x="2286771" y="945816"/>
                  <a:pt x="2167363" y="826410"/>
                  <a:pt x="2167363" y="679116"/>
                </a:cubicBezTo>
                <a:cubicBezTo>
                  <a:pt x="2167363" y="531822"/>
                  <a:pt x="2286771" y="412416"/>
                  <a:pt x="2434063" y="412416"/>
                </a:cubicBezTo>
                <a:close/>
                <a:moveTo>
                  <a:pt x="993227" y="248240"/>
                </a:moveTo>
                <a:cubicBezTo>
                  <a:pt x="606031" y="248240"/>
                  <a:pt x="292151" y="562122"/>
                  <a:pt x="292151" y="949316"/>
                </a:cubicBezTo>
                <a:lnTo>
                  <a:pt x="292151" y="11750247"/>
                </a:lnTo>
                <a:cubicBezTo>
                  <a:pt x="292151" y="12137441"/>
                  <a:pt x="606031" y="12451323"/>
                  <a:pt x="993227" y="12451323"/>
                </a:cubicBezTo>
                <a:lnTo>
                  <a:pt x="5193851" y="12451323"/>
                </a:lnTo>
                <a:cubicBezTo>
                  <a:pt x="5581047" y="12451323"/>
                  <a:pt x="5894927" y="12137441"/>
                  <a:pt x="5894927" y="11750247"/>
                </a:cubicBezTo>
                <a:lnTo>
                  <a:pt x="5894927" y="949316"/>
                </a:lnTo>
                <a:cubicBezTo>
                  <a:pt x="5894927" y="562122"/>
                  <a:pt x="5581047" y="248240"/>
                  <a:pt x="5193851" y="248240"/>
                </a:cubicBezTo>
                <a:close/>
                <a:moveTo>
                  <a:pt x="0" y="0"/>
                </a:moveTo>
                <a:lnTo>
                  <a:pt x="6190881" y="0"/>
                </a:lnTo>
                <a:lnTo>
                  <a:pt x="6190881" y="12684079"/>
                </a:lnTo>
                <a:lnTo>
                  <a:pt x="0" y="12684079"/>
                </a:lnTo>
                <a:close/>
              </a:path>
            </a:pathLst>
          </a:custGeom>
          <a:noFill/>
          <a:ln>
            <a:noFill/>
          </a:ln>
        </p:spPr>
      </p:pic>
      <p:pic>
        <p:nvPicPr>
          <p:cNvPr id="166" name="Google Shape;166;p9" descr="Image"/>
          <p:cNvPicPr preferRelativeResize="0"/>
          <p:nvPr/>
        </p:nvPicPr>
        <p:blipFill rotWithShape="1">
          <a:blip r:embed="rId4">
            <a:alphaModFix/>
          </a:blip>
          <a:srcRect/>
          <a:stretch/>
        </p:blipFill>
        <p:spPr>
          <a:xfrm>
            <a:off x="1964176" y="757833"/>
            <a:ext cx="1671538" cy="3424701"/>
          </a:xfrm>
          <a:custGeom>
            <a:avLst/>
            <a:gdLst/>
            <a:ahLst/>
            <a:cxnLst/>
            <a:rect l="l" t="t" r="r" b="b"/>
            <a:pathLst>
              <a:path w="6190881" h="12684079" extrusionOk="0">
                <a:moveTo>
                  <a:pt x="2434063" y="412416"/>
                </a:moveTo>
                <a:lnTo>
                  <a:pt x="3744703" y="412416"/>
                </a:lnTo>
                <a:cubicBezTo>
                  <a:pt x="3891999" y="412416"/>
                  <a:pt x="4011403" y="531822"/>
                  <a:pt x="4011403" y="679116"/>
                </a:cubicBezTo>
                <a:cubicBezTo>
                  <a:pt x="4011403" y="826410"/>
                  <a:pt x="3891999" y="945816"/>
                  <a:pt x="3744703" y="945816"/>
                </a:cubicBezTo>
                <a:lnTo>
                  <a:pt x="2434063" y="945816"/>
                </a:lnTo>
                <a:cubicBezTo>
                  <a:pt x="2286771" y="945816"/>
                  <a:pt x="2167363" y="826410"/>
                  <a:pt x="2167363" y="679116"/>
                </a:cubicBezTo>
                <a:cubicBezTo>
                  <a:pt x="2167363" y="531822"/>
                  <a:pt x="2286771" y="412416"/>
                  <a:pt x="2434063" y="412416"/>
                </a:cubicBezTo>
                <a:close/>
                <a:moveTo>
                  <a:pt x="993227" y="248240"/>
                </a:moveTo>
                <a:cubicBezTo>
                  <a:pt x="606031" y="248240"/>
                  <a:pt x="292151" y="562122"/>
                  <a:pt x="292151" y="949316"/>
                </a:cubicBezTo>
                <a:lnTo>
                  <a:pt x="292151" y="11750247"/>
                </a:lnTo>
                <a:cubicBezTo>
                  <a:pt x="292151" y="12137441"/>
                  <a:pt x="606031" y="12451323"/>
                  <a:pt x="993227" y="12451323"/>
                </a:cubicBezTo>
                <a:lnTo>
                  <a:pt x="5193851" y="12451323"/>
                </a:lnTo>
                <a:cubicBezTo>
                  <a:pt x="5581047" y="12451323"/>
                  <a:pt x="5894927" y="12137441"/>
                  <a:pt x="5894927" y="11750247"/>
                </a:cubicBezTo>
                <a:lnTo>
                  <a:pt x="5894927" y="949316"/>
                </a:lnTo>
                <a:cubicBezTo>
                  <a:pt x="5894927" y="562122"/>
                  <a:pt x="5581047" y="248240"/>
                  <a:pt x="5193851" y="248240"/>
                </a:cubicBezTo>
                <a:close/>
                <a:moveTo>
                  <a:pt x="0" y="0"/>
                </a:moveTo>
                <a:lnTo>
                  <a:pt x="6190881" y="0"/>
                </a:lnTo>
                <a:lnTo>
                  <a:pt x="6190881" y="12684079"/>
                </a:lnTo>
                <a:lnTo>
                  <a:pt x="0" y="12684079"/>
                </a:lnTo>
                <a:close/>
              </a:path>
            </a:pathLst>
          </a:custGeom>
          <a:noFill/>
          <a:ln>
            <a:noFill/>
          </a:ln>
        </p:spPr>
      </p:pic>
      <p:pic>
        <p:nvPicPr>
          <p:cNvPr id="167" name="Google Shape;167;p9" descr="Image"/>
          <p:cNvPicPr preferRelativeResize="0"/>
          <p:nvPr/>
        </p:nvPicPr>
        <p:blipFill rotWithShape="1">
          <a:blip r:embed="rId4">
            <a:alphaModFix/>
          </a:blip>
          <a:srcRect/>
          <a:stretch/>
        </p:blipFill>
        <p:spPr>
          <a:xfrm>
            <a:off x="3734918" y="757833"/>
            <a:ext cx="1671538" cy="3424701"/>
          </a:xfrm>
          <a:custGeom>
            <a:avLst/>
            <a:gdLst/>
            <a:ahLst/>
            <a:cxnLst/>
            <a:rect l="l" t="t" r="r" b="b"/>
            <a:pathLst>
              <a:path w="6190881" h="12684079" extrusionOk="0">
                <a:moveTo>
                  <a:pt x="2434063" y="412416"/>
                </a:moveTo>
                <a:lnTo>
                  <a:pt x="3744703" y="412416"/>
                </a:lnTo>
                <a:cubicBezTo>
                  <a:pt x="3891999" y="412416"/>
                  <a:pt x="4011403" y="531822"/>
                  <a:pt x="4011403" y="679116"/>
                </a:cubicBezTo>
                <a:cubicBezTo>
                  <a:pt x="4011403" y="826410"/>
                  <a:pt x="3891999" y="945816"/>
                  <a:pt x="3744703" y="945816"/>
                </a:cubicBezTo>
                <a:lnTo>
                  <a:pt x="2434063" y="945816"/>
                </a:lnTo>
                <a:cubicBezTo>
                  <a:pt x="2286771" y="945816"/>
                  <a:pt x="2167363" y="826410"/>
                  <a:pt x="2167363" y="679116"/>
                </a:cubicBezTo>
                <a:cubicBezTo>
                  <a:pt x="2167363" y="531822"/>
                  <a:pt x="2286771" y="412416"/>
                  <a:pt x="2434063" y="412416"/>
                </a:cubicBezTo>
                <a:close/>
                <a:moveTo>
                  <a:pt x="993227" y="248240"/>
                </a:moveTo>
                <a:cubicBezTo>
                  <a:pt x="606031" y="248240"/>
                  <a:pt x="292151" y="562122"/>
                  <a:pt x="292151" y="949316"/>
                </a:cubicBezTo>
                <a:lnTo>
                  <a:pt x="292151" y="11750247"/>
                </a:lnTo>
                <a:cubicBezTo>
                  <a:pt x="292151" y="12137441"/>
                  <a:pt x="606031" y="12451323"/>
                  <a:pt x="993227" y="12451323"/>
                </a:cubicBezTo>
                <a:lnTo>
                  <a:pt x="5193851" y="12451323"/>
                </a:lnTo>
                <a:cubicBezTo>
                  <a:pt x="5581047" y="12451323"/>
                  <a:pt x="5894927" y="12137441"/>
                  <a:pt x="5894927" y="11750247"/>
                </a:cubicBezTo>
                <a:lnTo>
                  <a:pt x="5894927" y="949316"/>
                </a:lnTo>
                <a:cubicBezTo>
                  <a:pt x="5894927" y="562122"/>
                  <a:pt x="5581047" y="248240"/>
                  <a:pt x="5193851" y="248240"/>
                </a:cubicBezTo>
                <a:close/>
                <a:moveTo>
                  <a:pt x="0" y="0"/>
                </a:moveTo>
                <a:lnTo>
                  <a:pt x="6190881" y="0"/>
                </a:lnTo>
                <a:lnTo>
                  <a:pt x="6190881" y="12684079"/>
                </a:lnTo>
                <a:lnTo>
                  <a:pt x="0" y="12684079"/>
                </a:lnTo>
                <a:close/>
              </a:path>
            </a:pathLst>
          </a:custGeom>
          <a:noFill/>
          <a:ln>
            <a:noFill/>
          </a:ln>
        </p:spPr>
      </p:pic>
      <p:pic>
        <p:nvPicPr>
          <p:cNvPr id="168" name="Google Shape;168;p9" descr="Image"/>
          <p:cNvPicPr preferRelativeResize="0"/>
          <p:nvPr/>
        </p:nvPicPr>
        <p:blipFill rotWithShape="1">
          <a:blip r:embed="rId4">
            <a:alphaModFix/>
          </a:blip>
          <a:srcRect/>
          <a:stretch/>
        </p:blipFill>
        <p:spPr>
          <a:xfrm>
            <a:off x="5504848" y="757833"/>
            <a:ext cx="1671538" cy="3424701"/>
          </a:xfrm>
          <a:custGeom>
            <a:avLst/>
            <a:gdLst/>
            <a:ahLst/>
            <a:cxnLst/>
            <a:rect l="l" t="t" r="r" b="b"/>
            <a:pathLst>
              <a:path w="6190881" h="12684079" extrusionOk="0">
                <a:moveTo>
                  <a:pt x="2434063" y="412416"/>
                </a:moveTo>
                <a:lnTo>
                  <a:pt x="3744703" y="412416"/>
                </a:lnTo>
                <a:cubicBezTo>
                  <a:pt x="3891999" y="412416"/>
                  <a:pt x="4011403" y="531822"/>
                  <a:pt x="4011403" y="679116"/>
                </a:cubicBezTo>
                <a:cubicBezTo>
                  <a:pt x="4011403" y="826410"/>
                  <a:pt x="3891999" y="945816"/>
                  <a:pt x="3744703" y="945816"/>
                </a:cubicBezTo>
                <a:lnTo>
                  <a:pt x="2434063" y="945816"/>
                </a:lnTo>
                <a:cubicBezTo>
                  <a:pt x="2286771" y="945816"/>
                  <a:pt x="2167363" y="826410"/>
                  <a:pt x="2167363" y="679116"/>
                </a:cubicBezTo>
                <a:cubicBezTo>
                  <a:pt x="2167363" y="531822"/>
                  <a:pt x="2286771" y="412416"/>
                  <a:pt x="2434063" y="412416"/>
                </a:cubicBezTo>
                <a:close/>
                <a:moveTo>
                  <a:pt x="993227" y="248240"/>
                </a:moveTo>
                <a:cubicBezTo>
                  <a:pt x="606031" y="248240"/>
                  <a:pt x="292151" y="562122"/>
                  <a:pt x="292151" y="949316"/>
                </a:cubicBezTo>
                <a:lnTo>
                  <a:pt x="292151" y="11750247"/>
                </a:lnTo>
                <a:cubicBezTo>
                  <a:pt x="292151" y="12137441"/>
                  <a:pt x="606031" y="12451323"/>
                  <a:pt x="993227" y="12451323"/>
                </a:cubicBezTo>
                <a:lnTo>
                  <a:pt x="5193851" y="12451323"/>
                </a:lnTo>
                <a:cubicBezTo>
                  <a:pt x="5581047" y="12451323"/>
                  <a:pt x="5894927" y="12137441"/>
                  <a:pt x="5894927" y="11750247"/>
                </a:cubicBezTo>
                <a:lnTo>
                  <a:pt x="5894927" y="949316"/>
                </a:lnTo>
                <a:cubicBezTo>
                  <a:pt x="5894927" y="562122"/>
                  <a:pt x="5581047" y="248240"/>
                  <a:pt x="5193851" y="248240"/>
                </a:cubicBezTo>
                <a:close/>
                <a:moveTo>
                  <a:pt x="0" y="0"/>
                </a:moveTo>
                <a:lnTo>
                  <a:pt x="6190881" y="0"/>
                </a:lnTo>
                <a:lnTo>
                  <a:pt x="6190881" y="12684079"/>
                </a:lnTo>
                <a:lnTo>
                  <a:pt x="0" y="12684079"/>
                </a:lnTo>
                <a:close/>
              </a:path>
            </a:pathLst>
          </a:custGeom>
          <a:noFill/>
          <a:ln>
            <a:noFill/>
          </a:ln>
        </p:spPr>
      </p:pic>
      <p:pic>
        <p:nvPicPr>
          <p:cNvPr id="169" name="Google Shape;169;p9" descr="Image"/>
          <p:cNvPicPr preferRelativeResize="0"/>
          <p:nvPr/>
        </p:nvPicPr>
        <p:blipFill rotWithShape="1">
          <a:blip r:embed="rId4">
            <a:alphaModFix/>
          </a:blip>
          <a:srcRect/>
          <a:stretch/>
        </p:blipFill>
        <p:spPr>
          <a:xfrm>
            <a:off x="7276402" y="757833"/>
            <a:ext cx="1671538" cy="3424701"/>
          </a:xfrm>
          <a:custGeom>
            <a:avLst/>
            <a:gdLst/>
            <a:ahLst/>
            <a:cxnLst/>
            <a:rect l="l" t="t" r="r" b="b"/>
            <a:pathLst>
              <a:path w="6190881" h="12684079" extrusionOk="0">
                <a:moveTo>
                  <a:pt x="2434063" y="412416"/>
                </a:moveTo>
                <a:lnTo>
                  <a:pt x="3744703" y="412416"/>
                </a:lnTo>
                <a:cubicBezTo>
                  <a:pt x="3891999" y="412416"/>
                  <a:pt x="4011403" y="531822"/>
                  <a:pt x="4011403" y="679116"/>
                </a:cubicBezTo>
                <a:cubicBezTo>
                  <a:pt x="4011403" y="826410"/>
                  <a:pt x="3891999" y="945816"/>
                  <a:pt x="3744703" y="945816"/>
                </a:cubicBezTo>
                <a:lnTo>
                  <a:pt x="2434063" y="945816"/>
                </a:lnTo>
                <a:cubicBezTo>
                  <a:pt x="2286771" y="945816"/>
                  <a:pt x="2167363" y="826410"/>
                  <a:pt x="2167363" y="679116"/>
                </a:cubicBezTo>
                <a:cubicBezTo>
                  <a:pt x="2167363" y="531822"/>
                  <a:pt x="2286771" y="412416"/>
                  <a:pt x="2434063" y="412416"/>
                </a:cubicBezTo>
                <a:close/>
                <a:moveTo>
                  <a:pt x="993227" y="248240"/>
                </a:moveTo>
                <a:cubicBezTo>
                  <a:pt x="606031" y="248240"/>
                  <a:pt x="292151" y="562122"/>
                  <a:pt x="292151" y="949316"/>
                </a:cubicBezTo>
                <a:lnTo>
                  <a:pt x="292151" y="11750247"/>
                </a:lnTo>
                <a:cubicBezTo>
                  <a:pt x="292151" y="12137441"/>
                  <a:pt x="606031" y="12451323"/>
                  <a:pt x="993227" y="12451323"/>
                </a:cubicBezTo>
                <a:lnTo>
                  <a:pt x="5193851" y="12451323"/>
                </a:lnTo>
                <a:cubicBezTo>
                  <a:pt x="5581047" y="12451323"/>
                  <a:pt x="5894927" y="12137441"/>
                  <a:pt x="5894927" y="11750247"/>
                </a:cubicBezTo>
                <a:lnTo>
                  <a:pt x="5894927" y="949316"/>
                </a:lnTo>
                <a:cubicBezTo>
                  <a:pt x="5894927" y="562122"/>
                  <a:pt x="5581047" y="248240"/>
                  <a:pt x="5193851" y="248240"/>
                </a:cubicBezTo>
                <a:close/>
                <a:moveTo>
                  <a:pt x="0" y="0"/>
                </a:moveTo>
                <a:lnTo>
                  <a:pt x="6190881" y="0"/>
                </a:lnTo>
                <a:lnTo>
                  <a:pt x="6190881" y="12684079"/>
                </a:lnTo>
                <a:lnTo>
                  <a:pt x="0" y="12684079"/>
                </a:lnTo>
                <a:close/>
              </a:path>
            </a:pathLst>
          </a:custGeom>
          <a:noFill/>
          <a:ln>
            <a:noFill/>
          </a:ln>
        </p:spPr>
      </p:pic>
      <p:sp>
        <p:nvSpPr>
          <p:cNvPr id="170" name="Google Shape;170;p9"/>
          <p:cNvSpPr>
            <a:spLocks noGrp="1"/>
          </p:cNvSpPr>
          <p:nvPr>
            <p:ph type="pic" idx="19"/>
          </p:nvPr>
        </p:nvSpPr>
        <p:spPr>
          <a:xfrm>
            <a:off x="2065375" y="1216808"/>
            <a:ext cx="154200" cy="154200"/>
          </a:xfrm>
          <a:prstGeom prst="ellipse">
            <a:avLst/>
          </a:prstGeom>
          <a:noFill/>
          <a:ln>
            <a:noFill/>
          </a:ln>
        </p:spPr>
      </p:sp>
      <p:sp>
        <p:nvSpPr>
          <p:cNvPr id="171" name="Google Shape;171;p9"/>
          <p:cNvSpPr>
            <a:spLocks noGrp="1"/>
          </p:cNvSpPr>
          <p:nvPr>
            <p:ph type="pic" idx="20"/>
          </p:nvPr>
        </p:nvSpPr>
        <p:spPr>
          <a:xfrm>
            <a:off x="3839850" y="1216808"/>
            <a:ext cx="154200" cy="154200"/>
          </a:xfrm>
          <a:prstGeom prst="ellipse">
            <a:avLst/>
          </a:prstGeom>
          <a:noFill/>
          <a:ln>
            <a:noFill/>
          </a:ln>
        </p:spPr>
      </p:sp>
      <p:sp>
        <p:nvSpPr>
          <p:cNvPr id="172" name="Google Shape;172;p9"/>
          <p:cNvSpPr>
            <a:spLocks noGrp="1"/>
          </p:cNvSpPr>
          <p:nvPr>
            <p:ph type="pic" idx="21"/>
          </p:nvPr>
        </p:nvSpPr>
        <p:spPr>
          <a:xfrm>
            <a:off x="5608575" y="1216821"/>
            <a:ext cx="154200" cy="154200"/>
          </a:xfrm>
          <a:prstGeom prst="ellipse">
            <a:avLst/>
          </a:prstGeom>
          <a:noFill/>
          <a:ln>
            <a:noFill/>
          </a:ln>
        </p:spPr>
      </p:sp>
      <p:sp>
        <p:nvSpPr>
          <p:cNvPr id="173" name="Google Shape;173;p9"/>
          <p:cNvSpPr>
            <a:spLocks noGrp="1"/>
          </p:cNvSpPr>
          <p:nvPr>
            <p:ph type="pic" idx="22"/>
          </p:nvPr>
        </p:nvSpPr>
        <p:spPr>
          <a:xfrm>
            <a:off x="7377325" y="1216821"/>
            <a:ext cx="154200" cy="154200"/>
          </a:xfrm>
          <a:prstGeom prst="ellipse">
            <a:avLst/>
          </a:prstGeom>
          <a:noFill/>
          <a:ln>
            <a:noFill/>
          </a:ln>
        </p:spPr>
      </p:sp>
      <p:sp>
        <p:nvSpPr>
          <p:cNvPr id="174" name="Google Shape;174;p9"/>
          <p:cNvSpPr>
            <a:spLocks noGrp="1"/>
          </p:cNvSpPr>
          <p:nvPr>
            <p:ph type="pic" idx="23"/>
          </p:nvPr>
        </p:nvSpPr>
        <p:spPr>
          <a:xfrm>
            <a:off x="296113" y="1216796"/>
            <a:ext cx="154200" cy="154200"/>
          </a:xfrm>
          <a:prstGeom prst="ellipse">
            <a:avLst/>
          </a:prstGeom>
          <a:noFill/>
          <a:ln>
            <a:noFill/>
          </a:ln>
        </p:spPr>
      </p:sp>
      <p:grpSp>
        <p:nvGrpSpPr>
          <p:cNvPr id="175" name="Google Shape;175;p9"/>
          <p:cNvGrpSpPr/>
          <p:nvPr/>
        </p:nvGrpSpPr>
        <p:grpSpPr>
          <a:xfrm>
            <a:off x="190503" y="228596"/>
            <a:ext cx="304371" cy="304371"/>
            <a:chOff x="1190625" y="238125"/>
            <a:chExt cx="5238750" cy="5238750"/>
          </a:xfrm>
        </p:grpSpPr>
        <p:sp>
          <p:nvSpPr>
            <p:cNvPr id="176" name="Google Shape;176;p9"/>
            <p:cNvSpPr/>
            <p:nvPr/>
          </p:nvSpPr>
          <p:spPr>
            <a:xfrm>
              <a:off x="2873550" y="1921050"/>
              <a:ext cx="1872900" cy="1872900"/>
            </a:xfrm>
            <a:custGeom>
              <a:avLst/>
              <a:gdLst/>
              <a:ahLst/>
              <a:cxnLst/>
              <a:rect l="l" t="t" r="r" b="b"/>
              <a:pathLst>
                <a:path w="74916" h="74916" extrusionOk="0">
                  <a:moveTo>
                    <a:pt x="35493" y="1"/>
                  </a:moveTo>
                  <a:lnTo>
                    <a:pt x="33660" y="263"/>
                  </a:lnTo>
                  <a:lnTo>
                    <a:pt x="31695" y="394"/>
                  </a:lnTo>
                  <a:lnTo>
                    <a:pt x="29862" y="787"/>
                  </a:lnTo>
                  <a:lnTo>
                    <a:pt x="28159" y="1180"/>
                  </a:lnTo>
                  <a:lnTo>
                    <a:pt x="26326" y="1704"/>
                  </a:lnTo>
                  <a:lnTo>
                    <a:pt x="24623" y="2227"/>
                  </a:lnTo>
                  <a:lnTo>
                    <a:pt x="22920" y="3013"/>
                  </a:lnTo>
                  <a:lnTo>
                    <a:pt x="21218" y="3668"/>
                  </a:lnTo>
                  <a:lnTo>
                    <a:pt x="19646" y="4585"/>
                  </a:lnTo>
                  <a:lnTo>
                    <a:pt x="18075" y="5371"/>
                  </a:lnTo>
                  <a:lnTo>
                    <a:pt x="16503" y="6418"/>
                  </a:lnTo>
                  <a:lnTo>
                    <a:pt x="15062" y="7466"/>
                  </a:lnTo>
                  <a:lnTo>
                    <a:pt x="13622" y="8514"/>
                  </a:lnTo>
                  <a:lnTo>
                    <a:pt x="12312" y="9693"/>
                  </a:lnTo>
                  <a:lnTo>
                    <a:pt x="11002" y="11002"/>
                  </a:lnTo>
                  <a:lnTo>
                    <a:pt x="9693" y="12312"/>
                  </a:lnTo>
                  <a:lnTo>
                    <a:pt x="8514" y="13622"/>
                  </a:lnTo>
                  <a:lnTo>
                    <a:pt x="7466" y="15062"/>
                  </a:lnTo>
                  <a:lnTo>
                    <a:pt x="6418" y="16503"/>
                  </a:lnTo>
                  <a:lnTo>
                    <a:pt x="5371" y="18075"/>
                  </a:lnTo>
                  <a:lnTo>
                    <a:pt x="4585" y="19646"/>
                  </a:lnTo>
                  <a:lnTo>
                    <a:pt x="3668" y="21218"/>
                  </a:lnTo>
                  <a:lnTo>
                    <a:pt x="3013" y="22920"/>
                  </a:lnTo>
                  <a:lnTo>
                    <a:pt x="2227" y="24623"/>
                  </a:lnTo>
                  <a:lnTo>
                    <a:pt x="1704" y="26326"/>
                  </a:lnTo>
                  <a:lnTo>
                    <a:pt x="1180" y="28159"/>
                  </a:lnTo>
                  <a:lnTo>
                    <a:pt x="787" y="29862"/>
                  </a:lnTo>
                  <a:lnTo>
                    <a:pt x="394" y="31695"/>
                  </a:lnTo>
                  <a:lnTo>
                    <a:pt x="263" y="33660"/>
                  </a:lnTo>
                  <a:lnTo>
                    <a:pt x="1" y="35493"/>
                  </a:lnTo>
                  <a:lnTo>
                    <a:pt x="1" y="37458"/>
                  </a:lnTo>
                  <a:lnTo>
                    <a:pt x="1" y="39423"/>
                  </a:lnTo>
                  <a:lnTo>
                    <a:pt x="263" y="41256"/>
                  </a:lnTo>
                  <a:lnTo>
                    <a:pt x="394" y="43221"/>
                  </a:lnTo>
                  <a:lnTo>
                    <a:pt x="787" y="45054"/>
                  </a:lnTo>
                  <a:lnTo>
                    <a:pt x="1180" y="46757"/>
                  </a:lnTo>
                  <a:lnTo>
                    <a:pt x="1704" y="48590"/>
                  </a:lnTo>
                  <a:lnTo>
                    <a:pt x="2227" y="50293"/>
                  </a:lnTo>
                  <a:lnTo>
                    <a:pt x="3013" y="51996"/>
                  </a:lnTo>
                  <a:lnTo>
                    <a:pt x="3668" y="53698"/>
                  </a:lnTo>
                  <a:lnTo>
                    <a:pt x="4585" y="55270"/>
                  </a:lnTo>
                  <a:lnTo>
                    <a:pt x="5371" y="56841"/>
                  </a:lnTo>
                  <a:lnTo>
                    <a:pt x="6418" y="58413"/>
                  </a:lnTo>
                  <a:lnTo>
                    <a:pt x="7466" y="59854"/>
                  </a:lnTo>
                  <a:lnTo>
                    <a:pt x="8514" y="61294"/>
                  </a:lnTo>
                  <a:lnTo>
                    <a:pt x="9693" y="62604"/>
                  </a:lnTo>
                  <a:lnTo>
                    <a:pt x="11002" y="63914"/>
                  </a:lnTo>
                  <a:lnTo>
                    <a:pt x="12312" y="65223"/>
                  </a:lnTo>
                  <a:lnTo>
                    <a:pt x="13622" y="66402"/>
                  </a:lnTo>
                  <a:lnTo>
                    <a:pt x="15062" y="67450"/>
                  </a:lnTo>
                  <a:lnTo>
                    <a:pt x="16503" y="68498"/>
                  </a:lnTo>
                  <a:lnTo>
                    <a:pt x="18075" y="69545"/>
                  </a:lnTo>
                  <a:lnTo>
                    <a:pt x="19646" y="70331"/>
                  </a:lnTo>
                  <a:lnTo>
                    <a:pt x="21218" y="71248"/>
                  </a:lnTo>
                  <a:lnTo>
                    <a:pt x="22920" y="71903"/>
                  </a:lnTo>
                  <a:lnTo>
                    <a:pt x="24623" y="72689"/>
                  </a:lnTo>
                  <a:lnTo>
                    <a:pt x="26326" y="73212"/>
                  </a:lnTo>
                  <a:lnTo>
                    <a:pt x="28159" y="73736"/>
                  </a:lnTo>
                  <a:lnTo>
                    <a:pt x="29862" y="74129"/>
                  </a:lnTo>
                  <a:lnTo>
                    <a:pt x="31695" y="74522"/>
                  </a:lnTo>
                  <a:lnTo>
                    <a:pt x="33660" y="74653"/>
                  </a:lnTo>
                  <a:lnTo>
                    <a:pt x="35493" y="74915"/>
                  </a:lnTo>
                  <a:lnTo>
                    <a:pt x="39423" y="74915"/>
                  </a:lnTo>
                  <a:lnTo>
                    <a:pt x="41256" y="74653"/>
                  </a:lnTo>
                  <a:lnTo>
                    <a:pt x="43221" y="74522"/>
                  </a:lnTo>
                  <a:lnTo>
                    <a:pt x="45054" y="74129"/>
                  </a:lnTo>
                  <a:lnTo>
                    <a:pt x="46757" y="73736"/>
                  </a:lnTo>
                  <a:lnTo>
                    <a:pt x="48590" y="73212"/>
                  </a:lnTo>
                  <a:lnTo>
                    <a:pt x="50293" y="72689"/>
                  </a:lnTo>
                  <a:lnTo>
                    <a:pt x="51996" y="71903"/>
                  </a:lnTo>
                  <a:lnTo>
                    <a:pt x="53698" y="71248"/>
                  </a:lnTo>
                  <a:lnTo>
                    <a:pt x="55270" y="70331"/>
                  </a:lnTo>
                  <a:lnTo>
                    <a:pt x="56841" y="69545"/>
                  </a:lnTo>
                  <a:lnTo>
                    <a:pt x="58413" y="68498"/>
                  </a:lnTo>
                  <a:lnTo>
                    <a:pt x="59854" y="67450"/>
                  </a:lnTo>
                  <a:lnTo>
                    <a:pt x="61294" y="66402"/>
                  </a:lnTo>
                  <a:lnTo>
                    <a:pt x="62604" y="65223"/>
                  </a:lnTo>
                  <a:lnTo>
                    <a:pt x="63914" y="63914"/>
                  </a:lnTo>
                  <a:lnTo>
                    <a:pt x="65223" y="62604"/>
                  </a:lnTo>
                  <a:lnTo>
                    <a:pt x="66402" y="61294"/>
                  </a:lnTo>
                  <a:lnTo>
                    <a:pt x="67450" y="59854"/>
                  </a:lnTo>
                  <a:lnTo>
                    <a:pt x="68498" y="58413"/>
                  </a:lnTo>
                  <a:lnTo>
                    <a:pt x="69414" y="56841"/>
                  </a:lnTo>
                  <a:lnTo>
                    <a:pt x="70331" y="55270"/>
                  </a:lnTo>
                  <a:lnTo>
                    <a:pt x="71248" y="53698"/>
                  </a:lnTo>
                  <a:lnTo>
                    <a:pt x="71903" y="51996"/>
                  </a:lnTo>
                  <a:lnTo>
                    <a:pt x="72689" y="50293"/>
                  </a:lnTo>
                  <a:lnTo>
                    <a:pt x="73212" y="48590"/>
                  </a:lnTo>
                  <a:lnTo>
                    <a:pt x="73736" y="46757"/>
                  </a:lnTo>
                  <a:lnTo>
                    <a:pt x="74129" y="45054"/>
                  </a:lnTo>
                  <a:lnTo>
                    <a:pt x="74522" y="43221"/>
                  </a:lnTo>
                  <a:lnTo>
                    <a:pt x="74653" y="41256"/>
                  </a:lnTo>
                  <a:lnTo>
                    <a:pt x="74784" y="39423"/>
                  </a:lnTo>
                  <a:lnTo>
                    <a:pt x="74915" y="37458"/>
                  </a:lnTo>
                  <a:lnTo>
                    <a:pt x="74784" y="35493"/>
                  </a:lnTo>
                  <a:lnTo>
                    <a:pt x="74653" y="33660"/>
                  </a:lnTo>
                  <a:lnTo>
                    <a:pt x="74522" y="31695"/>
                  </a:lnTo>
                  <a:lnTo>
                    <a:pt x="74129" y="29862"/>
                  </a:lnTo>
                  <a:lnTo>
                    <a:pt x="73736" y="28159"/>
                  </a:lnTo>
                  <a:lnTo>
                    <a:pt x="73212" y="26326"/>
                  </a:lnTo>
                  <a:lnTo>
                    <a:pt x="72689" y="24623"/>
                  </a:lnTo>
                  <a:lnTo>
                    <a:pt x="71903" y="22920"/>
                  </a:lnTo>
                  <a:lnTo>
                    <a:pt x="71248" y="21218"/>
                  </a:lnTo>
                  <a:lnTo>
                    <a:pt x="70331" y="19646"/>
                  </a:lnTo>
                  <a:lnTo>
                    <a:pt x="69414" y="18075"/>
                  </a:lnTo>
                  <a:lnTo>
                    <a:pt x="68498" y="16503"/>
                  </a:lnTo>
                  <a:lnTo>
                    <a:pt x="67450" y="15062"/>
                  </a:lnTo>
                  <a:lnTo>
                    <a:pt x="66402" y="13622"/>
                  </a:lnTo>
                  <a:lnTo>
                    <a:pt x="65223" y="12312"/>
                  </a:lnTo>
                  <a:lnTo>
                    <a:pt x="63914" y="11002"/>
                  </a:lnTo>
                  <a:lnTo>
                    <a:pt x="62604" y="9693"/>
                  </a:lnTo>
                  <a:lnTo>
                    <a:pt x="61294" y="8514"/>
                  </a:lnTo>
                  <a:lnTo>
                    <a:pt x="59854" y="7466"/>
                  </a:lnTo>
                  <a:lnTo>
                    <a:pt x="58413" y="6418"/>
                  </a:lnTo>
                  <a:lnTo>
                    <a:pt x="56841" y="5371"/>
                  </a:lnTo>
                  <a:lnTo>
                    <a:pt x="55270" y="4585"/>
                  </a:lnTo>
                  <a:lnTo>
                    <a:pt x="53698" y="3668"/>
                  </a:lnTo>
                  <a:lnTo>
                    <a:pt x="51996" y="3013"/>
                  </a:lnTo>
                  <a:lnTo>
                    <a:pt x="50293" y="2227"/>
                  </a:lnTo>
                  <a:lnTo>
                    <a:pt x="48590" y="1704"/>
                  </a:lnTo>
                  <a:lnTo>
                    <a:pt x="46757" y="1180"/>
                  </a:lnTo>
                  <a:lnTo>
                    <a:pt x="45054" y="787"/>
                  </a:lnTo>
                  <a:lnTo>
                    <a:pt x="43221" y="394"/>
                  </a:lnTo>
                  <a:lnTo>
                    <a:pt x="41256" y="263"/>
                  </a:lnTo>
                  <a:lnTo>
                    <a:pt x="39423"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77" name="Google Shape;177;p9"/>
            <p:cNvSpPr/>
            <p:nvPr/>
          </p:nvSpPr>
          <p:spPr>
            <a:xfrm>
              <a:off x="3810000" y="2857500"/>
              <a:ext cx="0" cy="0"/>
            </a:xfrm>
            <a:custGeom>
              <a:avLst/>
              <a:gdLst/>
              <a:ahLst/>
              <a:cxnLst/>
              <a:rect l="l" t="t" r="r" b="b"/>
              <a:pathLst>
                <a:path extrusionOk="0">
                  <a:moveTo>
                    <a:pt x="0" y="0"/>
                  </a:moveTo>
                  <a:lnTo>
                    <a:pt x="0"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78" name="Google Shape;178;p9"/>
            <p:cNvSpPr/>
            <p:nvPr/>
          </p:nvSpPr>
          <p:spPr>
            <a:xfrm>
              <a:off x="3810000" y="2857500"/>
              <a:ext cx="0" cy="0"/>
            </a:xfrm>
            <a:custGeom>
              <a:avLst/>
              <a:gdLst/>
              <a:ahLst/>
              <a:cxnLst/>
              <a:rect l="l" t="t" r="r" b="b"/>
              <a:pathLst>
                <a:path fill="none" extrusionOk="0">
                  <a:moveTo>
                    <a:pt x="0" y="0"/>
                  </a:moveTo>
                  <a:lnTo>
                    <a:pt x="0" y="0"/>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79" name="Google Shape;179;p9"/>
            <p:cNvSpPr/>
            <p:nvPr/>
          </p:nvSpPr>
          <p:spPr>
            <a:xfrm>
              <a:off x="1793075" y="1921050"/>
              <a:ext cx="936450" cy="1872900"/>
            </a:xfrm>
            <a:custGeom>
              <a:avLst/>
              <a:gdLst/>
              <a:ahLst/>
              <a:cxnLst/>
              <a:rect l="l" t="t" r="r" b="b"/>
              <a:pathLst>
                <a:path w="37458" h="74916" extrusionOk="0">
                  <a:moveTo>
                    <a:pt x="35493" y="1"/>
                  </a:moveTo>
                  <a:lnTo>
                    <a:pt x="33659" y="132"/>
                  </a:lnTo>
                  <a:lnTo>
                    <a:pt x="31695" y="394"/>
                  </a:lnTo>
                  <a:lnTo>
                    <a:pt x="29861" y="787"/>
                  </a:lnTo>
                  <a:lnTo>
                    <a:pt x="28028" y="1180"/>
                  </a:lnTo>
                  <a:lnTo>
                    <a:pt x="26325" y="1704"/>
                  </a:lnTo>
                  <a:lnTo>
                    <a:pt x="24622" y="2227"/>
                  </a:lnTo>
                  <a:lnTo>
                    <a:pt x="22920" y="2882"/>
                  </a:lnTo>
                  <a:lnTo>
                    <a:pt x="21217" y="3668"/>
                  </a:lnTo>
                  <a:lnTo>
                    <a:pt x="19646" y="4585"/>
                  </a:lnTo>
                  <a:lnTo>
                    <a:pt x="18074" y="5371"/>
                  </a:lnTo>
                  <a:lnTo>
                    <a:pt x="16502" y="6418"/>
                  </a:lnTo>
                  <a:lnTo>
                    <a:pt x="15062" y="7466"/>
                  </a:lnTo>
                  <a:lnTo>
                    <a:pt x="13621" y="8514"/>
                  </a:lnTo>
                  <a:lnTo>
                    <a:pt x="12311" y="9693"/>
                  </a:lnTo>
                  <a:lnTo>
                    <a:pt x="11002" y="11002"/>
                  </a:lnTo>
                  <a:lnTo>
                    <a:pt x="9692" y="12312"/>
                  </a:lnTo>
                  <a:lnTo>
                    <a:pt x="8513" y="13622"/>
                  </a:lnTo>
                  <a:lnTo>
                    <a:pt x="7465" y="15062"/>
                  </a:lnTo>
                  <a:lnTo>
                    <a:pt x="6418" y="16503"/>
                  </a:lnTo>
                  <a:lnTo>
                    <a:pt x="5370" y="18075"/>
                  </a:lnTo>
                  <a:lnTo>
                    <a:pt x="4453" y="19646"/>
                  </a:lnTo>
                  <a:lnTo>
                    <a:pt x="3667" y="21218"/>
                  </a:lnTo>
                  <a:lnTo>
                    <a:pt x="2882" y="22920"/>
                  </a:lnTo>
                  <a:lnTo>
                    <a:pt x="2227" y="24623"/>
                  </a:lnTo>
                  <a:lnTo>
                    <a:pt x="1703" y="26326"/>
                  </a:lnTo>
                  <a:lnTo>
                    <a:pt x="1179" y="28159"/>
                  </a:lnTo>
                  <a:lnTo>
                    <a:pt x="786" y="29862"/>
                  </a:lnTo>
                  <a:lnTo>
                    <a:pt x="393" y="31695"/>
                  </a:lnTo>
                  <a:lnTo>
                    <a:pt x="131" y="33660"/>
                  </a:lnTo>
                  <a:lnTo>
                    <a:pt x="0" y="35493"/>
                  </a:lnTo>
                  <a:lnTo>
                    <a:pt x="0" y="37458"/>
                  </a:lnTo>
                  <a:lnTo>
                    <a:pt x="0" y="39423"/>
                  </a:lnTo>
                  <a:lnTo>
                    <a:pt x="131" y="41256"/>
                  </a:lnTo>
                  <a:lnTo>
                    <a:pt x="393" y="43221"/>
                  </a:lnTo>
                  <a:lnTo>
                    <a:pt x="786" y="45054"/>
                  </a:lnTo>
                  <a:lnTo>
                    <a:pt x="1179" y="46757"/>
                  </a:lnTo>
                  <a:lnTo>
                    <a:pt x="1703" y="48590"/>
                  </a:lnTo>
                  <a:lnTo>
                    <a:pt x="2227" y="50293"/>
                  </a:lnTo>
                  <a:lnTo>
                    <a:pt x="2882" y="51996"/>
                  </a:lnTo>
                  <a:lnTo>
                    <a:pt x="3667" y="53698"/>
                  </a:lnTo>
                  <a:lnTo>
                    <a:pt x="4453" y="55270"/>
                  </a:lnTo>
                  <a:lnTo>
                    <a:pt x="5370" y="56841"/>
                  </a:lnTo>
                  <a:lnTo>
                    <a:pt x="6418" y="58413"/>
                  </a:lnTo>
                  <a:lnTo>
                    <a:pt x="7465" y="59854"/>
                  </a:lnTo>
                  <a:lnTo>
                    <a:pt x="8513" y="61294"/>
                  </a:lnTo>
                  <a:lnTo>
                    <a:pt x="9692" y="62604"/>
                  </a:lnTo>
                  <a:lnTo>
                    <a:pt x="11002" y="63914"/>
                  </a:lnTo>
                  <a:lnTo>
                    <a:pt x="12311" y="65223"/>
                  </a:lnTo>
                  <a:lnTo>
                    <a:pt x="13621" y="66402"/>
                  </a:lnTo>
                  <a:lnTo>
                    <a:pt x="15062" y="67450"/>
                  </a:lnTo>
                  <a:lnTo>
                    <a:pt x="16502" y="68498"/>
                  </a:lnTo>
                  <a:lnTo>
                    <a:pt x="18074" y="69414"/>
                  </a:lnTo>
                  <a:lnTo>
                    <a:pt x="19646" y="70331"/>
                  </a:lnTo>
                  <a:lnTo>
                    <a:pt x="21217" y="71248"/>
                  </a:lnTo>
                  <a:lnTo>
                    <a:pt x="22920" y="71903"/>
                  </a:lnTo>
                  <a:lnTo>
                    <a:pt x="24622" y="72689"/>
                  </a:lnTo>
                  <a:lnTo>
                    <a:pt x="26325" y="73212"/>
                  </a:lnTo>
                  <a:lnTo>
                    <a:pt x="28028" y="73736"/>
                  </a:lnTo>
                  <a:lnTo>
                    <a:pt x="29861" y="74129"/>
                  </a:lnTo>
                  <a:lnTo>
                    <a:pt x="31695" y="74522"/>
                  </a:lnTo>
                  <a:lnTo>
                    <a:pt x="33659" y="74653"/>
                  </a:lnTo>
                  <a:lnTo>
                    <a:pt x="35493" y="74784"/>
                  </a:lnTo>
                  <a:lnTo>
                    <a:pt x="37457" y="74915"/>
                  </a:lnTo>
                  <a:lnTo>
                    <a:pt x="37457"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80" name="Google Shape;180;p9"/>
            <p:cNvSpPr/>
            <p:nvPr/>
          </p:nvSpPr>
          <p:spPr>
            <a:xfrm>
              <a:off x="4890475" y="3937975"/>
              <a:ext cx="890625" cy="887350"/>
            </a:xfrm>
            <a:custGeom>
              <a:avLst/>
              <a:gdLst/>
              <a:ahLst/>
              <a:cxnLst/>
              <a:rect l="l" t="t" r="r" b="b"/>
              <a:pathLst>
                <a:path w="35625" h="35494" extrusionOk="0">
                  <a:moveTo>
                    <a:pt x="1" y="1"/>
                  </a:moveTo>
                  <a:lnTo>
                    <a:pt x="1" y="35493"/>
                  </a:lnTo>
                  <a:lnTo>
                    <a:pt x="1834" y="35493"/>
                  </a:lnTo>
                  <a:lnTo>
                    <a:pt x="3668" y="35362"/>
                  </a:lnTo>
                  <a:lnTo>
                    <a:pt x="5370" y="35100"/>
                  </a:lnTo>
                  <a:lnTo>
                    <a:pt x="7204" y="34838"/>
                  </a:lnTo>
                  <a:lnTo>
                    <a:pt x="8907" y="34445"/>
                  </a:lnTo>
                  <a:lnTo>
                    <a:pt x="10609" y="33922"/>
                  </a:lnTo>
                  <a:lnTo>
                    <a:pt x="12181" y="33398"/>
                  </a:lnTo>
                  <a:lnTo>
                    <a:pt x="13883" y="32743"/>
                  </a:lnTo>
                  <a:lnTo>
                    <a:pt x="15455" y="32088"/>
                  </a:lnTo>
                  <a:lnTo>
                    <a:pt x="16896" y="31302"/>
                  </a:lnTo>
                  <a:lnTo>
                    <a:pt x="18467" y="30385"/>
                  </a:lnTo>
                  <a:lnTo>
                    <a:pt x="19908" y="29469"/>
                  </a:lnTo>
                  <a:lnTo>
                    <a:pt x="21349" y="28552"/>
                  </a:lnTo>
                  <a:lnTo>
                    <a:pt x="22658" y="27373"/>
                  </a:lnTo>
                  <a:lnTo>
                    <a:pt x="23968" y="26325"/>
                  </a:lnTo>
                  <a:lnTo>
                    <a:pt x="25147" y="25147"/>
                  </a:lnTo>
                  <a:lnTo>
                    <a:pt x="26325" y="23968"/>
                  </a:lnTo>
                  <a:lnTo>
                    <a:pt x="27504" y="22658"/>
                  </a:lnTo>
                  <a:lnTo>
                    <a:pt x="28552" y="21349"/>
                  </a:lnTo>
                  <a:lnTo>
                    <a:pt x="29469" y="19908"/>
                  </a:lnTo>
                  <a:lnTo>
                    <a:pt x="30385" y="18467"/>
                  </a:lnTo>
                  <a:lnTo>
                    <a:pt x="31302" y="17027"/>
                  </a:lnTo>
                  <a:lnTo>
                    <a:pt x="32088" y="15455"/>
                  </a:lnTo>
                  <a:lnTo>
                    <a:pt x="32743" y="13883"/>
                  </a:lnTo>
                  <a:lnTo>
                    <a:pt x="33398" y="12181"/>
                  </a:lnTo>
                  <a:lnTo>
                    <a:pt x="33922" y="10609"/>
                  </a:lnTo>
                  <a:lnTo>
                    <a:pt x="34445" y="8907"/>
                  </a:lnTo>
                  <a:lnTo>
                    <a:pt x="34838" y="7204"/>
                  </a:lnTo>
                  <a:lnTo>
                    <a:pt x="35100" y="5501"/>
                  </a:lnTo>
                  <a:lnTo>
                    <a:pt x="35362" y="3668"/>
                  </a:lnTo>
                  <a:lnTo>
                    <a:pt x="35493" y="183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81" name="Google Shape;181;p9"/>
            <p:cNvSpPr/>
            <p:nvPr/>
          </p:nvSpPr>
          <p:spPr>
            <a:xfrm>
              <a:off x="1838900" y="886400"/>
              <a:ext cx="890625" cy="890625"/>
            </a:xfrm>
            <a:custGeom>
              <a:avLst/>
              <a:gdLst/>
              <a:ahLst/>
              <a:cxnLst/>
              <a:rect l="l" t="t" r="r" b="b"/>
              <a:pathLst>
                <a:path w="35625" h="35625" extrusionOk="0">
                  <a:moveTo>
                    <a:pt x="35624" y="1"/>
                  </a:moveTo>
                  <a:lnTo>
                    <a:pt x="33791" y="132"/>
                  </a:lnTo>
                  <a:lnTo>
                    <a:pt x="31957" y="263"/>
                  </a:lnTo>
                  <a:lnTo>
                    <a:pt x="30124" y="525"/>
                  </a:lnTo>
                  <a:lnTo>
                    <a:pt x="28421" y="787"/>
                  </a:lnTo>
                  <a:lnTo>
                    <a:pt x="26718" y="1180"/>
                  </a:lnTo>
                  <a:lnTo>
                    <a:pt x="25016" y="1703"/>
                  </a:lnTo>
                  <a:lnTo>
                    <a:pt x="23313" y="2227"/>
                  </a:lnTo>
                  <a:lnTo>
                    <a:pt x="21742" y="2882"/>
                  </a:lnTo>
                  <a:lnTo>
                    <a:pt x="20170" y="3537"/>
                  </a:lnTo>
                  <a:lnTo>
                    <a:pt x="18598" y="4323"/>
                  </a:lnTo>
                  <a:lnTo>
                    <a:pt x="17158" y="5240"/>
                  </a:lnTo>
                  <a:lnTo>
                    <a:pt x="15717" y="6156"/>
                  </a:lnTo>
                  <a:lnTo>
                    <a:pt x="14276" y="7073"/>
                  </a:lnTo>
                  <a:lnTo>
                    <a:pt x="12967" y="8252"/>
                  </a:lnTo>
                  <a:lnTo>
                    <a:pt x="11657" y="9300"/>
                  </a:lnTo>
                  <a:lnTo>
                    <a:pt x="10478" y="10478"/>
                  </a:lnTo>
                  <a:lnTo>
                    <a:pt x="9300" y="11657"/>
                  </a:lnTo>
                  <a:lnTo>
                    <a:pt x="8121" y="12967"/>
                  </a:lnTo>
                  <a:lnTo>
                    <a:pt x="7073" y="14407"/>
                  </a:lnTo>
                  <a:lnTo>
                    <a:pt x="6156" y="15717"/>
                  </a:lnTo>
                  <a:lnTo>
                    <a:pt x="5109" y="17158"/>
                  </a:lnTo>
                  <a:lnTo>
                    <a:pt x="4323" y="18729"/>
                  </a:lnTo>
                  <a:lnTo>
                    <a:pt x="3537" y="20170"/>
                  </a:lnTo>
                  <a:lnTo>
                    <a:pt x="2882" y="21742"/>
                  </a:lnTo>
                  <a:lnTo>
                    <a:pt x="2227" y="23444"/>
                  </a:lnTo>
                  <a:lnTo>
                    <a:pt x="1572" y="25016"/>
                  </a:lnTo>
                  <a:lnTo>
                    <a:pt x="1180" y="26718"/>
                  </a:lnTo>
                  <a:lnTo>
                    <a:pt x="787" y="28421"/>
                  </a:lnTo>
                  <a:lnTo>
                    <a:pt x="394" y="30255"/>
                  </a:lnTo>
                  <a:lnTo>
                    <a:pt x="263" y="31957"/>
                  </a:lnTo>
                  <a:lnTo>
                    <a:pt x="132" y="33791"/>
                  </a:lnTo>
                  <a:lnTo>
                    <a:pt x="1" y="35624"/>
                  </a:lnTo>
                  <a:lnTo>
                    <a:pt x="35624" y="3562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82" name="Google Shape;182;p9"/>
            <p:cNvSpPr/>
            <p:nvPr/>
          </p:nvSpPr>
          <p:spPr>
            <a:xfrm>
              <a:off x="1838900" y="886400"/>
              <a:ext cx="890625" cy="890625"/>
            </a:xfrm>
            <a:custGeom>
              <a:avLst/>
              <a:gdLst/>
              <a:ahLst/>
              <a:cxnLst/>
              <a:rect l="l" t="t" r="r" b="b"/>
              <a:pathLst>
                <a:path w="35625" h="35625" fill="none" extrusionOk="0">
                  <a:moveTo>
                    <a:pt x="35624" y="1"/>
                  </a:moveTo>
                  <a:lnTo>
                    <a:pt x="35624" y="35624"/>
                  </a:lnTo>
                  <a:lnTo>
                    <a:pt x="1" y="35624"/>
                  </a:lnTo>
                  <a:lnTo>
                    <a:pt x="1" y="35624"/>
                  </a:lnTo>
                  <a:lnTo>
                    <a:pt x="132" y="33791"/>
                  </a:lnTo>
                  <a:lnTo>
                    <a:pt x="263" y="31957"/>
                  </a:lnTo>
                  <a:lnTo>
                    <a:pt x="394" y="30255"/>
                  </a:lnTo>
                  <a:lnTo>
                    <a:pt x="787" y="28421"/>
                  </a:lnTo>
                  <a:lnTo>
                    <a:pt x="1180" y="26718"/>
                  </a:lnTo>
                  <a:lnTo>
                    <a:pt x="1572" y="25016"/>
                  </a:lnTo>
                  <a:lnTo>
                    <a:pt x="2227" y="23444"/>
                  </a:lnTo>
                  <a:lnTo>
                    <a:pt x="2882" y="21742"/>
                  </a:lnTo>
                  <a:lnTo>
                    <a:pt x="3537" y="20170"/>
                  </a:lnTo>
                  <a:lnTo>
                    <a:pt x="4323" y="18729"/>
                  </a:lnTo>
                  <a:lnTo>
                    <a:pt x="5109" y="17158"/>
                  </a:lnTo>
                  <a:lnTo>
                    <a:pt x="6156" y="15717"/>
                  </a:lnTo>
                  <a:lnTo>
                    <a:pt x="7073" y="14407"/>
                  </a:lnTo>
                  <a:lnTo>
                    <a:pt x="8121" y="12967"/>
                  </a:lnTo>
                  <a:lnTo>
                    <a:pt x="9300" y="11657"/>
                  </a:lnTo>
                  <a:lnTo>
                    <a:pt x="10478" y="10478"/>
                  </a:lnTo>
                  <a:lnTo>
                    <a:pt x="11657" y="9300"/>
                  </a:lnTo>
                  <a:lnTo>
                    <a:pt x="12967" y="8252"/>
                  </a:lnTo>
                  <a:lnTo>
                    <a:pt x="14276" y="7073"/>
                  </a:lnTo>
                  <a:lnTo>
                    <a:pt x="15717" y="6156"/>
                  </a:lnTo>
                  <a:lnTo>
                    <a:pt x="17158" y="5240"/>
                  </a:lnTo>
                  <a:lnTo>
                    <a:pt x="18598" y="4323"/>
                  </a:lnTo>
                  <a:lnTo>
                    <a:pt x="20170" y="3537"/>
                  </a:lnTo>
                  <a:lnTo>
                    <a:pt x="21742" y="2882"/>
                  </a:lnTo>
                  <a:lnTo>
                    <a:pt x="23313" y="2227"/>
                  </a:lnTo>
                  <a:lnTo>
                    <a:pt x="25016" y="1703"/>
                  </a:lnTo>
                  <a:lnTo>
                    <a:pt x="26718" y="1180"/>
                  </a:lnTo>
                  <a:lnTo>
                    <a:pt x="28421" y="787"/>
                  </a:lnTo>
                  <a:lnTo>
                    <a:pt x="30124" y="525"/>
                  </a:lnTo>
                  <a:lnTo>
                    <a:pt x="31957" y="263"/>
                  </a:lnTo>
                  <a:lnTo>
                    <a:pt x="33791" y="132"/>
                  </a:lnTo>
                  <a:lnTo>
                    <a:pt x="35624" y="1"/>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83" name="Google Shape;183;p9"/>
            <p:cNvSpPr/>
            <p:nvPr/>
          </p:nvSpPr>
          <p:spPr>
            <a:xfrm>
              <a:off x="1838900" y="3937975"/>
              <a:ext cx="890625" cy="887350"/>
            </a:xfrm>
            <a:custGeom>
              <a:avLst/>
              <a:gdLst/>
              <a:ahLst/>
              <a:cxnLst/>
              <a:rect l="l" t="t" r="r" b="b"/>
              <a:pathLst>
                <a:path w="35625" h="35494" extrusionOk="0">
                  <a:moveTo>
                    <a:pt x="1" y="1"/>
                  </a:moveTo>
                  <a:lnTo>
                    <a:pt x="132" y="1834"/>
                  </a:lnTo>
                  <a:lnTo>
                    <a:pt x="263" y="3668"/>
                  </a:lnTo>
                  <a:lnTo>
                    <a:pt x="394" y="5501"/>
                  </a:lnTo>
                  <a:lnTo>
                    <a:pt x="787" y="7204"/>
                  </a:lnTo>
                  <a:lnTo>
                    <a:pt x="1180" y="8907"/>
                  </a:lnTo>
                  <a:lnTo>
                    <a:pt x="1572" y="10609"/>
                  </a:lnTo>
                  <a:lnTo>
                    <a:pt x="2227" y="12181"/>
                  </a:lnTo>
                  <a:lnTo>
                    <a:pt x="2882" y="13883"/>
                  </a:lnTo>
                  <a:lnTo>
                    <a:pt x="3537" y="15455"/>
                  </a:lnTo>
                  <a:lnTo>
                    <a:pt x="4323" y="17027"/>
                  </a:lnTo>
                  <a:lnTo>
                    <a:pt x="5240" y="18467"/>
                  </a:lnTo>
                  <a:lnTo>
                    <a:pt x="6156" y="19908"/>
                  </a:lnTo>
                  <a:lnTo>
                    <a:pt x="7073" y="21349"/>
                  </a:lnTo>
                  <a:lnTo>
                    <a:pt x="8121" y="22658"/>
                  </a:lnTo>
                  <a:lnTo>
                    <a:pt x="9300" y="23968"/>
                  </a:lnTo>
                  <a:lnTo>
                    <a:pt x="10478" y="25147"/>
                  </a:lnTo>
                  <a:lnTo>
                    <a:pt x="11657" y="26325"/>
                  </a:lnTo>
                  <a:lnTo>
                    <a:pt x="12967" y="27373"/>
                  </a:lnTo>
                  <a:lnTo>
                    <a:pt x="14276" y="28552"/>
                  </a:lnTo>
                  <a:lnTo>
                    <a:pt x="15717" y="29469"/>
                  </a:lnTo>
                  <a:lnTo>
                    <a:pt x="17158" y="30385"/>
                  </a:lnTo>
                  <a:lnTo>
                    <a:pt x="18598" y="31302"/>
                  </a:lnTo>
                  <a:lnTo>
                    <a:pt x="20170" y="32088"/>
                  </a:lnTo>
                  <a:lnTo>
                    <a:pt x="21742" y="32743"/>
                  </a:lnTo>
                  <a:lnTo>
                    <a:pt x="23313" y="33398"/>
                  </a:lnTo>
                  <a:lnTo>
                    <a:pt x="25016" y="33922"/>
                  </a:lnTo>
                  <a:lnTo>
                    <a:pt x="26718" y="34445"/>
                  </a:lnTo>
                  <a:lnTo>
                    <a:pt x="28421" y="34838"/>
                  </a:lnTo>
                  <a:lnTo>
                    <a:pt x="30124" y="35100"/>
                  </a:lnTo>
                  <a:lnTo>
                    <a:pt x="31957" y="35362"/>
                  </a:lnTo>
                  <a:lnTo>
                    <a:pt x="33791" y="35493"/>
                  </a:lnTo>
                  <a:lnTo>
                    <a:pt x="35624" y="35493"/>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84" name="Google Shape;184;p9"/>
            <p:cNvSpPr/>
            <p:nvPr/>
          </p:nvSpPr>
          <p:spPr>
            <a:xfrm>
              <a:off x="5970975" y="2052025"/>
              <a:ext cx="458400" cy="1610950"/>
            </a:xfrm>
            <a:custGeom>
              <a:avLst/>
              <a:gdLst/>
              <a:ahLst/>
              <a:cxnLst/>
              <a:rect l="l" t="t" r="r" b="b"/>
              <a:pathLst>
                <a:path w="18336" h="64438" extrusionOk="0">
                  <a:moveTo>
                    <a:pt x="0" y="1"/>
                  </a:moveTo>
                  <a:lnTo>
                    <a:pt x="0" y="64437"/>
                  </a:lnTo>
                  <a:lnTo>
                    <a:pt x="2096" y="63128"/>
                  </a:lnTo>
                  <a:lnTo>
                    <a:pt x="3929" y="61687"/>
                  </a:lnTo>
                  <a:lnTo>
                    <a:pt x="5763" y="60115"/>
                  </a:lnTo>
                  <a:lnTo>
                    <a:pt x="7466" y="58544"/>
                  </a:lnTo>
                  <a:lnTo>
                    <a:pt x="9168" y="56841"/>
                  </a:lnTo>
                  <a:lnTo>
                    <a:pt x="10609" y="55008"/>
                  </a:lnTo>
                  <a:lnTo>
                    <a:pt x="12050" y="53043"/>
                  </a:lnTo>
                  <a:lnTo>
                    <a:pt x="13359" y="50948"/>
                  </a:lnTo>
                  <a:lnTo>
                    <a:pt x="14407" y="48852"/>
                  </a:lnTo>
                  <a:lnTo>
                    <a:pt x="15455" y="46626"/>
                  </a:lnTo>
                  <a:lnTo>
                    <a:pt x="16241" y="44399"/>
                  </a:lnTo>
                  <a:lnTo>
                    <a:pt x="17026" y="42042"/>
                  </a:lnTo>
                  <a:lnTo>
                    <a:pt x="17550" y="39684"/>
                  </a:lnTo>
                  <a:lnTo>
                    <a:pt x="17943" y="37196"/>
                  </a:lnTo>
                  <a:lnTo>
                    <a:pt x="18205" y="34707"/>
                  </a:lnTo>
                  <a:lnTo>
                    <a:pt x="18336" y="32219"/>
                  </a:lnTo>
                  <a:lnTo>
                    <a:pt x="18205" y="29731"/>
                  </a:lnTo>
                  <a:lnTo>
                    <a:pt x="17943" y="27111"/>
                  </a:lnTo>
                  <a:lnTo>
                    <a:pt x="17550" y="24754"/>
                  </a:lnTo>
                  <a:lnTo>
                    <a:pt x="17026" y="22396"/>
                  </a:lnTo>
                  <a:lnTo>
                    <a:pt x="16241" y="20039"/>
                  </a:lnTo>
                  <a:lnTo>
                    <a:pt x="15455" y="17681"/>
                  </a:lnTo>
                  <a:lnTo>
                    <a:pt x="14407" y="15586"/>
                  </a:lnTo>
                  <a:lnTo>
                    <a:pt x="13359" y="13490"/>
                  </a:lnTo>
                  <a:lnTo>
                    <a:pt x="12050" y="11395"/>
                  </a:lnTo>
                  <a:lnTo>
                    <a:pt x="10609" y="9430"/>
                  </a:lnTo>
                  <a:lnTo>
                    <a:pt x="9168" y="7597"/>
                  </a:lnTo>
                  <a:lnTo>
                    <a:pt x="7466" y="5894"/>
                  </a:lnTo>
                  <a:lnTo>
                    <a:pt x="5763" y="4323"/>
                  </a:lnTo>
                  <a:lnTo>
                    <a:pt x="3929" y="2751"/>
                  </a:lnTo>
                  <a:lnTo>
                    <a:pt x="2096" y="1310"/>
                  </a:lnTo>
                  <a:lnTo>
                    <a:pt x="0"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85" name="Google Shape;185;p9"/>
            <p:cNvSpPr/>
            <p:nvPr/>
          </p:nvSpPr>
          <p:spPr>
            <a:xfrm>
              <a:off x="3004525" y="238125"/>
              <a:ext cx="1610950" cy="458400"/>
            </a:xfrm>
            <a:custGeom>
              <a:avLst/>
              <a:gdLst/>
              <a:ahLst/>
              <a:cxnLst/>
              <a:rect l="l" t="t" r="r" b="b"/>
              <a:pathLst>
                <a:path w="64438" h="18336" extrusionOk="0">
                  <a:moveTo>
                    <a:pt x="32219" y="0"/>
                  </a:moveTo>
                  <a:lnTo>
                    <a:pt x="29731" y="131"/>
                  </a:lnTo>
                  <a:lnTo>
                    <a:pt x="27242" y="393"/>
                  </a:lnTo>
                  <a:lnTo>
                    <a:pt x="24754" y="786"/>
                  </a:lnTo>
                  <a:lnTo>
                    <a:pt x="22396" y="1310"/>
                  </a:lnTo>
                  <a:lnTo>
                    <a:pt x="20039" y="2096"/>
                  </a:lnTo>
                  <a:lnTo>
                    <a:pt x="17812" y="2881"/>
                  </a:lnTo>
                  <a:lnTo>
                    <a:pt x="15586" y="3929"/>
                  </a:lnTo>
                  <a:lnTo>
                    <a:pt x="13490" y="4977"/>
                  </a:lnTo>
                  <a:lnTo>
                    <a:pt x="11395" y="6287"/>
                  </a:lnTo>
                  <a:lnTo>
                    <a:pt x="9430" y="7727"/>
                  </a:lnTo>
                  <a:lnTo>
                    <a:pt x="7597" y="9168"/>
                  </a:lnTo>
                  <a:lnTo>
                    <a:pt x="5894" y="10870"/>
                  </a:lnTo>
                  <a:lnTo>
                    <a:pt x="4323" y="12573"/>
                  </a:lnTo>
                  <a:lnTo>
                    <a:pt x="2751" y="14407"/>
                  </a:lnTo>
                  <a:lnTo>
                    <a:pt x="1310" y="16240"/>
                  </a:lnTo>
                  <a:lnTo>
                    <a:pt x="1" y="18336"/>
                  </a:lnTo>
                  <a:lnTo>
                    <a:pt x="64437" y="18336"/>
                  </a:lnTo>
                  <a:lnTo>
                    <a:pt x="63128" y="16240"/>
                  </a:lnTo>
                  <a:lnTo>
                    <a:pt x="61687" y="14407"/>
                  </a:lnTo>
                  <a:lnTo>
                    <a:pt x="60115" y="12573"/>
                  </a:lnTo>
                  <a:lnTo>
                    <a:pt x="58544" y="10870"/>
                  </a:lnTo>
                  <a:lnTo>
                    <a:pt x="56841" y="9168"/>
                  </a:lnTo>
                  <a:lnTo>
                    <a:pt x="55008" y="7727"/>
                  </a:lnTo>
                  <a:lnTo>
                    <a:pt x="53043" y="6287"/>
                  </a:lnTo>
                  <a:lnTo>
                    <a:pt x="50948" y="4977"/>
                  </a:lnTo>
                  <a:lnTo>
                    <a:pt x="48852" y="3929"/>
                  </a:lnTo>
                  <a:lnTo>
                    <a:pt x="46757" y="2881"/>
                  </a:lnTo>
                  <a:lnTo>
                    <a:pt x="44399" y="2096"/>
                  </a:lnTo>
                  <a:lnTo>
                    <a:pt x="42042" y="1310"/>
                  </a:lnTo>
                  <a:lnTo>
                    <a:pt x="39684" y="786"/>
                  </a:lnTo>
                  <a:lnTo>
                    <a:pt x="37327" y="393"/>
                  </a:lnTo>
                  <a:lnTo>
                    <a:pt x="34707" y="131"/>
                  </a:lnTo>
                  <a:lnTo>
                    <a:pt x="32219"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86" name="Google Shape;186;p9"/>
            <p:cNvSpPr/>
            <p:nvPr/>
          </p:nvSpPr>
          <p:spPr>
            <a:xfrm>
              <a:off x="2994700" y="5018475"/>
              <a:ext cx="1607675" cy="458400"/>
            </a:xfrm>
            <a:custGeom>
              <a:avLst/>
              <a:gdLst/>
              <a:ahLst/>
              <a:cxnLst/>
              <a:rect l="l" t="t" r="r" b="b"/>
              <a:pathLst>
                <a:path w="64307" h="18336" extrusionOk="0">
                  <a:moveTo>
                    <a:pt x="1" y="0"/>
                  </a:moveTo>
                  <a:lnTo>
                    <a:pt x="1180" y="2096"/>
                  </a:lnTo>
                  <a:lnTo>
                    <a:pt x="2620" y="3929"/>
                  </a:lnTo>
                  <a:lnTo>
                    <a:pt x="4192" y="5763"/>
                  </a:lnTo>
                  <a:lnTo>
                    <a:pt x="5763" y="7466"/>
                  </a:lnTo>
                  <a:lnTo>
                    <a:pt x="7597" y="9168"/>
                  </a:lnTo>
                  <a:lnTo>
                    <a:pt x="9431" y="10609"/>
                  </a:lnTo>
                  <a:lnTo>
                    <a:pt x="11395" y="12050"/>
                  </a:lnTo>
                  <a:lnTo>
                    <a:pt x="13360" y="13228"/>
                  </a:lnTo>
                  <a:lnTo>
                    <a:pt x="15455" y="14407"/>
                  </a:lnTo>
                  <a:lnTo>
                    <a:pt x="17682" y="15455"/>
                  </a:lnTo>
                  <a:lnTo>
                    <a:pt x="19908" y="16241"/>
                  </a:lnTo>
                  <a:lnTo>
                    <a:pt x="22265" y="17026"/>
                  </a:lnTo>
                  <a:lnTo>
                    <a:pt x="24623" y="17550"/>
                  </a:lnTo>
                  <a:lnTo>
                    <a:pt x="27111" y="17943"/>
                  </a:lnTo>
                  <a:lnTo>
                    <a:pt x="29600" y="18205"/>
                  </a:lnTo>
                  <a:lnTo>
                    <a:pt x="32088" y="18336"/>
                  </a:lnTo>
                  <a:lnTo>
                    <a:pt x="34708" y="18205"/>
                  </a:lnTo>
                  <a:lnTo>
                    <a:pt x="37196" y="17943"/>
                  </a:lnTo>
                  <a:lnTo>
                    <a:pt x="39553" y="17550"/>
                  </a:lnTo>
                  <a:lnTo>
                    <a:pt x="42042" y="17026"/>
                  </a:lnTo>
                  <a:lnTo>
                    <a:pt x="44399" y="16241"/>
                  </a:lnTo>
                  <a:lnTo>
                    <a:pt x="46626" y="15455"/>
                  </a:lnTo>
                  <a:lnTo>
                    <a:pt x="48721" y="14407"/>
                  </a:lnTo>
                  <a:lnTo>
                    <a:pt x="50948" y="13359"/>
                  </a:lnTo>
                  <a:lnTo>
                    <a:pt x="52912" y="12050"/>
                  </a:lnTo>
                  <a:lnTo>
                    <a:pt x="54877" y="10609"/>
                  </a:lnTo>
                  <a:lnTo>
                    <a:pt x="56710" y="9168"/>
                  </a:lnTo>
                  <a:lnTo>
                    <a:pt x="58413" y="7466"/>
                  </a:lnTo>
                  <a:lnTo>
                    <a:pt x="60115" y="5763"/>
                  </a:lnTo>
                  <a:lnTo>
                    <a:pt x="61556" y="3929"/>
                  </a:lnTo>
                  <a:lnTo>
                    <a:pt x="62997" y="2096"/>
                  </a:lnTo>
                  <a:lnTo>
                    <a:pt x="64306"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87" name="Google Shape;187;p9"/>
            <p:cNvSpPr/>
            <p:nvPr/>
          </p:nvSpPr>
          <p:spPr>
            <a:xfrm>
              <a:off x="2873550" y="3937975"/>
              <a:ext cx="1872900" cy="936450"/>
            </a:xfrm>
            <a:custGeom>
              <a:avLst/>
              <a:gdLst/>
              <a:ahLst/>
              <a:cxnLst/>
              <a:rect l="l" t="t" r="r" b="b"/>
              <a:pathLst>
                <a:path w="74916" h="37458" extrusionOk="0">
                  <a:moveTo>
                    <a:pt x="1" y="1"/>
                  </a:moveTo>
                  <a:lnTo>
                    <a:pt x="1" y="1965"/>
                  </a:lnTo>
                  <a:lnTo>
                    <a:pt x="132" y="3799"/>
                  </a:lnTo>
                  <a:lnTo>
                    <a:pt x="394" y="5763"/>
                  </a:lnTo>
                  <a:lnTo>
                    <a:pt x="787" y="7597"/>
                  </a:lnTo>
                  <a:lnTo>
                    <a:pt x="1180" y="9430"/>
                  </a:lnTo>
                  <a:lnTo>
                    <a:pt x="1704" y="11133"/>
                  </a:lnTo>
                  <a:lnTo>
                    <a:pt x="2227" y="12836"/>
                  </a:lnTo>
                  <a:lnTo>
                    <a:pt x="2882" y="14538"/>
                  </a:lnTo>
                  <a:lnTo>
                    <a:pt x="3668" y="16241"/>
                  </a:lnTo>
                  <a:lnTo>
                    <a:pt x="4585" y="17812"/>
                  </a:lnTo>
                  <a:lnTo>
                    <a:pt x="5371" y="19384"/>
                  </a:lnTo>
                  <a:lnTo>
                    <a:pt x="6418" y="20956"/>
                  </a:lnTo>
                  <a:lnTo>
                    <a:pt x="7466" y="22396"/>
                  </a:lnTo>
                  <a:lnTo>
                    <a:pt x="8514" y="23837"/>
                  </a:lnTo>
                  <a:lnTo>
                    <a:pt x="9693" y="25147"/>
                  </a:lnTo>
                  <a:lnTo>
                    <a:pt x="11002" y="26456"/>
                  </a:lnTo>
                  <a:lnTo>
                    <a:pt x="12312" y="27766"/>
                  </a:lnTo>
                  <a:lnTo>
                    <a:pt x="13622" y="28945"/>
                  </a:lnTo>
                  <a:lnTo>
                    <a:pt x="15062" y="29993"/>
                  </a:lnTo>
                  <a:lnTo>
                    <a:pt x="16503" y="31040"/>
                  </a:lnTo>
                  <a:lnTo>
                    <a:pt x="18075" y="32088"/>
                  </a:lnTo>
                  <a:lnTo>
                    <a:pt x="19646" y="33005"/>
                  </a:lnTo>
                  <a:lnTo>
                    <a:pt x="21218" y="33791"/>
                  </a:lnTo>
                  <a:lnTo>
                    <a:pt x="22920" y="34576"/>
                  </a:lnTo>
                  <a:lnTo>
                    <a:pt x="24623" y="35231"/>
                  </a:lnTo>
                  <a:lnTo>
                    <a:pt x="26326" y="35755"/>
                  </a:lnTo>
                  <a:lnTo>
                    <a:pt x="28159" y="36279"/>
                  </a:lnTo>
                  <a:lnTo>
                    <a:pt x="29862" y="36672"/>
                  </a:lnTo>
                  <a:lnTo>
                    <a:pt x="31695" y="37065"/>
                  </a:lnTo>
                  <a:lnTo>
                    <a:pt x="33660" y="37327"/>
                  </a:lnTo>
                  <a:lnTo>
                    <a:pt x="35493" y="37458"/>
                  </a:lnTo>
                  <a:lnTo>
                    <a:pt x="39423" y="37458"/>
                  </a:lnTo>
                  <a:lnTo>
                    <a:pt x="41256" y="37327"/>
                  </a:lnTo>
                  <a:lnTo>
                    <a:pt x="43221" y="37065"/>
                  </a:lnTo>
                  <a:lnTo>
                    <a:pt x="45054" y="36672"/>
                  </a:lnTo>
                  <a:lnTo>
                    <a:pt x="46757" y="36279"/>
                  </a:lnTo>
                  <a:lnTo>
                    <a:pt x="48590" y="35755"/>
                  </a:lnTo>
                  <a:lnTo>
                    <a:pt x="50293" y="35231"/>
                  </a:lnTo>
                  <a:lnTo>
                    <a:pt x="51996" y="34576"/>
                  </a:lnTo>
                  <a:lnTo>
                    <a:pt x="53698" y="33791"/>
                  </a:lnTo>
                  <a:lnTo>
                    <a:pt x="55270" y="33005"/>
                  </a:lnTo>
                  <a:lnTo>
                    <a:pt x="56841" y="32088"/>
                  </a:lnTo>
                  <a:lnTo>
                    <a:pt x="58413" y="31040"/>
                  </a:lnTo>
                  <a:lnTo>
                    <a:pt x="59854" y="29993"/>
                  </a:lnTo>
                  <a:lnTo>
                    <a:pt x="61294" y="28945"/>
                  </a:lnTo>
                  <a:lnTo>
                    <a:pt x="62604" y="27766"/>
                  </a:lnTo>
                  <a:lnTo>
                    <a:pt x="63914" y="26456"/>
                  </a:lnTo>
                  <a:lnTo>
                    <a:pt x="65223" y="25147"/>
                  </a:lnTo>
                  <a:lnTo>
                    <a:pt x="66402" y="23837"/>
                  </a:lnTo>
                  <a:lnTo>
                    <a:pt x="67450" y="22396"/>
                  </a:lnTo>
                  <a:lnTo>
                    <a:pt x="68498" y="20956"/>
                  </a:lnTo>
                  <a:lnTo>
                    <a:pt x="69414" y="19384"/>
                  </a:lnTo>
                  <a:lnTo>
                    <a:pt x="70331" y="17812"/>
                  </a:lnTo>
                  <a:lnTo>
                    <a:pt x="71248" y="16241"/>
                  </a:lnTo>
                  <a:lnTo>
                    <a:pt x="71903" y="14538"/>
                  </a:lnTo>
                  <a:lnTo>
                    <a:pt x="72558" y="12836"/>
                  </a:lnTo>
                  <a:lnTo>
                    <a:pt x="73212" y="11133"/>
                  </a:lnTo>
                  <a:lnTo>
                    <a:pt x="73736" y="9430"/>
                  </a:lnTo>
                  <a:lnTo>
                    <a:pt x="74129" y="7597"/>
                  </a:lnTo>
                  <a:lnTo>
                    <a:pt x="74522" y="5763"/>
                  </a:lnTo>
                  <a:lnTo>
                    <a:pt x="74653" y="3799"/>
                  </a:lnTo>
                  <a:lnTo>
                    <a:pt x="74784" y="1965"/>
                  </a:lnTo>
                  <a:lnTo>
                    <a:pt x="7491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88" name="Google Shape;188;p9"/>
            <p:cNvSpPr/>
            <p:nvPr/>
          </p:nvSpPr>
          <p:spPr>
            <a:xfrm>
              <a:off x="4890475" y="1921050"/>
              <a:ext cx="936450" cy="1872900"/>
            </a:xfrm>
            <a:custGeom>
              <a:avLst/>
              <a:gdLst/>
              <a:ahLst/>
              <a:cxnLst/>
              <a:rect l="l" t="t" r="r" b="b"/>
              <a:pathLst>
                <a:path w="37458" h="74916" extrusionOk="0">
                  <a:moveTo>
                    <a:pt x="1" y="1"/>
                  </a:moveTo>
                  <a:lnTo>
                    <a:pt x="1" y="74915"/>
                  </a:lnTo>
                  <a:lnTo>
                    <a:pt x="1965" y="74784"/>
                  </a:lnTo>
                  <a:lnTo>
                    <a:pt x="3799" y="74653"/>
                  </a:lnTo>
                  <a:lnTo>
                    <a:pt x="5763" y="74522"/>
                  </a:lnTo>
                  <a:lnTo>
                    <a:pt x="7597" y="74129"/>
                  </a:lnTo>
                  <a:lnTo>
                    <a:pt x="9430" y="73736"/>
                  </a:lnTo>
                  <a:lnTo>
                    <a:pt x="11133" y="73212"/>
                  </a:lnTo>
                  <a:lnTo>
                    <a:pt x="12836" y="72689"/>
                  </a:lnTo>
                  <a:lnTo>
                    <a:pt x="14538" y="71903"/>
                  </a:lnTo>
                  <a:lnTo>
                    <a:pt x="16241" y="71248"/>
                  </a:lnTo>
                  <a:lnTo>
                    <a:pt x="17812" y="70331"/>
                  </a:lnTo>
                  <a:lnTo>
                    <a:pt x="19384" y="69414"/>
                  </a:lnTo>
                  <a:lnTo>
                    <a:pt x="20956" y="68498"/>
                  </a:lnTo>
                  <a:lnTo>
                    <a:pt x="22396" y="67450"/>
                  </a:lnTo>
                  <a:lnTo>
                    <a:pt x="23837" y="66402"/>
                  </a:lnTo>
                  <a:lnTo>
                    <a:pt x="25147" y="65223"/>
                  </a:lnTo>
                  <a:lnTo>
                    <a:pt x="26456" y="63914"/>
                  </a:lnTo>
                  <a:lnTo>
                    <a:pt x="27766" y="62604"/>
                  </a:lnTo>
                  <a:lnTo>
                    <a:pt x="28945" y="61294"/>
                  </a:lnTo>
                  <a:lnTo>
                    <a:pt x="29993" y="59854"/>
                  </a:lnTo>
                  <a:lnTo>
                    <a:pt x="31040" y="58413"/>
                  </a:lnTo>
                  <a:lnTo>
                    <a:pt x="32088" y="56841"/>
                  </a:lnTo>
                  <a:lnTo>
                    <a:pt x="33005" y="55270"/>
                  </a:lnTo>
                  <a:lnTo>
                    <a:pt x="33791" y="53698"/>
                  </a:lnTo>
                  <a:lnTo>
                    <a:pt x="34576" y="51996"/>
                  </a:lnTo>
                  <a:lnTo>
                    <a:pt x="35231" y="50293"/>
                  </a:lnTo>
                  <a:lnTo>
                    <a:pt x="35755" y="48590"/>
                  </a:lnTo>
                  <a:lnTo>
                    <a:pt x="36279" y="46757"/>
                  </a:lnTo>
                  <a:lnTo>
                    <a:pt x="36672" y="45054"/>
                  </a:lnTo>
                  <a:lnTo>
                    <a:pt x="37065" y="43221"/>
                  </a:lnTo>
                  <a:lnTo>
                    <a:pt x="37327" y="41256"/>
                  </a:lnTo>
                  <a:lnTo>
                    <a:pt x="37458" y="39423"/>
                  </a:lnTo>
                  <a:lnTo>
                    <a:pt x="37458" y="37458"/>
                  </a:lnTo>
                  <a:lnTo>
                    <a:pt x="37458" y="35493"/>
                  </a:lnTo>
                  <a:lnTo>
                    <a:pt x="37327" y="33660"/>
                  </a:lnTo>
                  <a:lnTo>
                    <a:pt x="37065" y="31695"/>
                  </a:lnTo>
                  <a:lnTo>
                    <a:pt x="36672" y="29862"/>
                  </a:lnTo>
                  <a:lnTo>
                    <a:pt x="36279" y="28159"/>
                  </a:lnTo>
                  <a:lnTo>
                    <a:pt x="35755" y="26326"/>
                  </a:lnTo>
                  <a:lnTo>
                    <a:pt x="35231" y="24623"/>
                  </a:lnTo>
                  <a:lnTo>
                    <a:pt x="34576" y="22920"/>
                  </a:lnTo>
                  <a:lnTo>
                    <a:pt x="33791" y="21218"/>
                  </a:lnTo>
                  <a:lnTo>
                    <a:pt x="33005" y="19646"/>
                  </a:lnTo>
                  <a:lnTo>
                    <a:pt x="32088" y="18075"/>
                  </a:lnTo>
                  <a:lnTo>
                    <a:pt x="31040" y="16503"/>
                  </a:lnTo>
                  <a:lnTo>
                    <a:pt x="29993" y="15062"/>
                  </a:lnTo>
                  <a:lnTo>
                    <a:pt x="28945" y="13622"/>
                  </a:lnTo>
                  <a:lnTo>
                    <a:pt x="27766" y="12312"/>
                  </a:lnTo>
                  <a:lnTo>
                    <a:pt x="26456" y="11002"/>
                  </a:lnTo>
                  <a:lnTo>
                    <a:pt x="25147" y="9693"/>
                  </a:lnTo>
                  <a:lnTo>
                    <a:pt x="23837" y="8514"/>
                  </a:lnTo>
                  <a:lnTo>
                    <a:pt x="22396" y="7466"/>
                  </a:lnTo>
                  <a:lnTo>
                    <a:pt x="20956" y="6418"/>
                  </a:lnTo>
                  <a:lnTo>
                    <a:pt x="19384" y="5371"/>
                  </a:lnTo>
                  <a:lnTo>
                    <a:pt x="17812" y="4585"/>
                  </a:lnTo>
                  <a:lnTo>
                    <a:pt x="16241" y="3668"/>
                  </a:lnTo>
                  <a:lnTo>
                    <a:pt x="14538" y="2882"/>
                  </a:lnTo>
                  <a:lnTo>
                    <a:pt x="12836" y="2227"/>
                  </a:lnTo>
                  <a:lnTo>
                    <a:pt x="11133" y="1704"/>
                  </a:lnTo>
                  <a:lnTo>
                    <a:pt x="9430" y="1180"/>
                  </a:lnTo>
                  <a:lnTo>
                    <a:pt x="7597" y="787"/>
                  </a:lnTo>
                  <a:lnTo>
                    <a:pt x="5763" y="394"/>
                  </a:lnTo>
                  <a:lnTo>
                    <a:pt x="3799" y="132"/>
                  </a:lnTo>
                  <a:lnTo>
                    <a:pt x="196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89" name="Google Shape;189;p9"/>
            <p:cNvSpPr/>
            <p:nvPr/>
          </p:nvSpPr>
          <p:spPr>
            <a:xfrm>
              <a:off x="2873550" y="840575"/>
              <a:ext cx="1872900" cy="936450"/>
            </a:xfrm>
            <a:custGeom>
              <a:avLst/>
              <a:gdLst/>
              <a:ahLst/>
              <a:cxnLst/>
              <a:rect l="l" t="t" r="r" b="b"/>
              <a:pathLst>
                <a:path w="74916" h="37458" extrusionOk="0">
                  <a:moveTo>
                    <a:pt x="37458" y="0"/>
                  </a:moveTo>
                  <a:lnTo>
                    <a:pt x="35493" y="131"/>
                  </a:lnTo>
                  <a:lnTo>
                    <a:pt x="33660" y="262"/>
                  </a:lnTo>
                  <a:lnTo>
                    <a:pt x="31695" y="524"/>
                  </a:lnTo>
                  <a:lnTo>
                    <a:pt x="29862" y="786"/>
                  </a:lnTo>
                  <a:lnTo>
                    <a:pt x="28159" y="1179"/>
                  </a:lnTo>
                  <a:lnTo>
                    <a:pt x="26326" y="1703"/>
                  </a:lnTo>
                  <a:lnTo>
                    <a:pt x="24623" y="2358"/>
                  </a:lnTo>
                  <a:lnTo>
                    <a:pt x="22920" y="3013"/>
                  </a:lnTo>
                  <a:lnTo>
                    <a:pt x="21218" y="3798"/>
                  </a:lnTo>
                  <a:lnTo>
                    <a:pt x="19646" y="4584"/>
                  </a:lnTo>
                  <a:lnTo>
                    <a:pt x="18075" y="5501"/>
                  </a:lnTo>
                  <a:lnTo>
                    <a:pt x="16503" y="6418"/>
                  </a:lnTo>
                  <a:lnTo>
                    <a:pt x="15062" y="7465"/>
                  </a:lnTo>
                  <a:lnTo>
                    <a:pt x="13622" y="8644"/>
                  </a:lnTo>
                  <a:lnTo>
                    <a:pt x="12312" y="9823"/>
                  </a:lnTo>
                  <a:lnTo>
                    <a:pt x="11002" y="11002"/>
                  </a:lnTo>
                  <a:lnTo>
                    <a:pt x="9693" y="12311"/>
                  </a:lnTo>
                  <a:lnTo>
                    <a:pt x="8514" y="13752"/>
                  </a:lnTo>
                  <a:lnTo>
                    <a:pt x="7466" y="15062"/>
                  </a:lnTo>
                  <a:lnTo>
                    <a:pt x="6418" y="16633"/>
                  </a:lnTo>
                  <a:lnTo>
                    <a:pt x="5371" y="18074"/>
                  </a:lnTo>
                  <a:lnTo>
                    <a:pt x="4585" y="19646"/>
                  </a:lnTo>
                  <a:lnTo>
                    <a:pt x="3668" y="21217"/>
                  </a:lnTo>
                  <a:lnTo>
                    <a:pt x="2882" y="22920"/>
                  </a:lnTo>
                  <a:lnTo>
                    <a:pt x="2227" y="24622"/>
                  </a:lnTo>
                  <a:lnTo>
                    <a:pt x="1704" y="26325"/>
                  </a:lnTo>
                  <a:lnTo>
                    <a:pt x="1180" y="28159"/>
                  </a:lnTo>
                  <a:lnTo>
                    <a:pt x="787" y="29992"/>
                  </a:lnTo>
                  <a:lnTo>
                    <a:pt x="394" y="31826"/>
                  </a:lnTo>
                  <a:lnTo>
                    <a:pt x="132" y="33659"/>
                  </a:lnTo>
                  <a:lnTo>
                    <a:pt x="1" y="35624"/>
                  </a:lnTo>
                  <a:lnTo>
                    <a:pt x="1" y="37457"/>
                  </a:lnTo>
                  <a:lnTo>
                    <a:pt x="74915" y="37457"/>
                  </a:lnTo>
                  <a:lnTo>
                    <a:pt x="74784" y="35624"/>
                  </a:lnTo>
                  <a:lnTo>
                    <a:pt x="74653" y="33659"/>
                  </a:lnTo>
                  <a:lnTo>
                    <a:pt x="74522" y="31826"/>
                  </a:lnTo>
                  <a:lnTo>
                    <a:pt x="74129" y="29992"/>
                  </a:lnTo>
                  <a:lnTo>
                    <a:pt x="73736" y="28159"/>
                  </a:lnTo>
                  <a:lnTo>
                    <a:pt x="73212" y="26325"/>
                  </a:lnTo>
                  <a:lnTo>
                    <a:pt x="72558" y="24622"/>
                  </a:lnTo>
                  <a:lnTo>
                    <a:pt x="71903" y="22920"/>
                  </a:lnTo>
                  <a:lnTo>
                    <a:pt x="71248" y="21217"/>
                  </a:lnTo>
                  <a:lnTo>
                    <a:pt x="70331" y="19646"/>
                  </a:lnTo>
                  <a:lnTo>
                    <a:pt x="69414" y="18074"/>
                  </a:lnTo>
                  <a:lnTo>
                    <a:pt x="68498" y="16633"/>
                  </a:lnTo>
                  <a:lnTo>
                    <a:pt x="67450" y="15062"/>
                  </a:lnTo>
                  <a:lnTo>
                    <a:pt x="66402" y="13752"/>
                  </a:lnTo>
                  <a:lnTo>
                    <a:pt x="65223" y="12311"/>
                  </a:lnTo>
                  <a:lnTo>
                    <a:pt x="63914" y="11002"/>
                  </a:lnTo>
                  <a:lnTo>
                    <a:pt x="62604" y="9823"/>
                  </a:lnTo>
                  <a:lnTo>
                    <a:pt x="61294" y="8644"/>
                  </a:lnTo>
                  <a:lnTo>
                    <a:pt x="59854" y="7465"/>
                  </a:lnTo>
                  <a:lnTo>
                    <a:pt x="58413" y="6418"/>
                  </a:lnTo>
                  <a:lnTo>
                    <a:pt x="56841" y="5501"/>
                  </a:lnTo>
                  <a:lnTo>
                    <a:pt x="55270" y="4584"/>
                  </a:lnTo>
                  <a:lnTo>
                    <a:pt x="53698" y="3798"/>
                  </a:lnTo>
                  <a:lnTo>
                    <a:pt x="51996" y="3013"/>
                  </a:lnTo>
                  <a:lnTo>
                    <a:pt x="50293" y="2358"/>
                  </a:lnTo>
                  <a:lnTo>
                    <a:pt x="48590" y="1703"/>
                  </a:lnTo>
                  <a:lnTo>
                    <a:pt x="46757" y="1179"/>
                  </a:lnTo>
                  <a:lnTo>
                    <a:pt x="45054" y="786"/>
                  </a:lnTo>
                  <a:lnTo>
                    <a:pt x="43221" y="524"/>
                  </a:lnTo>
                  <a:lnTo>
                    <a:pt x="41256" y="262"/>
                  </a:lnTo>
                  <a:lnTo>
                    <a:pt x="39423" y="131"/>
                  </a:lnTo>
                  <a:lnTo>
                    <a:pt x="37458"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90" name="Google Shape;190;p9"/>
            <p:cNvSpPr/>
            <p:nvPr/>
          </p:nvSpPr>
          <p:spPr>
            <a:xfrm>
              <a:off x="1190625" y="2052025"/>
              <a:ext cx="458400" cy="1610950"/>
            </a:xfrm>
            <a:custGeom>
              <a:avLst/>
              <a:gdLst/>
              <a:ahLst/>
              <a:cxnLst/>
              <a:rect l="l" t="t" r="r" b="b"/>
              <a:pathLst>
                <a:path w="18336" h="64438" extrusionOk="0">
                  <a:moveTo>
                    <a:pt x="18336" y="1"/>
                  </a:moveTo>
                  <a:lnTo>
                    <a:pt x="16240" y="1310"/>
                  </a:lnTo>
                  <a:lnTo>
                    <a:pt x="14407" y="2751"/>
                  </a:lnTo>
                  <a:lnTo>
                    <a:pt x="12573" y="4323"/>
                  </a:lnTo>
                  <a:lnTo>
                    <a:pt x="10870" y="5894"/>
                  </a:lnTo>
                  <a:lnTo>
                    <a:pt x="9168" y="7597"/>
                  </a:lnTo>
                  <a:lnTo>
                    <a:pt x="7727" y="9430"/>
                  </a:lnTo>
                  <a:lnTo>
                    <a:pt x="6287" y="11395"/>
                  </a:lnTo>
                  <a:lnTo>
                    <a:pt x="4977" y="13490"/>
                  </a:lnTo>
                  <a:lnTo>
                    <a:pt x="3929" y="15586"/>
                  </a:lnTo>
                  <a:lnTo>
                    <a:pt x="2881" y="17681"/>
                  </a:lnTo>
                  <a:lnTo>
                    <a:pt x="2096" y="20039"/>
                  </a:lnTo>
                  <a:lnTo>
                    <a:pt x="1310" y="22396"/>
                  </a:lnTo>
                  <a:lnTo>
                    <a:pt x="786" y="24754"/>
                  </a:lnTo>
                  <a:lnTo>
                    <a:pt x="393" y="27111"/>
                  </a:lnTo>
                  <a:lnTo>
                    <a:pt x="131" y="29731"/>
                  </a:lnTo>
                  <a:lnTo>
                    <a:pt x="0" y="32219"/>
                  </a:lnTo>
                  <a:lnTo>
                    <a:pt x="131" y="34707"/>
                  </a:lnTo>
                  <a:lnTo>
                    <a:pt x="393" y="37196"/>
                  </a:lnTo>
                  <a:lnTo>
                    <a:pt x="786" y="39684"/>
                  </a:lnTo>
                  <a:lnTo>
                    <a:pt x="1310" y="42042"/>
                  </a:lnTo>
                  <a:lnTo>
                    <a:pt x="2096" y="44399"/>
                  </a:lnTo>
                  <a:lnTo>
                    <a:pt x="2881" y="46626"/>
                  </a:lnTo>
                  <a:lnTo>
                    <a:pt x="3929" y="48852"/>
                  </a:lnTo>
                  <a:lnTo>
                    <a:pt x="4977" y="50948"/>
                  </a:lnTo>
                  <a:lnTo>
                    <a:pt x="6287" y="53043"/>
                  </a:lnTo>
                  <a:lnTo>
                    <a:pt x="7727" y="55008"/>
                  </a:lnTo>
                  <a:lnTo>
                    <a:pt x="9168" y="56841"/>
                  </a:lnTo>
                  <a:lnTo>
                    <a:pt x="10870" y="58544"/>
                  </a:lnTo>
                  <a:lnTo>
                    <a:pt x="12573" y="60115"/>
                  </a:lnTo>
                  <a:lnTo>
                    <a:pt x="14407" y="61687"/>
                  </a:lnTo>
                  <a:lnTo>
                    <a:pt x="16240" y="63128"/>
                  </a:lnTo>
                  <a:lnTo>
                    <a:pt x="18336" y="64437"/>
                  </a:lnTo>
                  <a:lnTo>
                    <a:pt x="18336"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91" name="Google Shape;191;p9"/>
            <p:cNvSpPr/>
            <p:nvPr/>
          </p:nvSpPr>
          <p:spPr>
            <a:xfrm>
              <a:off x="4890475" y="889675"/>
              <a:ext cx="890625" cy="887350"/>
            </a:xfrm>
            <a:custGeom>
              <a:avLst/>
              <a:gdLst/>
              <a:ahLst/>
              <a:cxnLst/>
              <a:rect l="l" t="t" r="r" b="b"/>
              <a:pathLst>
                <a:path w="35625" h="35494" extrusionOk="0">
                  <a:moveTo>
                    <a:pt x="1" y="1"/>
                  </a:moveTo>
                  <a:lnTo>
                    <a:pt x="1" y="35493"/>
                  </a:lnTo>
                  <a:lnTo>
                    <a:pt x="35624" y="35493"/>
                  </a:lnTo>
                  <a:lnTo>
                    <a:pt x="35493" y="33660"/>
                  </a:lnTo>
                  <a:lnTo>
                    <a:pt x="35362" y="31826"/>
                  </a:lnTo>
                  <a:lnTo>
                    <a:pt x="35100" y="30124"/>
                  </a:lnTo>
                  <a:lnTo>
                    <a:pt x="34838" y="28290"/>
                  </a:lnTo>
                  <a:lnTo>
                    <a:pt x="34445" y="26587"/>
                  </a:lnTo>
                  <a:lnTo>
                    <a:pt x="33922" y="24885"/>
                  </a:lnTo>
                  <a:lnTo>
                    <a:pt x="33398" y="23313"/>
                  </a:lnTo>
                  <a:lnTo>
                    <a:pt x="32743" y="21611"/>
                  </a:lnTo>
                  <a:lnTo>
                    <a:pt x="32088" y="20039"/>
                  </a:lnTo>
                  <a:lnTo>
                    <a:pt x="31302" y="18598"/>
                  </a:lnTo>
                  <a:lnTo>
                    <a:pt x="30385" y="17027"/>
                  </a:lnTo>
                  <a:lnTo>
                    <a:pt x="29469" y="15586"/>
                  </a:lnTo>
                  <a:lnTo>
                    <a:pt x="28552" y="14276"/>
                  </a:lnTo>
                  <a:lnTo>
                    <a:pt x="27504" y="12836"/>
                  </a:lnTo>
                  <a:lnTo>
                    <a:pt x="26325" y="11657"/>
                  </a:lnTo>
                  <a:lnTo>
                    <a:pt x="25147" y="10347"/>
                  </a:lnTo>
                  <a:lnTo>
                    <a:pt x="23968" y="9169"/>
                  </a:lnTo>
                  <a:lnTo>
                    <a:pt x="22658" y="8121"/>
                  </a:lnTo>
                  <a:lnTo>
                    <a:pt x="21349" y="7073"/>
                  </a:lnTo>
                  <a:lnTo>
                    <a:pt x="19908" y="6025"/>
                  </a:lnTo>
                  <a:lnTo>
                    <a:pt x="18467" y="5109"/>
                  </a:lnTo>
                  <a:lnTo>
                    <a:pt x="16896" y="4192"/>
                  </a:lnTo>
                  <a:lnTo>
                    <a:pt x="15455" y="3406"/>
                  </a:lnTo>
                  <a:lnTo>
                    <a:pt x="13883" y="2751"/>
                  </a:lnTo>
                  <a:lnTo>
                    <a:pt x="12181" y="2096"/>
                  </a:lnTo>
                  <a:lnTo>
                    <a:pt x="10609" y="1572"/>
                  </a:lnTo>
                  <a:lnTo>
                    <a:pt x="8907" y="1049"/>
                  </a:lnTo>
                  <a:lnTo>
                    <a:pt x="7204" y="656"/>
                  </a:lnTo>
                  <a:lnTo>
                    <a:pt x="5370" y="394"/>
                  </a:lnTo>
                  <a:lnTo>
                    <a:pt x="3668" y="132"/>
                  </a:lnTo>
                  <a:lnTo>
                    <a:pt x="183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192" name="Google Shape;192;p9"/>
            <p:cNvSpPr/>
            <p:nvPr/>
          </p:nvSpPr>
          <p:spPr>
            <a:xfrm>
              <a:off x="4890475" y="889675"/>
              <a:ext cx="890625" cy="887350"/>
            </a:xfrm>
            <a:custGeom>
              <a:avLst/>
              <a:gdLst/>
              <a:ahLst/>
              <a:cxnLst/>
              <a:rect l="l" t="t" r="r" b="b"/>
              <a:pathLst>
                <a:path w="35625" h="35494" fill="none" extrusionOk="0">
                  <a:moveTo>
                    <a:pt x="35624" y="35493"/>
                  </a:moveTo>
                  <a:lnTo>
                    <a:pt x="1" y="35493"/>
                  </a:lnTo>
                  <a:lnTo>
                    <a:pt x="1" y="1"/>
                  </a:lnTo>
                  <a:lnTo>
                    <a:pt x="1" y="1"/>
                  </a:lnTo>
                  <a:lnTo>
                    <a:pt x="1834" y="1"/>
                  </a:lnTo>
                  <a:lnTo>
                    <a:pt x="3668" y="132"/>
                  </a:lnTo>
                  <a:lnTo>
                    <a:pt x="5370" y="394"/>
                  </a:lnTo>
                  <a:lnTo>
                    <a:pt x="7204" y="656"/>
                  </a:lnTo>
                  <a:lnTo>
                    <a:pt x="8907" y="1049"/>
                  </a:lnTo>
                  <a:lnTo>
                    <a:pt x="10609" y="1572"/>
                  </a:lnTo>
                  <a:lnTo>
                    <a:pt x="12181" y="2096"/>
                  </a:lnTo>
                  <a:lnTo>
                    <a:pt x="13883" y="2751"/>
                  </a:lnTo>
                  <a:lnTo>
                    <a:pt x="15455" y="3406"/>
                  </a:lnTo>
                  <a:lnTo>
                    <a:pt x="16896" y="4192"/>
                  </a:lnTo>
                  <a:lnTo>
                    <a:pt x="18467" y="5109"/>
                  </a:lnTo>
                  <a:lnTo>
                    <a:pt x="19908" y="6025"/>
                  </a:lnTo>
                  <a:lnTo>
                    <a:pt x="21349" y="7073"/>
                  </a:lnTo>
                  <a:lnTo>
                    <a:pt x="22658" y="8121"/>
                  </a:lnTo>
                  <a:lnTo>
                    <a:pt x="23968" y="9169"/>
                  </a:lnTo>
                  <a:lnTo>
                    <a:pt x="25147" y="10347"/>
                  </a:lnTo>
                  <a:lnTo>
                    <a:pt x="26325" y="11657"/>
                  </a:lnTo>
                  <a:lnTo>
                    <a:pt x="27504" y="12836"/>
                  </a:lnTo>
                  <a:lnTo>
                    <a:pt x="28552" y="14276"/>
                  </a:lnTo>
                  <a:lnTo>
                    <a:pt x="29469" y="15586"/>
                  </a:lnTo>
                  <a:lnTo>
                    <a:pt x="30385" y="17027"/>
                  </a:lnTo>
                  <a:lnTo>
                    <a:pt x="31302" y="18598"/>
                  </a:lnTo>
                  <a:lnTo>
                    <a:pt x="32088" y="20039"/>
                  </a:lnTo>
                  <a:lnTo>
                    <a:pt x="32743" y="21611"/>
                  </a:lnTo>
                  <a:lnTo>
                    <a:pt x="33398" y="23313"/>
                  </a:lnTo>
                  <a:lnTo>
                    <a:pt x="33922" y="24885"/>
                  </a:lnTo>
                  <a:lnTo>
                    <a:pt x="34445" y="26587"/>
                  </a:lnTo>
                  <a:lnTo>
                    <a:pt x="34838" y="28290"/>
                  </a:lnTo>
                  <a:lnTo>
                    <a:pt x="35100" y="30124"/>
                  </a:lnTo>
                  <a:lnTo>
                    <a:pt x="35362" y="31826"/>
                  </a:lnTo>
                  <a:lnTo>
                    <a:pt x="35493" y="33660"/>
                  </a:lnTo>
                  <a:lnTo>
                    <a:pt x="35624" y="35493"/>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grpSp>
      <p:sp>
        <p:nvSpPr>
          <p:cNvPr id="193" name="Google Shape;193;p9"/>
          <p:cNvSpPr txBox="1"/>
          <p:nvPr/>
        </p:nvSpPr>
        <p:spPr>
          <a:xfrm>
            <a:off x="8643000" y="4953000"/>
            <a:ext cx="501000" cy="190500"/>
          </a:xfrm>
          <a:prstGeom prst="rect">
            <a:avLst/>
          </a:prstGeom>
          <a:noFill/>
          <a:ln>
            <a:noFill/>
          </a:ln>
        </p:spPr>
        <p:txBody>
          <a:bodyPr spcFirstLastPara="1" wrap="square" lIns="0" tIns="45700" rIns="45700" bIns="0" anchor="t" anchorCtr="0">
            <a:noAutofit/>
          </a:bodyPr>
          <a:lstStyle/>
          <a:p>
            <a:pPr marL="0" lvl="0" indent="0" algn="r" rtl="0">
              <a:spcBef>
                <a:spcPts val="0"/>
              </a:spcBef>
              <a:spcAft>
                <a:spcPts val="0"/>
              </a:spcAft>
              <a:buNone/>
            </a:pPr>
            <a:fld id="{00000000-1234-1234-1234-123412341234}" type="slidenum">
              <a:rPr lang="fr-CA" sz="700">
                <a:latin typeface="Radio Canada"/>
                <a:ea typeface="Radio Canada"/>
                <a:cs typeface="Radio Canada"/>
                <a:sym typeface="Radio Canada"/>
              </a:rPr>
              <a:t>‹N°›</a:t>
            </a:fld>
            <a:endParaRPr sz="700">
              <a:latin typeface="Radio Canada"/>
              <a:ea typeface="Radio Canada"/>
              <a:cs typeface="Radio Canada"/>
              <a:sym typeface="Radio Canada"/>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ocials / Instagram 5">
  <p:cSld name="9_Custom Layout">
    <p:spTree>
      <p:nvGrpSpPr>
        <p:cNvPr id="1" name="Shape 194"/>
        <p:cNvGrpSpPr/>
        <p:nvPr/>
      </p:nvGrpSpPr>
      <p:grpSpPr>
        <a:xfrm>
          <a:off x="0" y="0"/>
          <a:ext cx="0" cy="0"/>
          <a:chOff x="0" y="0"/>
          <a:chExt cx="0" cy="0"/>
        </a:xfrm>
      </p:grpSpPr>
      <p:sp>
        <p:nvSpPr>
          <p:cNvPr id="195" name="Google Shape;195;p10"/>
          <p:cNvSpPr/>
          <p:nvPr/>
        </p:nvSpPr>
        <p:spPr>
          <a:xfrm>
            <a:off x="3370064" y="190500"/>
            <a:ext cx="5574000" cy="4762500"/>
          </a:xfrm>
          <a:prstGeom prst="roundRect">
            <a:avLst>
              <a:gd name="adj" fmla="val 1546"/>
            </a:avLst>
          </a:prstGeom>
          <a:solidFill>
            <a:srgbClr val="000000">
              <a:alpha val="431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a:buNone/>
            </a:pPr>
            <a:endParaRPr sz="1200" b="0" i="0" u="none" strike="noStrike" cap="none">
              <a:solidFill>
                <a:srgbClr val="FFFFFF"/>
              </a:solidFill>
              <a:latin typeface="Helvetica Neue"/>
              <a:ea typeface="Helvetica Neue"/>
              <a:cs typeface="Helvetica Neue"/>
              <a:sym typeface="Helvetica Neue"/>
            </a:endParaRPr>
          </a:p>
        </p:txBody>
      </p:sp>
      <p:grpSp>
        <p:nvGrpSpPr>
          <p:cNvPr id="196" name="Google Shape;196;p10"/>
          <p:cNvGrpSpPr/>
          <p:nvPr/>
        </p:nvGrpSpPr>
        <p:grpSpPr>
          <a:xfrm>
            <a:off x="4282678" y="428030"/>
            <a:ext cx="3748348" cy="4719340"/>
            <a:chOff x="0" y="0"/>
            <a:chExt cx="9995595" cy="12584906"/>
          </a:xfrm>
        </p:grpSpPr>
        <p:pic>
          <p:nvPicPr>
            <p:cNvPr id="197" name="Google Shape;197;p10" descr="IG_FEED.png"/>
            <p:cNvPicPr preferRelativeResize="0"/>
            <p:nvPr/>
          </p:nvPicPr>
          <p:blipFill rotWithShape="1">
            <a:blip r:embed="rId2">
              <a:alphaModFix/>
            </a:blip>
            <a:srcRect b="38091"/>
            <a:stretch/>
          </p:blipFill>
          <p:spPr>
            <a:xfrm>
              <a:off x="447552" y="392516"/>
              <a:ext cx="9100350" cy="12192390"/>
            </a:xfrm>
            <a:custGeom>
              <a:avLst/>
              <a:gdLst/>
              <a:ahLst/>
              <a:cxnLst/>
              <a:rect l="l" t="t" r="r" b="b"/>
              <a:pathLst>
                <a:path w="21600" h="21600" extrusionOk="0">
                  <a:moveTo>
                    <a:pt x="1249" y="0"/>
                  </a:moveTo>
                  <a:cubicBezTo>
                    <a:pt x="1159" y="12"/>
                    <a:pt x="1079" y="29"/>
                    <a:pt x="1009" y="51"/>
                  </a:cubicBezTo>
                  <a:cubicBezTo>
                    <a:pt x="596" y="163"/>
                    <a:pt x="270" y="406"/>
                    <a:pt x="120" y="714"/>
                  </a:cubicBezTo>
                  <a:cubicBezTo>
                    <a:pt x="0" y="928"/>
                    <a:pt x="0" y="1250"/>
                    <a:pt x="0" y="1784"/>
                  </a:cubicBezTo>
                  <a:lnTo>
                    <a:pt x="0" y="19778"/>
                  </a:lnTo>
                  <a:cubicBezTo>
                    <a:pt x="0" y="20312"/>
                    <a:pt x="0" y="20633"/>
                    <a:pt x="120" y="20847"/>
                  </a:cubicBezTo>
                  <a:cubicBezTo>
                    <a:pt x="270" y="21155"/>
                    <a:pt x="596" y="21398"/>
                    <a:pt x="1009" y="21511"/>
                  </a:cubicBezTo>
                  <a:cubicBezTo>
                    <a:pt x="1296" y="21600"/>
                    <a:pt x="1726" y="21600"/>
                    <a:pt x="2443" y="21600"/>
                  </a:cubicBezTo>
                  <a:lnTo>
                    <a:pt x="19158" y="21600"/>
                  </a:lnTo>
                  <a:cubicBezTo>
                    <a:pt x="19875" y="21600"/>
                    <a:pt x="20304" y="21600"/>
                    <a:pt x="20591" y="21511"/>
                  </a:cubicBezTo>
                  <a:cubicBezTo>
                    <a:pt x="21004" y="21398"/>
                    <a:pt x="21330" y="21155"/>
                    <a:pt x="21480" y="20847"/>
                  </a:cubicBezTo>
                  <a:cubicBezTo>
                    <a:pt x="21600" y="20633"/>
                    <a:pt x="21600" y="20312"/>
                    <a:pt x="21600" y="19778"/>
                  </a:cubicBezTo>
                  <a:lnTo>
                    <a:pt x="21600" y="1784"/>
                  </a:lnTo>
                  <a:cubicBezTo>
                    <a:pt x="21600" y="1250"/>
                    <a:pt x="21600" y="928"/>
                    <a:pt x="21480" y="714"/>
                  </a:cubicBezTo>
                  <a:cubicBezTo>
                    <a:pt x="21330" y="406"/>
                    <a:pt x="21004" y="163"/>
                    <a:pt x="20591" y="51"/>
                  </a:cubicBezTo>
                  <a:cubicBezTo>
                    <a:pt x="20521" y="29"/>
                    <a:pt x="20441" y="12"/>
                    <a:pt x="20351" y="0"/>
                  </a:cubicBezTo>
                  <a:lnTo>
                    <a:pt x="1249" y="0"/>
                  </a:lnTo>
                  <a:close/>
                </a:path>
              </a:pathLst>
            </a:custGeom>
            <a:noFill/>
            <a:ln>
              <a:noFill/>
            </a:ln>
          </p:spPr>
        </p:pic>
        <p:pic>
          <p:nvPicPr>
            <p:cNvPr id="198" name="Google Shape;198;p10" descr="Image"/>
            <p:cNvPicPr preferRelativeResize="0"/>
            <p:nvPr/>
          </p:nvPicPr>
          <p:blipFill rotWithShape="1">
            <a:blip r:embed="rId3">
              <a:alphaModFix/>
            </a:blip>
            <a:srcRect b="41110"/>
            <a:stretch/>
          </p:blipFill>
          <p:spPr>
            <a:xfrm>
              <a:off x="0" y="0"/>
              <a:ext cx="9995595" cy="12059898"/>
            </a:xfrm>
            <a:prstGeom prst="rect">
              <a:avLst/>
            </a:prstGeom>
            <a:noFill/>
            <a:ln>
              <a:noFill/>
            </a:ln>
          </p:spPr>
        </p:pic>
      </p:grpSp>
      <p:sp>
        <p:nvSpPr>
          <p:cNvPr id="199" name="Google Shape;199;p10"/>
          <p:cNvSpPr/>
          <p:nvPr/>
        </p:nvSpPr>
        <p:spPr>
          <a:xfrm>
            <a:off x="4326000" y="4953575"/>
            <a:ext cx="3705000" cy="190500"/>
          </a:xfrm>
          <a:prstGeom prst="rect">
            <a:avLst/>
          </a:prstGeom>
          <a:solidFill>
            <a:srgbClr val="F6F6F6"/>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000000"/>
              </a:buClr>
              <a:buSzPts val="1200"/>
              <a:buFont typeface="Helvetica Neue"/>
              <a:buNone/>
            </a:pPr>
            <a:endParaRPr sz="1200" b="0" i="0" u="none" strike="noStrike" cap="none">
              <a:solidFill>
                <a:srgbClr val="FFFFFF"/>
              </a:solidFill>
              <a:latin typeface="Helvetica Neue"/>
              <a:ea typeface="Helvetica Neue"/>
              <a:cs typeface="Helvetica Neue"/>
              <a:sym typeface="Helvetica Neue"/>
            </a:endParaRPr>
          </a:p>
        </p:txBody>
      </p:sp>
      <p:sp>
        <p:nvSpPr>
          <p:cNvPr id="200" name="Google Shape;200;p10"/>
          <p:cNvSpPr>
            <a:spLocks noGrp="1"/>
          </p:cNvSpPr>
          <p:nvPr>
            <p:ph type="pic" idx="2"/>
          </p:nvPr>
        </p:nvSpPr>
        <p:spPr>
          <a:xfrm>
            <a:off x="4457105" y="1533525"/>
            <a:ext cx="1124100" cy="1124400"/>
          </a:xfrm>
          <a:prstGeom prst="rect">
            <a:avLst/>
          </a:prstGeom>
          <a:solidFill>
            <a:srgbClr val="ACB2BB"/>
          </a:solidFill>
          <a:ln>
            <a:noFill/>
          </a:ln>
        </p:spPr>
      </p:sp>
      <p:sp>
        <p:nvSpPr>
          <p:cNvPr id="201" name="Google Shape;201;p10"/>
          <p:cNvSpPr>
            <a:spLocks noGrp="1"/>
          </p:cNvSpPr>
          <p:nvPr>
            <p:ph type="pic" idx="3"/>
          </p:nvPr>
        </p:nvSpPr>
        <p:spPr>
          <a:xfrm>
            <a:off x="5595342" y="1533525"/>
            <a:ext cx="1124100" cy="1124400"/>
          </a:xfrm>
          <a:prstGeom prst="rect">
            <a:avLst/>
          </a:prstGeom>
          <a:solidFill>
            <a:srgbClr val="ACB2BB"/>
          </a:solidFill>
          <a:ln>
            <a:noFill/>
          </a:ln>
        </p:spPr>
      </p:sp>
      <p:sp>
        <p:nvSpPr>
          <p:cNvPr id="202" name="Google Shape;202;p10"/>
          <p:cNvSpPr>
            <a:spLocks noGrp="1"/>
          </p:cNvSpPr>
          <p:nvPr>
            <p:ph type="pic" idx="4"/>
          </p:nvPr>
        </p:nvSpPr>
        <p:spPr>
          <a:xfrm>
            <a:off x="6732984" y="1533525"/>
            <a:ext cx="1124100" cy="1124400"/>
          </a:xfrm>
          <a:prstGeom prst="rect">
            <a:avLst/>
          </a:prstGeom>
          <a:solidFill>
            <a:srgbClr val="ACB2BB"/>
          </a:solidFill>
          <a:ln>
            <a:noFill/>
          </a:ln>
        </p:spPr>
      </p:sp>
      <p:sp>
        <p:nvSpPr>
          <p:cNvPr id="203" name="Google Shape;203;p10"/>
          <p:cNvSpPr>
            <a:spLocks noGrp="1"/>
          </p:cNvSpPr>
          <p:nvPr>
            <p:ph type="pic" idx="5"/>
          </p:nvPr>
        </p:nvSpPr>
        <p:spPr>
          <a:xfrm>
            <a:off x="4457105" y="2669976"/>
            <a:ext cx="1124100" cy="1124400"/>
          </a:xfrm>
          <a:prstGeom prst="rect">
            <a:avLst/>
          </a:prstGeom>
          <a:solidFill>
            <a:srgbClr val="ACB2BB"/>
          </a:solidFill>
          <a:ln>
            <a:noFill/>
          </a:ln>
        </p:spPr>
      </p:sp>
      <p:sp>
        <p:nvSpPr>
          <p:cNvPr id="204" name="Google Shape;204;p10"/>
          <p:cNvSpPr>
            <a:spLocks noGrp="1"/>
          </p:cNvSpPr>
          <p:nvPr>
            <p:ph type="pic" idx="6"/>
          </p:nvPr>
        </p:nvSpPr>
        <p:spPr>
          <a:xfrm>
            <a:off x="5595342" y="2669976"/>
            <a:ext cx="1124100" cy="1124400"/>
          </a:xfrm>
          <a:prstGeom prst="rect">
            <a:avLst/>
          </a:prstGeom>
          <a:solidFill>
            <a:srgbClr val="ACB2BB"/>
          </a:solidFill>
          <a:ln>
            <a:noFill/>
          </a:ln>
        </p:spPr>
      </p:sp>
      <p:sp>
        <p:nvSpPr>
          <p:cNvPr id="205" name="Google Shape;205;p10"/>
          <p:cNvSpPr>
            <a:spLocks noGrp="1"/>
          </p:cNvSpPr>
          <p:nvPr>
            <p:ph type="pic" idx="7"/>
          </p:nvPr>
        </p:nvSpPr>
        <p:spPr>
          <a:xfrm>
            <a:off x="6732984" y="2669976"/>
            <a:ext cx="1124100" cy="1124400"/>
          </a:xfrm>
          <a:prstGeom prst="rect">
            <a:avLst/>
          </a:prstGeom>
          <a:solidFill>
            <a:srgbClr val="ACB2BB"/>
          </a:solidFill>
          <a:ln>
            <a:noFill/>
          </a:ln>
        </p:spPr>
      </p:sp>
      <p:sp>
        <p:nvSpPr>
          <p:cNvPr id="206" name="Google Shape;206;p10"/>
          <p:cNvSpPr>
            <a:spLocks noGrp="1"/>
          </p:cNvSpPr>
          <p:nvPr>
            <p:ph type="pic" idx="8"/>
          </p:nvPr>
        </p:nvSpPr>
        <p:spPr>
          <a:xfrm>
            <a:off x="4457105" y="3811786"/>
            <a:ext cx="1124100" cy="1124400"/>
          </a:xfrm>
          <a:prstGeom prst="rect">
            <a:avLst/>
          </a:prstGeom>
          <a:solidFill>
            <a:srgbClr val="ACB2BB"/>
          </a:solidFill>
          <a:ln>
            <a:noFill/>
          </a:ln>
        </p:spPr>
      </p:sp>
      <p:sp>
        <p:nvSpPr>
          <p:cNvPr id="207" name="Google Shape;207;p10"/>
          <p:cNvSpPr>
            <a:spLocks noGrp="1"/>
          </p:cNvSpPr>
          <p:nvPr>
            <p:ph type="pic" idx="9"/>
          </p:nvPr>
        </p:nvSpPr>
        <p:spPr>
          <a:xfrm>
            <a:off x="5595342" y="3811786"/>
            <a:ext cx="1124100" cy="1124400"/>
          </a:xfrm>
          <a:prstGeom prst="rect">
            <a:avLst/>
          </a:prstGeom>
          <a:solidFill>
            <a:srgbClr val="ACB2BB"/>
          </a:solidFill>
          <a:ln>
            <a:noFill/>
          </a:ln>
        </p:spPr>
      </p:sp>
      <p:sp>
        <p:nvSpPr>
          <p:cNvPr id="208" name="Google Shape;208;p10"/>
          <p:cNvSpPr>
            <a:spLocks noGrp="1"/>
          </p:cNvSpPr>
          <p:nvPr>
            <p:ph type="pic" idx="13"/>
          </p:nvPr>
        </p:nvSpPr>
        <p:spPr>
          <a:xfrm>
            <a:off x="6732984" y="3811786"/>
            <a:ext cx="1124100" cy="1124400"/>
          </a:xfrm>
          <a:prstGeom prst="rect">
            <a:avLst/>
          </a:prstGeom>
          <a:solidFill>
            <a:srgbClr val="ACB2BB"/>
          </a:solidFill>
          <a:ln>
            <a:noFill/>
          </a:ln>
        </p:spPr>
      </p:sp>
      <p:grpSp>
        <p:nvGrpSpPr>
          <p:cNvPr id="209" name="Google Shape;209;p10"/>
          <p:cNvGrpSpPr/>
          <p:nvPr/>
        </p:nvGrpSpPr>
        <p:grpSpPr>
          <a:xfrm>
            <a:off x="190445" y="275040"/>
            <a:ext cx="520208" cy="520208"/>
            <a:chOff x="1190625" y="238125"/>
            <a:chExt cx="5238750" cy="5238750"/>
          </a:xfrm>
        </p:grpSpPr>
        <p:sp>
          <p:nvSpPr>
            <p:cNvPr id="210" name="Google Shape;210;p10"/>
            <p:cNvSpPr/>
            <p:nvPr/>
          </p:nvSpPr>
          <p:spPr>
            <a:xfrm>
              <a:off x="2873550" y="1921050"/>
              <a:ext cx="1872900" cy="1872900"/>
            </a:xfrm>
            <a:custGeom>
              <a:avLst/>
              <a:gdLst/>
              <a:ahLst/>
              <a:cxnLst/>
              <a:rect l="l" t="t" r="r" b="b"/>
              <a:pathLst>
                <a:path w="74916" h="74916" extrusionOk="0">
                  <a:moveTo>
                    <a:pt x="35493" y="1"/>
                  </a:moveTo>
                  <a:lnTo>
                    <a:pt x="33660" y="263"/>
                  </a:lnTo>
                  <a:lnTo>
                    <a:pt x="31695" y="394"/>
                  </a:lnTo>
                  <a:lnTo>
                    <a:pt x="29862" y="787"/>
                  </a:lnTo>
                  <a:lnTo>
                    <a:pt x="28159" y="1180"/>
                  </a:lnTo>
                  <a:lnTo>
                    <a:pt x="26326" y="1704"/>
                  </a:lnTo>
                  <a:lnTo>
                    <a:pt x="24623" y="2227"/>
                  </a:lnTo>
                  <a:lnTo>
                    <a:pt x="22920" y="3013"/>
                  </a:lnTo>
                  <a:lnTo>
                    <a:pt x="21218" y="3668"/>
                  </a:lnTo>
                  <a:lnTo>
                    <a:pt x="19646" y="4585"/>
                  </a:lnTo>
                  <a:lnTo>
                    <a:pt x="18075" y="5371"/>
                  </a:lnTo>
                  <a:lnTo>
                    <a:pt x="16503" y="6418"/>
                  </a:lnTo>
                  <a:lnTo>
                    <a:pt x="15062" y="7466"/>
                  </a:lnTo>
                  <a:lnTo>
                    <a:pt x="13622" y="8514"/>
                  </a:lnTo>
                  <a:lnTo>
                    <a:pt x="12312" y="9693"/>
                  </a:lnTo>
                  <a:lnTo>
                    <a:pt x="11002" y="11002"/>
                  </a:lnTo>
                  <a:lnTo>
                    <a:pt x="9693" y="12312"/>
                  </a:lnTo>
                  <a:lnTo>
                    <a:pt x="8514" y="13622"/>
                  </a:lnTo>
                  <a:lnTo>
                    <a:pt x="7466" y="15062"/>
                  </a:lnTo>
                  <a:lnTo>
                    <a:pt x="6418" y="16503"/>
                  </a:lnTo>
                  <a:lnTo>
                    <a:pt x="5371" y="18075"/>
                  </a:lnTo>
                  <a:lnTo>
                    <a:pt x="4585" y="19646"/>
                  </a:lnTo>
                  <a:lnTo>
                    <a:pt x="3668" y="21218"/>
                  </a:lnTo>
                  <a:lnTo>
                    <a:pt x="3013" y="22920"/>
                  </a:lnTo>
                  <a:lnTo>
                    <a:pt x="2227" y="24623"/>
                  </a:lnTo>
                  <a:lnTo>
                    <a:pt x="1704" y="26326"/>
                  </a:lnTo>
                  <a:lnTo>
                    <a:pt x="1180" y="28159"/>
                  </a:lnTo>
                  <a:lnTo>
                    <a:pt x="787" y="29862"/>
                  </a:lnTo>
                  <a:lnTo>
                    <a:pt x="394" y="31695"/>
                  </a:lnTo>
                  <a:lnTo>
                    <a:pt x="263" y="33660"/>
                  </a:lnTo>
                  <a:lnTo>
                    <a:pt x="1" y="35493"/>
                  </a:lnTo>
                  <a:lnTo>
                    <a:pt x="1" y="37458"/>
                  </a:lnTo>
                  <a:lnTo>
                    <a:pt x="1" y="39423"/>
                  </a:lnTo>
                  <a:lnTo>
                    <a:pt x="263" y="41256"/>
                  </a:lnTo>
                  <a:lnTo>
                    <a:pt x="394" y="43221"/>
                  </a:lnTo>
                  <a:lnTo>
                    <a:pt x="787" y="45054"/>
                  </a:lnTo>
                  <a:lnTo>
                    <a:pt x="1180" y="46757"/>
                  </a:lnTo>
                  <a:lnTo>
                    <a:pt x="1704" y="48590"/>
                  </a:lnTo>
                  <a:lnTo>
                    <a:pt x="2227" y="50293"/>
                  </a:lnTo>
                  <a:lnTo>
                    <a:pt x="3013" y="51996"/>
                  </a:lnTo>
                  <a:lnTo>
                    <a:pt x="3668" y="53698"/>
                  </a:lnTo>
                  <a:lnTo>
                    <a:pt x="4585" y="55270"/>
                  </a:lnTo>
                  <a:lnTo>
                    <a:pt x="5371" y="56841"/>
                  </a:lnTo>
                  <a:lnTo>
                    <a:pt x="6418" y="58413"/>
                  </a:lnTo>
                  <a:lnTo>
                    <a:pt x="7466" y="59854"/>
                  </a:lnTo>
                  <a:lnTo>
                    <a:pt x="8514" y="61294"/>
                  </a:lnTo>
                  <a:lnTo>
                    <a:pt x="9693" y="62604"/>
                  </a:lnTo>
                  <a:lnTo>
                    <a:pt x="11002" y="63914"/>
                  </a:lnTo>
                  <a:lnTo>
                    <a:pt x="12312" y="65223"/>
                  </a:lnTo>
                  <a:lnTo>
                    <a:pt x="13622" y="66402"/>
                  </a:lnTo>
                  <a:lnTo>
                    <a:pt x="15062" y="67450"/>
                  </a:lnTo>
                  <a:lnTo>
                    <a:pt x="16503" y="68498"/>
                  </a:lnTo>
                  <a:lnTo>
                    <a:pt x="18075" y="69545"/>
                  </a:lnTo>
                  <a:lnTo>
                    <a:pt x="19646" y="70331"/>
                  </a:lnTo>
                  <a:lnTo>
                    <a:pt x="21218" y="71248"/>
                  </a:lnTo>
                  <a:lnTo>
                    <a:pt x="22920" y="71903"/>
                  </a:lnTo>
                  <a:lnTo>
                    <a:pt x="24623" y="72689"/>
                  </a:lnTo>
                  <a:lnTo>
                    <a:pt x="26326" y="73212"/>
                  </a:lnTo>
                  <a:lnTo>
                    <a:pt x="28159" y="73736"/>
                  </a:lnTo>
                  <a:lnTo>
                    <a:pt x="29862" y="74129"/>
                  </a:lnTo>
                  <a:lnTo>
                    <a:pt x="31695" y="74522"/>
                  </a:lnTo>
                  <a:lnTo>
                    <a:pt x="33660" y="74653"/>
                  </a:lnTo>
                  <a:lnTo>
                    <a:pt x="35493" y="74915"/>
                  </a:lnTo>
                  <a:lnTo>
                    <a:pt x="39423" y="74915"/>
                  </a:lnTo>
                  <a:lnTo>
                    <a:pt x="41256" y="74653"/>
                  </a:lnTo>
                  <a:lnTo>
                    <a:pt x="43221" y="74522"/>
                  </a:lnTo>
                  <a:lnTo>
                    <a:pt x="45054" y="74129"/>
                  </a:lnTo>
                  <a:lnTo>
                    <a:pt x="46757" y="73736"/>
                  </a:lnTo>
                  <a:lnTo>
                    <a:pt x="48590" y="73212"/>
                  </a:lnTo>
                  <a:lnTo>
                    <a:pt x="50293" y="72689"/>
                  </a:lnTo>
                  <a:lnTo>
                    <a:pt x="51996" y="71903"/>
                  </a:lnTo>
                  <a:lnTo>
                    <a:pt x="53698" y="71248"/>
                  </a:lnTo>
                  <a:lnTo>
                    <a:pt x="55270" y="70331"/>
                  </a:lnTo>
                  <a:lnTo>
                    <a:pt x="56841" y="69545"/>
                  </a:lnTo>
                  <a:lnTo>
                    <a:pt x="58413" y="68498"/>
                  </a:lnTo>
                  <a:lnTo>
                    <a:pt x="59854" y="67450"/>
                  </a:lnTo>
                  <a:lnTo>
                    <a:pt x="61294" y="66402"/>
                  </a:lnTo>
                  <a:lnTo>
                    <a:pt x="62604" y="65223"/>
                  </a:lnTo>
                  <a:lnTo>
                    <a:pt x="63914" y="63914"/>
                  </a:lnTo>
                  <a:lnTo>
                    <a:pt x="65223" y="62604"/>
                  </a:lnTo>
                  <a:lnTo>
                    <a:pt x="66402" y="61294"/>
                  </a:lnTo>
                  <a:lnTo>
                    <a:pt x="67450" y="59854"/>
                  </a:lnTo>
                  <a:lnTo>
                    <a:pt x="68498" y="58413"/>
                  </a:lnTo>
                  <a:lnTo>
                    <a:pt x="69414" y="56841"/>
                  </a:lnTo>
                  <a:lnTo>
                    <a:pt x="70331" y="55270"/>
                  </a:lnTo>
                  <a:lnTo>
                    <a:pt x="71248" y="53698"/>
                  </a:lnTo>
                  <a:lnTo>
                    <a:pt x="71903" y="51996"/>
                  </a:lnTo>
                  <a:lnTo>
                    <a:pt x="72689" y="50293"/>
                  </a:lnTo>
                  <a:lnTo>
                    <a:pt x="73212" y="48590"/>
                  </a:lnTo>
                  <a:lnTo>
                    <a:pt x="73736" y="46757"/>
                  </a:lnTo>
                  <a:lnTo>
                    <a:pt x="74129" y="45054"/>
                  </a:lnTo>
                  <a:lnTo>
                    <a:pt x="74522" y="43221"/>
                  </a:lnTo>
                  <a:lnTo>
                    <a:pt x="74653" y="41256"/>
                  </a:lnTo>
                  <a:lnTo>
                    <a:pt x="74784" y="39423"/>
                  </a:lnTo>
                  <a:lnTo>
                    <a:pt x="74915" y="37458"/>
                  </a:lnTo>
                  <a:lnTo>
                    <a:pt x="74784" y="35493"/>
                  </a:lnTo>
                  <a:lnTo>
                    <a:pt x="74653" y="33660"/>
                  </a:lnTo>
                  <a:lnTo>
                    <a:pt x="74522" y="31695"/>
                  </a:lnTo>
                  <a:lnTo>
                    <a:pt x="74129" y="29862"/>
                  </a:lnTo>
                  <a:lnTo>
                    <a:pt x="73736" y="28159"/>
                  </a:lnTo>
                  <a:lnTo>
                    <a:pt x="73212" y="26326"/>
                  </a:lnTo>
                  <a:lnTo>
                    <a:pt x="72689" y="24623"/>
                  </a:lnTo>
                  <a:lnTo>
                    <a:pt x="71903" y="22920"/>
                  </a:lnTo>
                  <a:lnTo>
                    <a:pt x="71248" y="21218"/>
                  </a:lnTo>
                  <a:lnTo>
                    <a:pt x="70331" y="19646"/>
                  </a:lnTo>
                  <a:lnTo>
                    <a:pt x="69414" y="18075"/>
                  </a:lnTo>
                  <a:lnTo>
                    <a:pt x="68498" y="16503"/>
                  </a:lnTo>
                  <a:lnTo>
                    <a:pt x="67450" y="15062"/>
                  </a:lnTo>
                  <a:lnTo>
                    <a:pt x="66402" y="13622"/>
                  </a:lnTo>
                  <a:lnTo>
                    <a:pt x="65223" y="12312"/>
                  </a:lnTo>
                  <a:lnTo>
                    <a:pt x="63914" y="11002"/>
                  </a:lnTo>
                  <a:lnTo>
                    <a:pt x="62604" y="9693"/>
                  </a:lnTo>
                  <a:lnTo>
                    <a:pt x="61294" y="8514"/>
                  </a:lnTo>
                  <a:lnTo>
                    <a:pt x="59854" y="7466"/>
                  </a:lnTo>
                  <a:lnTo>
                    <a:pt x="58413" y="6418"/>
                  </a:lnTo>
                  <a:lnTo>
                    <a:pt x="56841" y="5371"/>
                  </a:lnTo>
                  <a:lnTo>
                    <a:pt x="55270" y="4585"/>
                  </a:lnTo>
                  <a:lnTo>
                    <a:pt x="53698" y="3668"/>
                  </a:lnTo>
                  <a:lnTo>
                    <a:pt x="51996" y="3013"/>
                  </a:lnTo>
                  <a:lnTo>
                    <a:pt x="50293" y="2227"/>
                  </a:lnTo>
                  <a:lnTo>
                    <a:pt x="48590" y="1704"/>
                  </a:lnTo>
                  <a:lnTo>
                    <a:pt x="46757" y="1180"/>
                  </a:lnTo>
                  <a:lnTo>
                    <a:pt x="45054" y="787"/>
                  </a:lnTo>
                  <a:lnTo>
                    <a:pt x="43221" y="394"/>
                  </a:lnTo>
                  <a:lnTo>
                    <a:pt x="41256" y="263"/>
                  </a:lnTo>
                  <a:lnTo>
                    <a:pt x="39423"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11" name="Google Shape;211;p10"/>
            <p:cNvSpPr/>
            <p:nvPr/>
          </p:nvSpPr>
          <p:spPr>
            <a:xfrm>
              <a:off x="3810000" y="2857500"/>
              <a:ext cx="0" cy="0"/>
            </a:xfrm>
            <a:custGeom>
              <a:avLst/>
              <a:gdLst/>
              <a:ahLst/>
              <a:cxnLst/>
              <a:rect l="l" t="t" r="r" b="b"/>
              <a:pathLst>
                <a:path extrusionOk="0">
                  <a:moveTo>
                    <a:pt x="0" y="0"/>
                  </a:moveTo>
                  <a:lnTo>
                    <a:pt x="0"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12" name="Google Shape;212;p10"/>
            <p:cNvSpPr/>
            <p:nvPr/>
          </p:nvSpPr>
          <p:spPr>
            <a:xfrm>
              <a:off x="3810000" y="2857500"/>
              <a:ext cx="0" cy="0"/>
            </a:xfrm>
            <a:custGeom>
              <a:avLst/>
              <a:gdLst/>
              <a:ahLst/>
              <a:cxnLst/>
              <a:rect l="l" t="t" r="r" b="b"/>
              <a:pathLst>
                <a:path fill="none" extrusionOk="0">
                  <a:moveTo>
                    <a:pt x="0" y="0"/>
                  </a:moveTo>
                  <a:lnTo>
                    <a:pt x="0" y="0"/>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13" name="Google Shape;213;p10"/>
            <p:cNvSpPr/>
            <p:nvPr/>
          </p:nvSpPr>
          <p:spPr>
            <a:xfrm>
              <a:off x="1793075" y="1921050"/>
              <a:ext cx="936450" cy="1872900"/>
            </a:xfrm>
            <a:custGeom>
              <a:avLst/>
              <a:gdLst/>
              <a:ahLst/>
              <a:cxnLst/>
              <a:rect l="l" t="t" r="r" b="b"/>
              <a:pathLst>
                <a:path w="37458" h="74916" extrusionOk="0">
                  <a:moveTo>
                    <a:pt x="35493" y="1"/>
                  </a:moveTo>
                  <a:lnTo>
                    <a:pt x="33659" y="132"/>
                  </a:lnTo>
                  <a:lnTo>
                    <a:pt x="31695" y="394"/>
                  </a:lnTo>
                  <a:lnTo>
                    <a:pt x="29861" y="787"/>
                  </a:lnTo>
                  <a:lnTo>
                    <a:pt x="28028" y="1180"/>
                  </a:lnTo>
                  <a:lnTo>
                    <a:pt x="26325" y="1704"/>
                  </a:lnTo>
                  <a:lnTo>
                    <a:pt x="24622" y="2227"/>
                  </a:lnTo>
                  <a:lnTo>
                    <a:pt x="22920" y="2882"/>
                  </a:lnTo>
                  <a:lnTo>
                    <a:pt x="21217" y="3668"/>
                  </a:lnTo>
                  <a:lnTo>
                    <a:pt x="19646" y="4585"/>
                  </a:lnTo>
                  <a:lnTo>
                    <a:pt x="18074" y="5371"/>
                  </a:lnTo>
                  <a:lnTo>
                    <a:pt x="16502" y="6418"/>
                  </a:lnTo>
                  <a:lnTo>
                    <a:pt x="15062" y="7466"/>
                  </a:lnTo>
                  <a:lnTo>
                    <a:pt x="13621" y="8514"/>
                  </a:lnTo>
                  <a:lnTo>
                    <a:pt x="12311" y="9693"/>
                  </a:lnTo>
                  <a:lnTo>
                    <a:pt x="11002" y="11002"/>
                  </a:lnTo>
                  <a:lnTo>
                    <a:pt x="9692" y="12312"/>
                  </a:lnTo>
                  <a:lnTo>
                    <a:pt x="8513" y="13622"/>
                  </a:lnTo>
                  <a:lnTo>
                    <a:pt x="7465" y="15062"/>
                  </a:lnTo>
                  <a:lnTo>
                    <a:pt x="6418" y="16503"/>
                  </a:lnTo>
                  <a:lnTo>
                    <a:pt x="5370" y="18075"/>
                  </a:lnTo>
                  <a:lnTo>
                    <a:pt x="4453" y="19646"/>
                  </a:lnTo>
                  <a:lnTo>
                    <a:pt x="3667" y="21218"/>
                  </a:lnTo>
                  <a:lnTo>
                    <a:pt x="2882" y="22920"/>
                  </a:lnTo>
                  <a:lnTo>
                    <a:pt x="2227" y="24623"/>
                  </a:lnTo>
                  <a:lnTo>
                    <a:pt x="1703" y="26326"/>
                  </a:lnTo>
                  <a:lnTo>
                    <a:pt x="1179" y="28159"/>
                  </a:lnTo>
                  <a:lnTo>
                    <a:pt x="786" y="29862"/>
                  </a:lnTo>
                  <a:lnTo>
                    <a:pt x="393" y="31695"/>
                  </a:lnTo>
                  <a:lnTo>
                    <a:pt x="131" y="33660"/>
                  </a:lnTo>
                  <a:lnTo>
                    <a:pt x="0" y="35493"/>
                  </a:lnTo>
                  <a:lnTo>
                    <a:pt x="0" y="37458"/>
                  </a:lnTo>
                  <a:lnTo>
                    <a:pt x="0" y="39423"/>
                  </a:lnTo>
                  <a:lnTo>
                    <a:pt x="131" y="41256"/>
                  </a:lnTo>
                  <a:lnTo>
                    <a:pt x="393" y="43221"/>
                  </a:lnTo>
                  <a:lnTo>
                    <a:pt x="786" y="45054"/>
                  </a:lnTo>
                  <a:lnTo>
                    <a:pt x="1179" y="46757"/>
                  </a:lnTo>
                  <a:lnTo>
                    <a:pt x="1703" y="48590"/>
                  </a:lnTo>
                  <a:lnTo>
                    <a:pt x="2227" y="50293"/>
                  </a:lnTo>
                  <a:lnTo>
                    <a:pt x="2882" y="51996"/>
                  </a:lnTo>
                  <a:lnTo>
                    <a:pt x="3667" y="53698"/>
                  </a:lnTo>
                  <a:lnTo>
                    <a:pt x="4453" y="55270"/>
                  </a:lnTo>
                  <a:lnTo>
                    <a:pt x="5370" y="56841"/>
                  </a:lnTo>
                  <a:lnTo>
                    <a:pt x="6418" y="58413"/>
                  </a:lnTo>
                  <a:lnTo>
                    <a:pt x="7465" y="59854"/>
                  </a:lnTo>
                  <a:lnTo>
                    <a:pt x="8513" y="61294"/>
                  </a:lnTo>
                  <a:lnTo>
                    <a:pt x="9692" y="62604"/>
                  </a:lnTo>
                  <a:lnTo>
                    <a:pt x="11002" y="63914"/>
                  </a:lnTo>
                  <a:lnTo>
                    <a:pt x="12311" y="65223"/>
                  </a:lnTo>
                  <a:lnTo>
                    <a:pt x="13621" y="66402"/>
                  </a:lnTo>
                  <a:lnTo>
                    <a:pt x="15062" y="67450"/>
                  </a:lnTo>
                  <a:lnTo>
                    <a:pt x="16502" y="68498"/>
                  </a:lnTo>
                  <a:lnTo>
                    <a:pt x="18074" y="69414"/>
                  </a:lnTo>
                  <a:lnTo>
                    <a:pt x="19646" y="70331"/>
                  </a:lnTo>
                  <a:lnTo>
                    <a:pt x="21217" y="71248"/>
                  </a:lnTo>
                  <a:lnTo>
                    <a:pt x="22920" y="71903"/>
                  </a:lnTo>
                  <a:lnTo>
                    <a:pt x="24622" y="72689"/>
                  </a:lnTo>
                  <a:lnTo>
                    <a:pt x="26325" y="73212"/>
                  </a:lnTo>
                  <a:lnTo>
                    <a:pt x="28028" y="73736"/>
                  </a:lnTo>
                  <a:lnTo>
                    <a:pt x="29861" y="74129"/>
                  </a:lnTo>
                  <a:lnTo>
                    <a:pt x="31695" y="74522"/>
                  </a:lnTo>
                  <a:lnTo>
                    <a:pt x="33659" y="74653"/>
                  </a:lnTo>
                  <a:lnTo>
                    <a:pt x="35493" y="74784"/>
                  </a:lnTo>
                  <a:lnTo>
                    <a:pt x="37457" y="74915"/>
                  </a:lnTo>
                  <a:lnTo>
                    <a:pt x="37457"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14" name="Google Shape;214;p10"/>
            <p:cNvSpPr/>
            <p:nvPr/>
          </p:nvSpPr>
          <p:spPr>
            <a:xfrm>
              <a:off x="4890475" y="3937975"/>
              <a:ext cx="890625" cy="887350"/>
            </a:xfrm>
            <a:custGeom>
              <a:avLst/>
              <a:gdLst/>
              <a:ahLst/>
              <a:cxnLst/>
              <a:rect l="l" t="t" r="r" b="b"/>
              <a:pathLst>
                <a:path w="35625" h="35494" extrusionOk="0">
                  <a:moveTo>
                    <a:pt x="1" y="1"/>
                  </a:moveTo>
                  <a:lnTo>
                    <a:pt x="1" y="35493"/>
                  </a:lnTo>
                  <a:lnTo>
                    <a:pt x="1834" y="35493"/>
                  </a:lnTo>
                  <a:lnTo>
                    <a:pt x="3668" y="35362"/>
                  </a:lnTo>
                  <a:lnTo>
                    <a:pt x="5370" y="35100"/>
                  </a:lnTo>
                  <a:lnTo>
                    <a:pt x="7204" y="34838"/>
                  </a:lnTo>
                  <a:lnTo>
                    <a:pt x="8907" y="34445"/>
                  </a:lnTo>
                  <a:lnTo>
                    <a:pt x="10609" y="33922"/>
                  </a:lnTo>
                  <a:lnTo>
                    <a:pt x="12181" y="33398"/>
                  </a:lnTo>
                  <a:lnTo>
                    <a:pt x="13883" y="32743"/>
                  </a:lnTo>
                  <a:lnTo>
                    <a:pt x="15455" y="32088"/>
                  </a:lnTo>
                  <a:lnTo>
                    <a:pt x="16896" y="31302"/>
                  </a:lnTo>
                  <a:lnTo>
                    <a:pt x="18467" y="30385"/>
                  </a:lnTo>
                  <a:lnTo>
                    <a:pt x="19908" y="29469"/>
                  </a:lnTo>
                  <a:lnTo>
                    <a:pt x="21349" y="28552"/>
                  </a:lnTo>
                  <a:lnTo>
                    <a:pt x="22658" y="27373"/>
                  </a:lnTo>
                  <a:lnTo>
                    <a:pt x="23968" y="26325"/>
                  </a:lnTo>
                  <a:lnTo>
                    <a:pt x="25147" y="25147"/>
                  </a:lnTo>
                  <a:lnTo>
                    <a:pt x="26325" y="23968"/>
                  </a:lnTo>
                  <a:lnTo>
                    <a:pt x="27504" y="22658"/>
                  </a:lnTo>
                  <a:lnTo>
                    <a:pt x="28552" y="21349"/>
                  </a:lnTo>
                  <a:lnTo>
                    <a:pt x="29469" y="19908"/>
                  </a:lnTo>
                  <a:lnTo>
                    <a:pt x="30385" y="18467"/>
                  </a:lnTo>
                  <a:lnTo>
                    <a:pt x="31302" y="17027"/>
                  </a:lnTo>
                  <a:lnTo>
                    <a:pt x="32088" y="15455"/>
                  </a:lnTo>
                  <a:lnTo>
                    <a:pt x="32743" y="13883"/>
                  </a:lnTo>
                  <a:lnTo>
                    <a:pt x="33398" y="12181"/>
                  </a:lnTo>
                  <a:lnTo>
                    <a:pt x="33922" y="10609"/>
                  </a:lnTo>
                  <a:lnTo>
                    <a:pt x="34445" y="8907"/>
                  </a:lnTo>
                  <a:lnTo>
                    <a:pt x="34838" y="7204"/>
                  </a:lnTo>
                  <a:lnTo>
                    <a:pt x="35100" y="5501"/>
                  </a:lnTo>
                  <a:lnTo>
                    <a:pt x="35362" y="3668"/>
                  </a:lnTo>
                  <a:lnTo>
                    <a:pt x="35493" y="183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15" name="Google Shape;215;p10"/>
            <p:cNvSpPr/>
            <p:nvPr/>
          </p:nvSpPr>
          <p:spPr>
            <a:xfrm>
              <a:off x="1838900" y="886400"/>
              <a:ext cx="890625" cy="890625"/>
            </a:xfrm>
            <a:custGeom>
              <a:avLst/>
              <a:gdLst/>
              <a:ahLst/>
              <a:cxnLst/>
              <a:rect l="l" t="t" r="r" b="b"/>
              <a:pathLst>
                <a:path w="35625" h="35625" extrusionOk="0">
                  <a:moveTo>
                    <a:pt x="35624" y="1"/>
                  </a:moveTo>
                  <a:lnTo>
                    <a:pt x="33791" y="132"/>
                  </a:lnTo>
                  <a:lnTo>
                    <a:pt x="31957" y="263"/>
                  </a:lnTo>
                  <a:lnTo>
                    <a:pt x="30124" y="525"/>
                  </a:lnTo>
                  <a:lnTo>
                    <a:pt x="28421" y="787"/>
                  </a:lnTo>
                  <a:lnTo>
                    <a:pt x="26718" y="1180"/>
                  </a:lnTo>
                  <a:lnTo>
                    <a:pt x="25016" y="1703"/>
                  </a:lnTo>
                  <a:lnTo>
                    <a:pt x="23313" y="2227"/>
                  </a:lnTo>
                  <a:lnTo>
                    <a:pt x="21742" y="2882"/>
                  </a:lnTo>
                  <a:lnTo>
                    <a:pt x="20170" y="3537"/>
                  </a:lnTo>
                  <a:lnTo>
                    <a:pt x="18598" y="4323"/>
                  </a:lnTo>
                  <a:lnTo>
                    <a:pt x="17158" y="5240"/>
                  </a:lnTo>
                  <a:lnTo>
                    <a:pt x="15717" y="6156"/>
                  </a:lnTo>
                  <a:lnTo>
                    <a:pt x="14276" y="7073"/>
                  </a:lnTo>
                  <a:lnTo>
                    <a:pt x="12967" y="8252"/>
                  </a:lnTo>
                  <a:lnTo>
                    <a:pt x="11657" y="9300"/>
                  </a:lnTo>
                  <a:lnTo>
                    <a:pt x="10478" y="10478"/>
                  </a:lnTo>
                  <a:lnTo>
                    <a:pt x="9300" y="11657"/>
                  </a:lnTo>
                  <a:lnTo>
                    <a:pt x="8121" y="12967"/>
                  </a:lnTo>
                  <a:lnTo>
                    <a:pt x="7073" y="14407"/>
                  </a:lnTo>
                  <a:lnTo>
                    <a:pt x="6156" y="15717"/>
                  </a:lnTo>
                  <a:lnTo>
                    <a:pt x="5109" y="17158"/>
                  </a:lnTo>
                  <a:lnTo>
                    <a:pt x="4323" y="18729"/>
                  </a:lnTo>
                  <a:lnTo>
                    <a:pt x="3537" y="20170"/>
                  </a:lnTo>
                  <a:lnTo>
                    <a:pt x="2882" y="21742"/>
                  </a:lnTo>
                  <a:lnTo>
                    <a:pt x="2227" y="23444"/>
                  </a:lnTo>
                  <a:lnTo>
                    <a:pt x="1572" y="25016"/>
                  </a:lnTo>
                  <a:lnTo>
                    <a:pt x="1180" y="26718"/>
                  </a:lnTo>
                  <a:lnTo>
                    <a:pt x="787" y="28421"/>
                  </a:lnTo>
                  <a:lnTo>
                    <a:pt x="394" y="30255"/>
                  </a:lnTo>
                  <a:lnTo>
                    <a:pt x="263" y="31957"/>
                  </a:lnTo>
                  <a:lnTo>
                    <a:pt x="132" y="33791"/>
                  </a:lnTo>
                  <a:lnTo>
                    <a:pt x="1" y="35624"/>
                  </a:lnTo>
                  <a:lnTo>
                    <a:pt x="35624" y="35624"/>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16" name="Google Shape;216;p10"/>
            <p:cNvSpPr/>
            <p:nvPr/>
          </p:nvSpPr>
          <p:spPr>
            <a:xfrm>
              <a:off x="1838900" y="886400"/>
              <a:ext cx="890625" cy="890625"/>
            </a:xfrm>
            <a:custGeom>
              <a:avLst/>
              <a:gdLst/>
              <a:ahLst/>
              <a:cxnLst/>
              <a:rect l="l" t="t" r="r" b="b"/>
              <a:pathLst>
                <a:path w="35625" h="35625" fill="none" extrusionOk="0">
                  <a:moveTo>
                    <a:pt x="35624" y="1"/>
                  </a:moveTo>
                  <a:lnTo>
                    <a:pt x="35624" y="35624"/>
                  </a:lnTo>
                  <a:lnTo>
                    <a:pt x="1" y="35624"/>
                  </a:lnTo>
                  <a:lnTo>
                    <a:pt x="1" y="35624"/>
                  </a:lnTo>
                  <a:lnTo>
                    <a:pt x="132" y="33791"/>
                  </a:lnTo>
                  <a:lnTo>
                    <a:pt x="263" y="31957"/>
                  </a:lnTo>
                  <a:lnTo>
                    <a:pt x="394" y="30255"/>
                  </a:lnTo>
                  <a:lnTo>
                    <a:pt x="787" y="28421"/>
                  </a:lnTo>
                  <a:lnTo>
                    <a:pt x="1180" y="26718"/>
                  </a:lnTo>
                  <a:lnTo>
                    <a:pt x="1572" y="25016"/>
                  </a:lnTo>
                  <a:lnTo>
                    <a:pt x="2227" y="23444"/>
                  </a:lnTo>
                  <a:lnTo>
                    <a:pt x="2882" y="21742"/>
                  </a:lnTo>
                  <a:lnTo>
                    <a:pt x="3537" y="20170"/>
                  </a:lnTo>
                  <a:lnTo>
                    <a:pt x="4323" y="18729"/>
                  </a:lnTo>
                  <a:lnTo>
                    <a:pt x="5109" y="17158"/>
                  </a:lnTo>
                  <a:lnTo>
                    <a:pt x="6156" y="15717"/>
                  </a:lnTo>
                  <a:lnTo>
                    <a:pt x="7073" y="14407"/>
                  </a:lnTo>
                  <a:lnTo>
                    <a:pt x="8121" y="12967"/>
                  </a:lnTo>
                  <a:lnTo>
                    <a:pt x="9300" y="11657"/>
                  </a:lnTo>
                  <a:lnTo>
                    <a:pt x="10478" y="10478"/>
                  </a:lnTo>
                  <a:lnTo>
                    <a:pt x="11657" y="9300"/>
                  </a:lnTo>
                  <a:lnTo>
                    <a:pt x="12967" y="8252"/>
                  </a:lnTo>
                  <a:lnTo>
                    <a:pt x="14276" y="7073"/>
                  </a:lnTo>
                  <a:lnTo>
                    <a:pt x="15717" y="6156"/>
                  </a:lnTo>
                  <a:lnTo>
                    <a:pt x="17158" y="5240"/>
                  </a:lnTo>
                  <a:lnTo>
                    <a:pt x="18598" y="4323"/>
                  </a:lnTo>
                  <a:lnTo>
                    <a:pt x="20170" y="3537"/>
                  </a:lnTo>
                  <a:lnTo>
                    <a:pt x="21742" y="2882"/>
                  </a:lnTo>
                  <a:lnTo>
                    <a:pt x="23313" y="2227"/>
                  </a:lnTo>
                  <a:lnTo>
                    <a:pt x="25016" y="1703"/>
                  </a:lnTo>
                  <a:lnTo>
                    <a:pt x="26718" y="1180"/>
                  </a:lnTo>
                  <a:lnTo>
                    <a:pt x="28421" y="787"/>
                  </a:lnTo>
                  <a:lnTo>
                    <a:pt x="30124" y="525"/>
                  </a:lnTo>
                  <a:lnTo>
                    <a:pt x="31957" y="263"/>
                  </a:lnTo>
                  <a:lnTo>
                    <a:pt x="33791" y="132"/>
                  </a:lnTo>
                  <a:lnTo>
                    <a:pt x="35624" y="1"/>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17" name="Google Shape;217;p10"/>
            <p:cNvSpPr/>
            <p:nvPr/>
          </p:nvSpPr>
          <p:spPr>
            <a:xfrm>
              <a:off x="1838900" y="3937975"/>
              <a:ext cx="890625" cy="887350"/>
            </a:xfrm>
            <a:custGeom>
              <a:avLst/>
              <a:gdLst/>
              <a:ahLst/>
              <a:cxnLst/>
              <a:rect l="l" t="t" r="r" b="b"/>
              <a:pathLst>
                <a:path w="35625" h="35494" extrusionOk="0">
                  <a:moveTo>
                    <a:pt x="1" y="1"/>
                  </a:moveTo>
                  <a:lnTo>
                    <a:pt x="132" y="1834"/>
                  </a:lnTo>
                  <a:lnTo>
                    <a:pt x="263" y="3668"/>
                  </a:lnTo>
                  <a:lnTo>
                    <a:pt x="394" y="5501"/>
                  </a:lnTo>
                  <a:lnTo>
                    <a:pt x="787" y="7204"/>
                  </a:lnTo>
                  <a:lnTo>
                    <a:pt x="1180" y="8907"/>
                  </a:lnTo>
                  <a:lnTo>
                    <a:pt x="1572" y="10609"/>
                  </a:lnTo>
                  <a:lnTo>
                    <a:pt x="2227" y="12181"/>
                  </a:lnTo>
                  <a:lnTo>
                    <a:pt x="2882" y="13883"/>
                  </a:lnTo>
                  <a:lnTo>
                    <a:pt x="3537" y="15455"/>
                  </a:lnTo>
                  <a:lnTo>
                    <a:pt x="4323" y="17027"/>
                  </a:lnTo>
                  <a:lnTo>
                    <a:pt x="5240" y="18467"/>
                  </a:lnTo>
                  <a:lnTo>
                    <a:pt x="6156" y="19908"/>
                  </a:lnTo>
                  <a:lnTo>
                    <a:pt x="7073" y="21349"/>
                  </a:lnTo>
                  <a:lnTo>
                    <a:pt x="8121" y="22658"/>
                  </a:lnTo>
                  <a:lnTo>
                    <a:pt x="9300" y="23968"/>
                  </a:lnTo>
                  <a:lnTo>
                    <a:pt x="10478" y="25147"/>
                  </a:lnTo>
                  <a:lnTo>
                    <a:pt x="11657" y="26325"/>
                  </a:lnTo>
                  <a:lnTo>
                    <a:pt x="12967" y="27373"/>
                  </a:lnTo>
                  <a:lnTo>
                    <a:pt x="14276" y="28552"/>
                  </a:lnTo>
                  <a:lnTo>
                    <a:pt x="15717" y="29469"/>
                  </a:lnTo>
                  <a:lnTo>
                    <a:pt x="17158" y="30385"/>
                  </a:lnTo>
                  <a:lnTo>
                    <a:pt x="18598" y="31302"/>
                  </a:lnTo>
                  <a:lnTo>
                    <a:pt x="20170" y="32088"/>
                  </a:lnTo>
                  <a:lnTo>
                    <a:pt x="21742" y="32743"/>
                  </a:lnTo>
                  <a:lnTo>
                    <a:pt x="23313" y="33398"/>
                  </a:lnTo>
                  <a:lnTo>
                    <a:pt x="25016" y="33922"/>
                  </a:lnTo>
                  <a:lnTo>
                    <a:pt x="26718" y="34445"/>
                  </a:lnTo>
                  <a:lnTo>
                    <a:pt x="28421" y="34838"/>
                  </a:lnTo>
                  <a:lnTo>
                    <a:pt x="30124" y="35100"/>
                  </a:lnTo>
                  <a:lnTo>
                    <a:pt x="31957" y="35362"/>
                  </a:lnTo>
                  <a:lnTo>
                    <a:pt x="33791" y="35493"/>
                  </a:lnTo>
                  <a:lnTo>
                    <a:pt x="35624" y="35493"/>
                  </a:lnTo>
                  <a:lnTo>
                    <a:pt x="3562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18" name="Google Shape;218;p10"/>
            <p:cNvSpPr/>
            <p:nvPr/>
          </p:nvSpPr>
          <p:spPr>
            <a:xfrm>
              <a:off x="5970975" y="2052025"/>
              <a:ext cx="458400" cy="1610950"/>
            </a:xfrm>
            <a:custGeom>
              <a:avLst/>
              <a:gdLst/>
              <a:ahLst/>
              <a:cxnLst/>
              <a:rect l="l" t="t" r="r" b="b"/>
              <a:pathLst>
                <a:path w="18336" h="64438" extrusionOk="0">
                  <a:moveTo>
                    <a:pt x="0" y="1"/>
                  </a:moveTo>
                  <a:lnTo>
                    <a:pt x="0" y="64437"/>
                  </a:lnTo>
                  <a:lnTo>
                    <a:pt x="2096" y="63128"/>
                  </a:lnTo>
                  <a:lnTo>
                    <a:pt x="3929" y="61687"/>
                  </a:lnTo>
                  <a:lnTo>
                    <a:pt x="5763" y="60115"/>
                  </a:lnTo>
                  <a:lnTo>
                    <a:pt x="7466" y="58544"/>
                  </a:lnTo>
                  <a:lnTo>
                    <a:pt x="9168" y="56841"/>
                  </a:lnTo>
                  <a:lnTo>
                    <a:pt x="10609" y="55008"/>
                  </a:lnTo>
                  <a:lnTo>
                    <a:pt x="12050" y="53043"/>
                  </a:lnTo>
                  <a:lnTo>
                    <a:pt x="13359" y="50948"/>
                  </a:lnTo>
                  <a:lnTo>
                    <a:pt x="14407" y="48852"/>
                  </a:lnTo>
                  <a:lnTo>
                    <a:pt x="15455" y="46626"/>
                  </a:lnTo>
                  <a:lnTo>
                    <a:pt x="16241" y="44399"/>
                  </a:lnTo>
                  <a:lnTo>
                    <a:pt x="17026" y="42042"/>
                  </a:lnTo>
                  <a:lnTo>
                    <a:pt x="17550" y="39684"/>
                  </a:lnTo>
                  <a:lnTo>
                    <a:pt x="17943" y="37196"/>
                  </a:lnTo>
                  <a:lnTo>
                    <a:pt x="18205" y="34707"/>
                  </a:lnTo>
                  <a:lnTo>
                    <a:pt x="18336" y="32219"/>
                  </a:lnTo>
                  <a:lnTo>
                    <a:pt x="18205" y="29731"/>
                  </a:lnTo>
                  <a:lnTo>
                    <a:pt x="17943" y="27111"/>
                  </a:lnTo>
                  <a:lnTo>
                    <a:pt x="17550" y="24754"/>
                  </a:lnTo>
                  <a:lnTo>
                    <a:pt x="17026" y="22396"/>
                  </a:lnTo>
                  <a:lnTo>
                    <a:pt x="16241" y="20039"/>
                  </a:lnTo>
                  <a:lnTo>
                    <a:pt x="15455" y="17681"/>
                  </a:lnTo>
                  <a:lnTo>
                    <a:pt x="14407" y="15586"/>
                  </a:lnTo>
                  <a:lnTo>
                    <a:pt x="13359" y="13490"/>
                  </a:lnTo>
                  <a:lnTo>
                    <a:pt x="12050" y="11395"/>
                  </a:lnTo>
                  <a:lnTo>
                    <a:pt x="10609" y="9430"/>
                  </a:lnTo>
                  <a:lnTo>
                    <a:pt x="9168" y="7597"/>
                  </a:lnTo>
                  <a:lnTo>
                    <a:pt x="7466" y="5894"/>
                  </a:lnTo>
                  <a:lnTo>
                    <a:pt x="5763" y="4323"/>
                  </a:lnTo>
                  <a:lnTo>
                    <a:pt x="3929" y="2751"/>
                  </a:lnTo>
                  <a:lnTo>
                    <a:pt x="2096" y="1310"/>
                  </a:lnTo>
                  <a:lnTo>
                    <a:pt x="0"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19" name="Google Shape;219;p10"/>
            <p:cNvSpPr/>
            <p:nvPr/>
          </p:nvSpPr>
          <p:spPr>
            <a:xfrm>
              <a:off x="3004525" y="238125"/>
              <a:ext cx="1610950" cy="458400"/>
            </a:xfrm>
            <a:custGeom>
              <a:avLst/>
              <a:gdLst/>
              <a:ahLst/>
              <a:cxnLst/>
              <a:rect l="l" t="t" r="r" b="b"/>
              <a:pathLst>
                <a:path w="64438" h="18336" extrusionOk="0">
                  <a:moveTo>
                    <a:pt x="32219" y="0"/>
                  </a:moveTo>
                  <a:lnTo>
                    <a:pt x="29731" y="131"/>
                  </a:lnTo>
                  <a:lnTo>
                    <a:pt x="27242" y="393"/>
                  </a:lnTo>
                  <a:lnTo>
                    <a:pt x="24754" y="786"/>
                  </a:lnTo>
                  <a:lnTo>
                    <a:pt x="22396" y="1310"/>
                  </a:lnTo>
                  <a:lnTo>
                    <a:pt x="20039" y="2096"/>
                  </a:lnTo>
                  <a:lnTo>
                    <a:pt x="17812" y="2881"/>
                  </a:lnTo>
                  <a:lnTo>
                    <a:pt x="15586" y="3929"/>
                  </a:lnTo>
                  <a:lnTo>
                    <a:pt x="13490" y="4977"/>
                  </a:lnTo>
                  <a:lnTo>
                    <a:pt x="11395" y="6287"/>
                  </a:lnTo>
                  <a:lnTo>
                    <a:pt x="9430" y="7727"/>
                  </a:lnTo>
                  <a:lnTo>
                    <a:pt x="7597" y="9168"/>
                  </a:lnTo>
                  <a:lnTo>
                    <a:pt x="5894" y="10870"/>
                  </a:lnTo>
                  <a:lnTo>
                    <a:pt x="4323" y="12573"/>
                  </a:lnTo>
                  <a:lnTo>
                    <a:pt x="2751" y="14407"/>
                  </a:lnTo>
                  <a:lnTo>
                    <a:pt x="1310" y="16240"/>
                  </a:lnTo>
                  <a:lnTo>
                    <a:pt x="1" y="18336"/>
                  </a:lnTo>
                  <a:lnTo>
                    <a:pt x="64437" y="18336"/>
                  </a:lnTo>
                  <a:lnTo>
                    <a:pt x="63128" y="16240"/>
                  </a:lnTo>
                  <a:lnTo>
                    <a:pt x="61687" y="14407"/>
                  </a:lnTo>
                  <a:lnTo>
                    <a:pt x="60115" y="12573"/>
                  </a:lnTo>
                  <a:lnTo>
                    <a:pt x="58544" y="10870"/>
                  </a:lnTo>
                  <a:lnTo>
                    <a:pt x="56841" y="9168"/>
                  </a:lnTo>
                  <a:lnTo>
                    <a:pt x="55008" y="7727"/>
                  </a:lnTo>
                  <a:lnTo>
                    <a:pt x="53043" y="6287"/>
                  </a:lnTo>
                  <a:lnTo>
                    <a:pt x="50948" y="4977"/>
                  </a:lnTo>
                  <a:lnTo>
                    <a:pt x="48852" y="3929"/>
                  </a:lnTo>
                  <a:lnTo>
                    <a:pt x="46757" y="2881"/>
                  </a:lnTo>
                  <a:lnTo>
                    <a:pt x="44399" y="2096"/>
                  </a:lnTo>
                  <a:lnTo>
                    <a:pt x="42042" y="1310"/>
                  </a:lnTo>
                  <a:lnTo>
                    <a:pt x="39684" y="786"/>
                  </a:lnTo>
                  <a:lnTo>
                    <a:pt x="37327" y="393"/>
                  </a:lnTo>
                  <a:lnTo>
                    <a:pt x="34707" y="131"/>
                  </a:lnTo>
                  <a:lnTo>
                    <a:pt x="32219"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20" name="Google Shape;220;p10"/>
            <p:cNvSpPr/>
            <p:nvPr/>
          </p:nvSpPr>
          <p:spPr>
            <a:xfrm>
              <a:off x="2994700" y="5018475"/>
              <a:ext cx="1607675" cy="458400"/>
            </a:xfrm>
            <a:custGeom>
              <a:avLst/>
              <a:gdLst/>
              <a:ahLst/>
              <a:cxnLst/>
              <a:rect l="l" t="t" r="r" b="b"/>
              <a:pathLst>
                <a:path w="64307" h="18336" extrusionOk="0">
                  <a:moveTo>
                    <a:pt x="1" y="0"/>
                  </a:moveTo>
                  <a:lnTo>
                    <a:pt x="1180" y="2096"/>
                  </a:lnTo>
                  <a:lnTo>
                    <a:pt x="2620" y="3929"/>
                  </a:lnTo>
                  <a:lnTo>
                    <a:pt x="4192" y="5763"/>
                  </a:lnTo>
                  <a:lnTo>
                    <a:pt x="5763" y="7466"/>
                  </a:lnTo>
                  <a:lnTo>
                    <a:pt x="7597" y="9168"/>
                  </a:lnTo>
                  <a:lnTo>
                    <a:pt x="9431" y="10609"/>
                  </a:lnTo>
                  <a:lnTo>
                    <a:pt x="11395" y="12050"/>
                  </a:lnTo>
                  <a:lnTo>
                    <a:pt x="13360" y="13228"/>
                  </a:lnTo>
                  <a:lnTo>
                    <a:pt x="15455" y="14407"/>
                  </a:lnTo>
                  <a:lnTo>
                    <a:pt x="17682" y="15455"/>
                  </a:lnTo>
                  <a:lnTo>
                    <a:pt x="19908" y="16241"/>
                  </a:lnTo>
                  <a:lnTo>
                    <a:pt x="22265" y="17026"/>
                  </a:lnTo>
                  <a:lnTo>
                    <a:pt x="24623" y="17550"/>
                  </a:lnTo>
                  <a:lnTo>
                    <a:pt x="27111" y="17943"/>
                  </a:lnTo>
                  <a:lnTo>
                    <a:pt x="29600" y="18205"/>
                  </a:lnTo>
                  <a:lnTo>
                    <a:pt x="32088" y="18336"/>
                  </a:lnTo>
                  <a:lnTo>
                    <a:pt x="34708" y="18205"/>
                  </a:lnTo>
                  <a:lnTo>
                    <a:pt x="37196" y="17943"/>
                  </a:lnTo>
                  <a:lnTo>
                    <a:pt x="39553" y="17550"/>
                  </a:lnTo>
                  <a:lnTo>
                    <a:pt x="42042" y="17026"/>
                  </a:lnTo>
                  <a:lnTo>
                    <a:pt x="44399" y="16241"/>
                  </a:lnTo>
                  <a:lnTo>
                    <a:pt x="46626" y="15455"/>
                  </a:lnTo>
                  <a:lnTo>
                    <a:pt x="48721" y="14407"/>
                  </a:lnTo>
                  <a:lnTo>
                    <a:pt x="50948" y="13359"/>
                  </a:lnTo>
                  <a:lnTo>
                    <a:pt x="52912" y="12050"/>
                  </a:lnTo>
                  <a:lnTo>
                    <a:pt x="54877" y="10609"/>
                  </a:lnTo>
                  <a:lnTo>
                    <a:pt x="56710" y="9168"/>
                  </a:lnTo>
                  <a:lnTo>
                    <a:pt x="58413" y="7466"/>
                  </a:lnTo>
                  <a:lnTo>
                    <a:pt x="60115" y="5763"/>
                  </a:lnTo>
                  <a:lnTo>
                    <a:pt x="61556" y="3929"/>
                  </a:lnTo>
                  <a:lnTo>
                    <a:pt x="62997" y="2096"/>
                  </a:lnTo>
                  <a:lnTo>
                    <a:pt x="64306"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21" name="Google Shape;221;p10"/>
            <p:cNvSpPr/>
            <p:nvPr/>
          </p:nvSpPr>
          <p:spPr>
            <a:xfrm>
              <a:off x="2873550" y="3937975"/>
              <a:ext cx="1872900" cy="936450"/>
            </a:xfrm>
            <a:custGeom>
              <a:avLst/>
              <a:gdLst/>
              <a:ahLst/>
              <a:cxnLst/>
              <a:rect l="l" t="t" r="r" b="b"/>
              <a:pathLst>
                <a:path w="74916" h="37458" extrusionOk="0">
                  <a:moveTo>
                    <a:pt x="1" y="1"/>
                  </a:moveTo>
                  <a:lnTo>
                    <a:pt x="1" y="1965"/>
                  </a:lnTo>
                  <a:lnTo>
                    <a:pt x="132" y="3799"/>
                  </a:lnTo>
                  <a:lnTo>
                    <a:pt x="394" y="5763"/>
                  </a:lnTo>
                  <a:lnTo>
                    <a:pt x="787" y="7597"/>
                  </a:lnTo>
                  <a:lnTo>
                    <a:pt x="1180" y="9430"/>
                  </a:lnTo>
                  <a:lnTo>
                    <a:pt x="1704" y="11133"/>
                  </a:lnTo>
                  <a:lnTo>
                    <a:pt x="2227" y="12836"/>
                  </a:lnTo>
                  <a:lnTo>
                    <a:pt x="2882" y="14538"/>
                  </a:lnTo>
                  <a:lnTo>
                    <a:pt x="3668" y="16241"/>
                  </a:lnTo>
                  <a:lnTo>
                    <a:pt x="4585" y="17812"/>
                  </a:lnTo>
                  <a:lnTo>
                    <a:pt x="5371" y="19384"/>
                  </a:lnTo>
                  <a:lnTo>
                    <a:pt x="6418" y="20956"/>
                  </a:lnTo>
                  <a:lnTo>
                    <a:pt x="7466" y="22396"/>
                  </a:lnTo>
                  <a:lnTo>
                    <a:pt x="8514" y="23837"/>
                  </a:lnTo>
                  <a:lnTo>
                    <a:pt x="9693" y="25147"/>
                  </a:lnTo>
                  <a:lnTo>
                    <a:pt x="11002" y="26456"/>
                  </a:lnTo>
                  <a:lnTo>
                    <a:pt x="12312" y="27766"/>
                  </a:lnTo>
                  <a:lnTo>
                    <a:pt x="13622" y="28945"/>
                  </a:lnTo>
                  <a:lnTo>
                    <a:pt x="15062" y="29993"/>
                  </a:lnTo>
                  <a:lnTo>
                    <a:pt x="16503" y="31040"/>
                  </a:lnTo>
                  <a:lnTo>
                    <a:pt x="18075" y="32088"/>
                  </a:lnTo>
                  <a:lnTo>
                    <a:pt x="19646" y="33005"/>
                  </a:lnTo>
                  <a:lnTo>
                    <a:pt x="21218" y="33791"/>
                  </a:lnTo>
                  <a:lnTo>
                    <a:pt x="22920" y="34576"/>
                  </a:lnTo>
                  <a:lnTo>
                    <a:pt x="24623" y="35231"/>
                  </a:lnTo>
                  <a:lnTo>
                    <a:pt x="26326" y="35755"/>
                  </a:lnTo>
                  <a:lnTo>
                    <a:pt x="28159" y="36279"/>
                  </a:lnTo>
                  <a:lnTo>
                    <a:pt x="29862" y="36672"/>
                  </a:lnTo>
                  <a:lnTo>
                    <a:pt x="31695" y="37065"/>
                  </a:lnTo>
                  <a:lnTo>
                    <a:pt x="33660" y="37327"/>
                  </a:lnTo>
                  <a:lnTo>
                    <a:pt x="35493" y="37458"/>
                  </a:lnTo>
                  <a:lnTo>
                    <a:pt x="39423" y="37458"/>
                  </a:lnTo>
                  <a:lnTo>
                    <a:pt x="41256" y="37327"/>
                  </a:lnTo>
                  <a:lnTo>
                    <a:pt x="43221" y="37065"/>
                  </a:lnTo>
                  <a:lnTo>
                    <a:pt x="45054" y="36672"/>
                  </a:lnTo>
                  <a:lnTo>
                    <a:pt x="46757" y="36279"/>
                  </a:lnTo>
                  <a:lnTo>
                    <a:pt x="48590" y="35755"/>
                  </a:lnTo>
                  <a:lnTo>
                    <a:pt x="50293" y="35231"/>
                  </a:lnTo>
                  <a:lnTo>
                    <a:pt x="51996" y="34576"/>
                  </a:lnTo>
                  <a:lnTo>
                    <a:pt x="53698" y="33791"/>
                  </a:lnTo>
                  <a:lnTo>
                    <a:pt x="55270" y="33005"/>
                  </a:lnTo>
                  <a:lnTo>
                    <a:pt x="56841" y="32088"/>
                  </a:lnTo>
                  <a:lnTo>
                    <a:pt x="58413" y="31040"/>
                  </a:lnTo>
                  <a:lnTo>
                    <a:pt x="59854" y="29993"/>
                  </a:lnTo>
                  <a:lnTo>
                    <a:pt x="61294" y="28945"/>
                  </a:lnTo>
                  <a:lnTo>
                    <a:pt x="62604" y="27766"/>
                  </a:lnTo>
                  <a:lnTo>
                    <a:pt x="63914" y="26456"/>
                  </a:lnTo>
                  <a:lnTo>
                    <a:pt x="65223" y="25147"/>
                  </a:lnTo>
                  <a:lnTo>
                    <a:pt x="66402" y="23837"/>
                  </a:lnTo>
                  <a:lnTo>
                    <a:pt x="67450" y="22396"/>
                  </a:lnTo>
                  <a:lnTo>
                    <a:pt x="68498" y="20956"/>
                  </a:lnTo>
                  <a:lnTo>
                    <a:pt x="69414" y="19384"/>
                  </a:lnTo>
                  <a:lnTo>
                    <a:pt x="70331" y="17812"/>
                  </a:lnTo>
                  <a:lnTo>
                    <a:pt x="71248" y="16241"/>
                  </a:lnTo>
                  <a:lnTo>
                    <a:pt x="71903" y="14538"/>
                  </a:lnTo>
                  <a:lnTo>
                    <a:pt x="72558" y="12836"/>
                  </a:lnTo>
                  <a:lnTo>
                    <a:pt x="73212" y="11133"/>
                  </a:lnTo>
                  <a:lnTo>
                    <a:pt x="73736" y="9430"/>
                  </a:lnTo>
                  <a:lnTo>
                    <a:pt x="74129" y="7597"/>
                  </a:lnTo>
                  <a:lnTo>
                    <a:pt x="74522" y="5763"/>
                  </a:lnTo>
                  <a:lnTo>
                    <a:pt x="74653" y="3799"/>
                  </a:lnTo>
                  <a:lnTo>
                    <a:pt x="74784" y="1965"/>
                  </a:lnTo>
                  <a:lnTo>
                    <a:pt x="7491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22" name="Google Shape;222;p10"/>
            <p:cNvSpPr/>
            <p:nvPr/>
          </p:nvSpPr>
          <p:spPr>
            <a:xfrm>
              <a:off x="4890475" y="1921050"/>
              <a:ext cx="936450" cy="1872900"/>
            </a:xfrm>
            <a:custGeom>
              <a:avLst/>
              <a:gdLst/>
              <a:ahLst/>
              <a:cxnLst/>
              <a:rect l="l" t="t" r="r" b="b"/>
              <a:pathLst>
                <a:path w="37458" h="74916" extrusionOk="0">
                  <a:moveTo>
                    <a:pt x="1" y="1"/>
                  </a:moveTo>
                  <a:lnTo>
                    <a:pt x="1" y="74915"/>
                  </a:lnTo>
                  <a:lnTo>
                    <a:pt x="1965" y="74784"/>
                  </a:lnTo>
                  <a:lnTo>
                    <a:pt x="3799" y="74653"/>
                  </a:lnTo>
                  <a:lnTo>
                    <a:pt x="5763" y="74522"/>
                  </a:lnTo>
                  <a:lnTo>
                    <a:pt x="7597" y="74129"/>
                  </a:lnTo>
                  <a:lnTo>
                    <a:pt x="9430" y="73736"/>
                  </a:lnTo>
                  <a:lnTo>
                    <a:pt x="11133" y="73212"/>
                  </a:lnTo>
                  <a:lnTo>
                    <a:pt x="12836" y="72689"/>
                  </a:lnTo>
                  <a:lnTo>
                    <a:pt x="14538" y="71903"/>
                  </a:lnTo>
                  <a:lnTo>
                    <a:pt x="16241" y="71248"/>
                  </a:lnTo>
                  <a:lnTo>
                    <a:pt x="17812" y="70331"/>
                  </a:lnTo>
                  <a:lnTo>
                    <a:pt x="19384" y="69414"/>
                  </a:lnTo>
                  <a:lnTo>
                    <a:pt x="20956" y="68498"/>
                  </a:lnTo>
                  <a:lnTo>
                    <a:pt x="22396" y="67450"/>
                  </a:lnTo>
                  <a:lnTo>
                    <a:pt x="23837" y="66402"/>
                  </a:lnTo>
                  <a:lnTo>
                    <a:pt x="25147" y="65223"/>
                  </a:lnTo>
                  <a:lnTo>
                    <a:pt x="26456" y="63914"/>
                  </a:lnTo>
                  <a:lnTo>
                    <a:pt x="27766" y="62604"/>
                  </a:lnTo>
                  <a:lnTo>
                    <a:pt x="28945" y="61294"/>
                  </a:lnTo>
                  <a:lnTo>
                    <a:pt x="29993" y="59854"/>
                  </a:lnTo>
                  <a:lnTo>
                    <a:pt x="31040" y="58413"/>
                  </a:lnTo>
                  <a:lnTo>
                    <a:pt x="32088" y="56841"/>
                  </a:lnTo>
                  <a:lnTo>
                    <a:pt x="33005" y="55270"/>
                  </a:lnTo>
                  <a:lnTo>
                    <a:pt x="33791" y="53698"/>
                  </a:lnTo>
                  <a:lnTo>
                    <a:pt x="34576" y="51996"/>
                  </a:lnTo>
                  <a:lnTo>
                    <a:pt x="35231" y="50293"/>
                  </a:lnTo>
                  <a:lnTo>
                    <a:pt x="35755" y="48590"/>
                  </a:lnTo>
                  <a:lnTo>
                    <a:pt x="36279" y="46757"/>
                  </a:lnTo>
                  <a:lnTo>
                    <a:pt x="36672" y="45054"/>
                  </a:lnTo>
                  <a:lnTo>
                    <a:pt x="37065" y="43221"/>
                  </a:lnTo>
                  <a:lnTo>
                    <a:pt x="37327" y="41256"/>
                  </a:lnTo>
                  <a:lnTo>
                    <a:pt x="37458" y="39423"/>
                  </a:lnTo>
                  <a:lnTo>
                    <a:pt x="37458" y="37458"/>
                  </a:lnTo>
                  <a:lnTo>
                    <a:pt x="37458" y="35493"/>
                  </a:lnTo>
                  <a:lnTo>
                    <a:pt x="37327" y="33660"/>
                  </a:lnTo>
                  <a:lnTo>
                    <a:pt x="37065" y="31695"/>
                  </a:lnTo>
                  <a:lnTo>
                    <a:pt x="36672" y="29862"/>
                  </a:lnTo>
                  <a:lnTo>
                    <a:pt x="36279" y="28159"/>
                  </a:lnTo>
                  <a:lnTo>
                    <a:pt x="35755" y="26326"/>
                  </a:lnTo>
                  <a:lnTo>
                    <a:pt x="35231" y="24623"/>
                  </a:lnTo>
                  <a:lnTo>
                    <a:pt x="34576" y="22920"/>
                  </a:lnTo>
                  <a:lnTo>
                    <a:pt x="33791" y="21218"/>
                  </a:lnTo>
                  <a:lnTo>
                    <a:pt x="33005" y="19646"/>
                  </a:lnTo>
                  <a:lnTo>
                    <a:pt x="32088" y="18075"/>
                  </a:lnTo>
                  <a:lnTo>
                    <a:pt x="31040" y="16503"/>
                  </a:lnTo>
                  <a:lnTo>
                    <a:pt x="29993" y="15062"/>
                  </a:lnTo>
                  <a:lnTo>
                    <a:pt x="28945" y="13622"/>
                  </a:lnTo>
                  <a:lnTo>
                    <a:pt x="27766" y="12312"/>
                  </a:lnTo>
                  <a:lnTo>
                    <a:pt x="26456" y="11002"/>
                  </a:lnTo>
                  <a:lnTo>
                    <a:pt x="25147" y="9693"/>
                  </a:lnTo>
                  <a:lnTo>
                    <a:pt x="23837" y="8514"/>
                  </a:lnTo>
                  <a:lnTo>
                    <a:pt x="22396" y="7466"/>
                  </a:lnTo>
                  <a:lnTo>
                    <a:pt x="20956" y="6418"/>
                  </a:lnTo>
                  <a:lnTo>
                    <a:pt x="19384" y="5371"/>
                  </a:lnTo>
                  <a:lnTo>
                    <a:pt x="17812" y="4585"/>
                  </a:lnTo>
                  <a:lnTo>
                    <a:pt x="16241" y="3668"/>
                  </a:lnTo>
                  <a:lnTo>
                    <a:pt x="14538" y="2882"/>
                  </a:lnTo>
                  <a:lnTo>
                    <a:pt x="12836" y="2227"/>
                  </a:lnTo>
                  <a:lnTo>
                    <a:pt x="11133" y="1704"/>
                  </a:lnTo>
                  <a:lnTo>
                    <a:pt x="9430" y="1180"/>
                  </a:lnTo>
                  <a:lnTo>
                    <a:pt x="7597" y="787"/>
                  </a:lnTo>
                  <a:lnTo>
                    <a:pt x="5763" y="394"/>
                  </a:lnTo>
                  <a:lnTo>
                    <a:pt x="3799" y="132"/>
                  </a:lnTo>
                  <a:lnTo>
                    <a:pt x="1965"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23" name="Google Shape;223;p10"/>
            <p:cNvSpPr/>
            <p:nvPr/>
          </p:nvSpPr>
          <p:spPr>
            <a:xfrm>
              <a:off x="2873550" y="840575"/>
              <a:ext cx="1872900" cy="936450"/>
            </a:xfrm>
            <a:custGeom>
              <a:avLst/>
              <a:gdLst/>
              <a:ahLst/>
              <a:cxnLst/>
              <a:rect l="l" t="t" r="r" b="b"/>
              <a:pathLst>
                <a:path w="74916" h="37458" extrusionOk="0">
                  <a:moveTo>
                    <a:pt x="37458" y="0"/>
                  </a:moveTo>
                  <a:lnTo>
                    <a:pt x="35493" y="131"/>
                  </a:lnTo>
                  <a:lnTo>
                    <a:pt x="33660" y="262"/>
                  </a:lnTo>
                  <a:lnTo>
                    <a:pt x="31695" y="524"/>
                  </a:lnTo>
                  <a:lnTo>
                    <a:pt x="29862" y="786"/>
                  </a:lnTo>
                  <a:lnTo>
                    <a:pt x="28159" y="1179"/>
                  </a:lnTo>
                  <a:lnTo>
                    <a:pt x="26326" y="1703"/>
                  </a:lnTo>
                  <a:lnTo>
                    <a:pt x="24623" y="2358"/>
                  </a:lnTo>
                  <a:lnTo>
                    <a:pt x="22920" y="3013"/>
                  </a:lnTo>
                  <a:lnTo>
                    <a:pt x="21218" y="3798"/>
                  </a:lnTo>
                  <a:lnTo>
                    <a:pt x="19646" y="4584"/>
                  </a:lnTo>
                  <a:lnTo>
                    <a:pt x="18075" y="5501"/>
                  </a:lnTo>
                  <a:lnTo>
                    <a:pt x="16503" y="6418"/>
                  </a:lnTo>
                  <a:lnTo>
                    <a:pt x="15062" y="7465"/>
                  </a:lnTo>
                  <a:lnTo>
                    <a:pt x="13622" y="8644"/>
                  </a:lnTo>
                  <a:lnTo>
                    <a:pt x="12312" y="9823"/>
                  </a:lnTo>
                  <a:lnTo>
                    <a:pt x="11002" y="11002"/>
                  </a:lnTo>
                  <a:lnTo>
                    <a:pt x="9693" y="12311"/>
                  </a:lnTo>
                  <a:lnTo>
                    <a:pt x="8514" y="13752"/>
                  </a:lnTo>
                  <a:lnTo>
                    <a:pt x="7466" y="15062"/>
                  </a:lnTo>
                  <a:lnTo>
                    <a:pt x="6418" y="16633"/>
                  </a:lnTo>
                  <a:lnTo>
                    <a:pt x="5371" y="18074"/>
                  </a:lnTo>
                  <a:lnTo>
                    <a:pt x="4585" y="19646"/>
                  </a:lnTo>
                  <a:lnTo>
                    <a:pt x="3668" y="21217"/>
                  </a:lnTo>
                  <a:lnTo>
                    <a:pt x="2882" y="22920"/>
                  </a:lnTo>
                  <a:lnTo>
                    <a:pt x="2227" y="24622"/>
                  </a:lnTo>
                  <a:lnTo>
                    <a:pt x="1704" y="26325"/>
                  </a:lnTo>
                  <a:lnTo>
                    <a:pt x="1180" y="28159"/>
                  </a:lnTo>
                  <a:lnTo>
                    <a:pt x="787" y="29992"/>
                  </a:lnTo>
                  <a:lnTo>
                    <a:pt x="394" y="31826"/>
                  </a:lnTo>
                  <a:lnTo>
                    <a:pt x="132" y="33659"/>
                  </a:lnTo>
                  <a:lnTo>
                    <a:pt x="1" y="35624"/>
                  </a:lnTo>
                  <a:lnTo>
                    <a:pt x="1" y="37457"/>
                  </a:lnTo>
                  <a:lnTo>
                    <a:pt x="74915" y="37457"/>
                  </a:lnTo>
                  <a:lnTo>
                    <a:pt x="74784" y="35624"/>
                  </a:lnTo>
                  <a:lnTo>
                    <a:pt x="74653" y="33659"/>
                  </a:lnTo>
                  <a:lnTo>
                    <a:pt x="74522" y="31826"/>
                  </a:lnTo>
                  <a:lnTo>
                    <a:pt x="74129" y="29992"/>
                  </a:lnTo>
                  <a:lnTo>
                    <a:pt x="73736" y="28159"/>
                  </a:lnTo>
                  <a:lnTo>
                    <a:pt x="73212" y="26325"/>
                  </a:lnTo>
                  <a:lnTo>
                    <a:pt x="72558" y="24622"/>
                  </a:lnTo>
                  <a:lnTo>
                    <a:pt x="71903" y="22920"/>
                  </a:lnTo>
                  <a:lnTo>
                    <a:pt x="71248" y="21217"/>
                  </a:lnTo>
                  <a:lnTo>
                    <a:pt x="70331" y="19646"/>
                  </a:lnTo>
                  <a:lnTo>
                    <a:pt x="69414" y="18074"/>
                  </a:lnTo>
                  <a:lnTo>
                    <a:pt x="68498" y="16633"/>
                  </a:lnTo>
                  <a:lnTo>
                    <a:pt x="67450" y="15062"/>
                  </a:lnTo>
                  <a:lnTo>
                    <a:pt x="66402" y="13752"/>
                  </a:lnTo>
                  <a:lnTo>
                    <a:pt x="65223" y="12311"/>
                  </a:lnTo>
                  <a:lnTo>
                    <a:pt x="63914" y="11002"/>
                  </a:lnTo>
                  <a:lnTo>
                    <a:pt x="62604" y="9823"/>
                  </a:lnTo>
                  <a:lnTo>
                    <a:pt x="61294" y="8644"/>
                  </a:lnTo>
                  <a:lnTo>
                    <a:pt x="59854" y="7465"/>
                  </a:lnTo>
                  <a:lnTo>
                    <a:pt x="58413" y="6418"/>
                  </a:lnTo>
                  <a:lnTo>
                    <a:pt x="56841" y="5501"/>
                  </a:lnTo>
                  <a:lnTo>
                    <a:pt x="55270" y="4584"/>
                  </a:lnTo>
                  <a:lnTo>
                    <a:pt x="53698" y="3798"/>
                  </a:lnTo>
                  <a:lnTo>
                    <a:pt x="51996" y="3013"/>
                  </a:lnTo>
                  <a:lnTo>
                    <a:pt x="50293" y="2358"/>
                  </a:lnTo>
                  <a:lnTo>
                    <a:pt x="48590" y="1703"/>
                  </a:lnTo>
                  <a:lnTo>
                    <a:pt x="46757" y="1179"/>
                  </a:lnTo>
                  <a:lnTo>
                    <a:pt x="45054" y="786"/>
                  </a:lnTo>
                  <a:lnTo>
                    <a:pt x="43221" y="524"/>
                  </a:lnTo>
                  <a:lnTo>
                    <a:pt x="41256" y="262"/>
                  </a:lnTo>
                  <a:lnTo>
                    <a:pt x="39423" y="131"/>
                  </a:lnTo>
                  <a:lnTo>
                    <a:pt x="37458" y="0"/>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24" name="Google Shape;224;p10"/>
            <p:cNvSpPr/>
            <p:nvPr/>
          </p:nvSpPr>
          <p:spPr>
            <a:xfrm>
              <a:off x="1190625" y="2052025"/>
              <a:ext cx="458400" cy="1610950"/>
            </a:xfrm>
            <a:custGeom>
              <a:avLst/>
              <a:gdLst/>
              <a:ahLst/>
              <a:cxnLst/>
              <a:rect l="l" t="t" r="r" b="b"/>
              <a:pathLst>
                <a:path w="18336" h="64438" extrusionOk="0">
                  <a:moveTo>
                    <a:pt x="18336" y="1"/>
                  </a:moveTo>
                  <a:lnTo>
                    <a:pt x="16240" y="1310"/>
                  </a:lnTo>
                  <a:lnTo>
                    <a:pt x="14407" y="2751"/>
                  </a:lnTo>
                  <a:lnTo>
                    <a:pt x="12573" y="4323"/>
                  </a:lnTo>
                  <a:lnTo>
                    <a:pt x="10870" y="5894"/>
                  </a:lnTo>
                  <a:lnTo>
                    <a:pt x="9168" y="7597"/>
                  </a:lnTo>
                  <a:lnTo>
                    <a:pt x="7727" y="9430"/>
                  </a:lnTo>
                  <a:lnTo>
                    <a:pt x="6287" y="11395"/>
                  </a:lnTo>
                  <a:lnTo>
                    <a:pt x="4977" y="13490"/>
                  </a:lnTo>
                  <a:lnTo>
                    <a:pt x="3929" y="15586"/>
                  </a:lnTo>
                  <a:lnTo>
                    <a:pt x="2881" y="17681"/>
                  </a:lnTo>
                  <a:lnTo>
                    <a:pt x="2096" y="20039"/>
                  </a:lnTo>
                  <a:lnTo>
                    <a:pt x="1310" y="22396"/>
                  </a:lnTo>
                  <a:lnTo>
                    <a:pt x="786" y="24754"/>
                  </a:lnTo>
                  <a:lnTo>
                    <a:pt x="393" y="27111"/>
                  </a:lnTo>
                  <a:lnTo>
                    <a:pt x="131" y="29731"/>
                  </a:lnTo>
                  <a:lnTo>
                    <a:pt x="0" y="32219"/>
                  </a:lnTo>
                  <a:lnTo>
                    <a:pt x="131" y="34707"/>
                  </a:lnTo>
                  <a:lnTo>
                    <a:pt x="393" y="37196"/>
                  </a:lnTo>
                  <a:lnTo>
                    <a:pt x="786" y="39684"/>
                  </a:lnTo>
                  <a:lnTo>
                    <a:pt x="1310" y="42042"/>
                  </a:lnTo>
                  <a:lnTo>
                    <a:pt x="2096" y="44399"/>
                  </a:lnTo>
                  <a:lnTo>
                    <a:pt x="2881" y="46626"/>
                  </a:lnTo>
                  <a:lnTo>
                    <a:pt x="3929" y="48852"/>
                  </a:lnTo>
                  <a:lnTo>
                    <a:pt x="4977" y="50948"/>
                  </a:lnTo>
                  <a:lnTo>
                    <a:pt x="6287" y="53043"/>
                  </a:lnTo>
                  <a:lnTo>
                    <a:pt x="7727" y="55008"/>
                  </a:lnTo>
                  <a:lnTo>
                    <a:pt x="9168" y="56841"/>
                  </a:lnTo>
                  <a:lnTo>
                    <a:pt x="10870" y="58544"/>
                  </a:lnTo>
                  <a:lnTo>
                    <a:pt x="12573" y="60115"/>
                  </a:lnTo>
                  <a:lnTo>
                    <a:pt x="14407" y="61687"/>
                  </a:lnTo>
                  <a:lnTo>
                    <a:pt x="16240" y="63128"/>
                  </a:lnTo>
                  <a:lnTo>
                    <a:pt x="18336" y="64437"/>
                  </a:lnTo>
                  <a:lnTo>
                    <a:pt x="18336"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25" name="Google Shape;225;p10"/>
            <p:cNvSpPr/>
            <p:nvPr/>
          </p:nvSpPr>
          <p:spPr>
            <a:xfrm>
              <a:off x="4890475" y="889675"/>
              <a:ext cx="890625" cy="887350"/>
            </a:xfrm>
            <a:custGeom>
              <a:avLst/>
              <a:gdLst/>
              <a:ahLst/>
              <a:cxnLst/>
              <a:rect l="l" t="t" r="r" b="b"/>
              <a:pathLst>
                <a:path w="35625" h="35494" extrusionOk="0">
                  <a:moveTo>
                    <a:pt x="1" y="1"/>
                  </a:moveTo>
                  <a:lnTo>
                    <a:pt x="1" y="35493"/>
                  </a:lnTo>
                  <a:lnTo>
                    <a:pt x="35624" y="35493"/>
                  </a:lnTo>
                  <a:lnTo>
                    <a:pt x="35493" y="33660"/>
                  </a:lnTo>
                  <a:lnTo>
                    <a:pt x="35362" y="31826"/>
                  </a:lnTo>
                  <a:lnTo>
                    <a:pt x="35100" y="30124"/>
                  </a:lnTo>
                  <a:lnTo>
                    <a:pt x="34838" y="28290"/>
                  </a:lnTo>
                  <a:lnTo>
                    <a:pt x="34445" y="26587"/>
                  </a:lnTo>
                  <a:lnTo>
                    <a:pt x="33922" y="24885"/>
                  </a:lnTo>
                  <a:lnTo>
                    <a:pt x="33398" y="23313"/>
                  </a:lnTo>
                  <a:lnTo>
                    <a:pt x="32743" y="21611"/>
                  </a:lnTo>
                  <a:lnTo>
                    <a:pt x="32088" y="20039"/>
                  </a:lnTo>
                  <a:lnTo>
                    <a:pt x="31302" y="18598"/>
                  </a:lnTo>
                  <a:lnTo>
                    <a:pt x="30385" y="17027"/>
                  </a:lnTo>
                  <a:lnTo>
                    <a:pt x="29469" y="15586"/>
                  </a:lnTo>
                  <a:lnTo>
                    <a:pt x="28552" y="14276"/>
                  </a:lnTo>
                  <a:lnTo>
                    <a:pt x="27504" y="12836"/>
                  </a:lnTo>
                  <a:lnTo>
                    <a:pt x="26325" y="11657"/>
                  </a:lnTo>
                  <a:lnTo>
                    <a:pt x="25147" y="10347"/>
                  </a:lnTo>
                  <a:lnTo>
                    <a:pt x="23968" y="9169"/>
                  </a:lnTo>
                  <a:lnTo>
                    <a:pt x="22658" y="8121"/>
                  </a:lnTo>
                  <a:lnTo>
                    <a:pt x="21349" y="7073"/>
                  </a:lnTo>
                  <a:lnTo>
                    <a:pt x="19908" y="6025"/>
                  </a:lnTo>
                  <a:lnTo>
                    <a:pt x="18467" y="5109"/>
                  </a:lnTo>
                  <a:lnTo>
                    <a:pt x="16896" y="4192"/>
                  </a:lnTo>
                  <a:lnTo>
                    <a:pt x="15455" y="3406"/>
                  </a:lnTo>
                  <a:lnTo>
                    <a:pt x="13883" y="2751"/>
                  </a:lnTo>
                  <a:lnTo>
                    <a:pt x="12181" y="2096"/>
                  </a:lnTo>
                  <a:lnTo>
                    <a:pt x="10609" y="1572"/>
                  </a:lnTo>
                  <a:lnTo>
                    <a:pt x="8907" y="1049"/>
                  </a:lnTo>
                  <a:lnTo>
                    <a:pt x="7204" y="656"/>
                  </a:lnTo>
                  <a:lnTo>
                    <a:pt x="5370" y="394"/>
                  </a:lnTo>
                  <a:lnTo>
                    <a:pt x="3668" y="132"/>
                  </a:lnTo>
                  <a:lnTo>
                    <a:pt x="1834" y="1"/>
                  </a:lnTo>
                  <a:close/>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26" name="Google Shape;226;p10"/>
            <p:cNvSpPr/>
            <p:nvPr/>
          </p:nvSpPr>
          <p:spPr>
            <a:xfrm>
              <a:off x="4890475" y="889675"/>
              <a:ext cx="890625" cy="887350"/>
            </a:xfrm>
            <a:custGeom>
              <a:avLst/>
              <a:gdLst/>
              <a:ahLst/>
              <a:cxnLst/>
              <a:rect l="l" t="t" r="r" b="b"/>
              <a:pathLst>
                <a:path w="35625" h="35494" fill="none" extrusionOk="0">
                  <a:moveTo>
                    <a:pt x="35624" y="35493"/>
                  </a:moveTo>
                  <a:lnTo>
                    <a:pt x="1" y="35493"/>
                  </a:lnTo>
                  <a:lnTo>
                    <a:pt x="1" y="1"/>
                  </a:lnTo>
                  <a:lnTo>
                    <a:pt x="1" y="1"/>
                  </a:lnTo>
                  <a:lnTo>
                    <a:pt x="1834" y="1"/>
                  </a:lnTo>
                  <a:lnTo>
                    <a:pt x="3668" y="132"/>
                  </a:lnTo>
                  <a:lnTo>
                    <a:pt x="5370" y="394"/>
                  </a:lnTo>
                  <a:lnTo>
                    <a:pt x="7204" y="656"/>
                  </a:lnTo>
                  <a:lnTo>
                    <a:pt x="8907" y="1049"/>
                  </a:lnTo>
                  <a:lnTo>
                    <a:pt x="10609" y="1572"/>
                  </a:lnTo>
                  <a:lnTo>
                    <a:pt x="12181" y="2096"/>
                  </a:lnTo>
                  <a:lnTo>
                    <a:pt x="13883" y="2751"/>
                  </a:lnTo>
                  <a:lnTo>
                    <a:pt x="15455" y="3406"/>
                  </a:lnTo>
                  <a:lnTo>
                    <a:pt x="16896" y="4192"/>
                  </a:lnTo>
                  <a:lnTo>
                    <a:pt x="18467" y="5109"/>
                  </a:lnTo>
                  <a:lnTo>
                    <a:pt x="19908" y="6025"/>
                  </a:lnTo>
                  <a:lnTo>
                    <a:pt x="21349" y="7073"/>
                  </a:lnTo>
                  <a:lnTo>
                    <a:pt x="22658" y="8121"/>
                  </a:lnTo>
                  <a:lnTo>
                    <a:pt x="23968" y="9169"/>
                  </a:lnTo>
                  <a:lnTo>
                    <a:pt x="25147" y="10347"/>
                  </a:lnTo>
                  <a:lnTo>
                    <a:pt x="26325" y="11657"/>
                  </a:lnTo>
                  <a:lnTo>
                    <a:pt x="27504" y="12836"/>
                  </a:lnTo>
                  <a:lnTo>
                    <a:pt x="28552" y="14276"/>
                  </a:lnTo>
                  <a:lnTo>
                    <a:pt x="29469" y="15586"/>
                  </a:lnTo>
                  <a:lnTo>
                    <a:pt x="30385" y="17027"/>
                  </a:lnTo>
                  <a:lnTo>
                    <a:pt x="31302" y="18598"/>
                  </a:lnTo>
                  <a:lnTo>
                    <a:pt x="32088" y="20039"/>
                  </a:lnTo>
                  <a:lnTo>
                    <a:pt x="32743" y="21611"/>
                  </a:lnTo>
                  <a:lnTo>
                    <a:pt x="33398" y="23313"/>
                  </a:lnTo>
                  <a:lnTo>
                    <a:pt x="33922" y="24885"/>
                  </a:lnTo>
                  <a:lnTo>
                    <a:pt x="34445" y="26587"/>
                  </a:lnTo>
                  <a:lnTo>
                    <a:pt x="34838" y="28290"/>
                  </a:lnTo>
                  <a:lnTo>
                    <a:pt x="35100" y="30124"/>
                  </a:lnTo>
                  <a:lnTo>
                    <a:pt x="35362" y="31826"/>
                  </a:lnTo>
                  <a:lnTo>
                    <a:pt x="35493" y="33660"/>
                  </a:lnTo>
                  <a:lnTo>
                    <a:pt x="35624" y="35493"/>
                  </a:lnTo>
                </a:path>
              </a:pathLst>
            </a:custGeom>
            <a:solidFill>
              <a:srgbClr val="EE0000"/>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grpSp>
      <p:sp>
        <p:nvSpPr>
          <p:cNvPr id="227" name="Google Shape;227;p10"/>
          <p:cNvSpPr txBox="1"/>
          <p:nvPr/>
        </p:nvSpPr>
        <p:spPr>
          <a:xfrm>
            <a:off x="8643000" y="4953000"/>
            <a:ext cx="501000" cy="190500"/>
          </a:xfrm>
          <a:prstGeom prst="rect">
            <a:avLst/>
          </a:prstGeom>
          <a:noFill/>
          <a:ln>
            <a:noFill/>
          </a:ln>
        </p:spPr>
        <p:txBody>
          <a:bodyPr spcFirstLastPara="1" wrap="square" lIns="0" tIns="45700" rIns="45700" bIns="0" anchor="t" anchorCtr="0">
            <a:noAutofit/>
          </a:bodyPr>
          <a:lstStyle/>
          <a:p>
            <a:pPr marL="0" lvl="0" indent="0" algn="r" rtl="0">
              <a:spcBef>
                <a:spcPts val="0"/>
              </a:spcBef>
              <a:spcAft>
                <a:spcPts val="0"/>
              </a:spcAft>
              <a:buNone/>
            </a:pPr>
            <a:fld id="{00000000-1234-1234-1234-123412341234}" type="slidenum">
              <a:rPr lang="fr-CA" sz="700">
                <a:latin typeface="Radio Canada"/>
                <a:ea typeface="Radio Canada"/>
                <a:cs typeface="Radio Canada"/>
                <a:sym typeface="Radio Canada"/>
              </a:rPr>
              <a:t>‹N°›</a:t>
            </a:fld>
            <a:endParaRPr sz="700">
              <a:latin typeface="Radio Canada"/>
              <a:ea typeface="Radio Canada"/>
              <a:cs typeface="Radio Canada"/>
              <a:sym typeface="Radio Canada"/>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F6F6F6"/>
        </a:solidFill>
        <a:effectLst/>
      </p:bgPr>
    </p:bg>
    <p:spTree>
      <p:nvGrpSpPr>
        <p:cNvPr id="1" name="Shape 5"/>
        <p:cNvGrpSpPr/>
        <p:nvPr/>
      </p:nvGrpSpPr>
      <p:grpSpPr>
        <a:xfrm>
          <a:off x="0" y="0"/>
          <a:ext cx="0" cy="0"/>
          <a:chOff x="0" y="0"/>
          <a:chExt cx="0" cy="0"/>
        </a:xfrm>
      </p:grpSpPr>
      <p:grpSp>
        <p:nvGrpSpPr>
          <p:cNvPr id="6" name="Google Shape;6;p1"/>
          <p:cNvGrpSpPr/>
          <p:nvPr/>
        </p:nvGrpSpPr>
        <p:grpSpPr>
          <a:xfrm>
            <a:off x="2289" y="929061"/>
            <a:ext cx="4208313" cy="4208288"/>
            <a:chOff x="1176433" y="238125"/>
            <a:chExt cx="5238781" cy="5238750"/>
          </a:xfrm>
        </p:grpSpPr>
        <p:sp>
          <p:nvSpPr>
            <p:cNvPr id="7" name="Google Shape;7;p1"/>
            <p:cNvSpPr/>
            <p:nvPr/>
          </p:nvSpPr>
          <p:spPr>
            <a:xfrm>
              <a:off x="3794339" y="2858975"/>
              <a:ext cx="2620875" cy="2617900"/>
            </a:xfrm>
            <a:custGeom>
              <a:avLst/>
              <a:gdLst/>
              <a:ahLst/>
              <a:cxnLst/>
              <a:rect l="l" t="t" r="r" b="b"/>
              <a:pathLst>
                <a:path w="104835" h="104716" extrusionOk="0">
                  <a:moveTo>
                    <a:pt x="1" y="0"/>
                  </a:moveTo>
                  <a:lnTo>
                    <a:pt x="1" y="104716"/>
                  </a:lnTo>
                  <a:lnTo>
                    <a:pt x="104835" y="104716"/>
                  </a:lnTo>
                  <a:lnTo>
                    <a:pt x="104717" y="99279"/>
                  </a:lnTo>
                  <a:lnTo>
                    <a:pt x="104244" y="93961"/>
                  </a:lnTo>
                  <a:lnTo>
                    <a:pt x="103653" y="88760"/>
                  </a:lnTo>
                  <a:lnTo>
                    <a:pt x="102708" y="83560"/>
                  </a:lnTo>
                  <a:lnTo>
                    <a:pt x="101526" y="78478"/>
                  </a:lnTo>
                  <a:lnTo>
                    <a:pt x="100107" y="73514"/>
                  </a:lnTo>
                  <a:lnTo>
                    <a:pt x="98453" y="68668"/>
                  </a:lnTo>
                  <a:lnTo>
                    <a:pt x="96562" y="63941"/>
                  </a:lnTo>
                  <a:lnTo>
                    <a:pt x="94434" y="59331"/>
                  </a:lnTo>
                  <a:lnTo>
                    <a:pt x="92189" y="54722"/>
                  </a:lnTo>
                  <a:lnTo>
                    <a:pt x="89707" y="50349"/>
                  </a:lnTo>
                  <a:lnTo>
                    <a:pt x="86988" y="46094"/>
                  </a:lnTo>
                  <a:lnTo>
                    <a:pt x="84034" y="42076"/>
                  </a:lnTo>
                  <a:lnTo>
                    <a:pt x="80843" y="38057"/>
                  </a:lnTo>
                  <a:lnTo>
                    <a:pt x="77651" y="34275"/>
                  </a:lnTo>
                  <a:lnTo>
                    <a:pt x="74106" y="30611"/>
                  </a:lnTo>
                  <a:lnTo>
                    <a:pt x="70442" y="27184"/>
                  </a:lnTo>
                  <a:lnTo>
                    <a:pt x="66660" y="23874"/>
                  </a:lnTo>
                  <a:lnTo>
                    <a:pt x="62760" y="20801"/>
                  </a:lnTo>
                  <a:lnTo>
                    <a:pt x="58623" y="17847"/>
                  </a:lnTo>
                  <a:lnTo>
                    <a:pt x="54368" y="15128"/>
                  </a:lnTo>
                  <a:lnTo>
                    <a:pt x="49995" y="12646"/>
                  </a:lnTo>
                  <a:lnTo>
                    <a:pt x="45504" y="10283"/>
                  </a:lnTo>
                  <a:lnTo>
                    <a:pt x="40894" y="8155"/>
                  </a:lnTo>
                  <a:lnTo>
                    <a:pt x="36049" y="6264"/>
                  </a:lnTo>
                  <a:lnTo>
                    <a:pt x="31203" y="4609"/>
                  </a:lnTo>
                  <a:lnTo>
                    <a:pt x="26239" y="3191"/>
                  </a:lnTo>
                  <a:lnTo>
                    <a:pt x="21157" y="2128"/>
                  </a:lnTo>
                  <a:lnTo>
                    <a:pt x="15956" y="1182"/>
                  </a:lnTo>
                  <a:lnTo>
                    <a:pt x="10756" y="473"/>
                  </a:lnTo>
                  <a:lnTo>
                    <a:pt x="5438" y="118"/>
                  </a:lnTo>
                  <a:lnTo>
                    <a:pt x="1" y="0"/>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8" name="Google Shape;8;p1"/>
            <p:cNvSpPr/>
            <p:nvPr/>
          </p:nvSpPr>
          <p:spPr>
            <a:xfrm>
              <a:off x="1176433" y="238125"/>
              <a:ext cx="2617900" cy="2620875"/>
            </a:xfrm>
            <a:custGeom>
              <a:avLst/>
              <a:gdLst/>
              <a:ahLst/>
              <a:cxnLst/>
              <a:rect l="l" t="t" r="r" b="b"/>
              <a:pathLst>
                <a:path w="104716" h="104835" extrusionOk="0">
                  <a:moveTo>
                    <a:pt x="0" y="0"/>
                  </a:moveTo>
                  <a:lnTo>
                    <a:pt x="0" y="104834"/>
                  </a:lnTo>
                  <a:lnTo>
                    <a:pt x="104716" y="104834"/>
                  </a:lnTo>
                  <a:lnTo>
                    <a:pt x="104598" y="99397"/>
                  </a:lnTo>
                  <a:lnTo>
                    <a:pt x="104243" y="94079"/>
                  </a:lnTo>
                  <a:lnTo>
                    <a:pt x="103534" y="88879"/>
                  </a:lnTo>
                  <a:lnTo>
                    <a:pt x="102589" y="83678"/>
                  </a:lnTo>
                  <a:lnTo>
                    <a:pt x="101525" y="78596"/>
                  </a:lnTo>
                  <a:lnTo>
                    <a:pt x="100107" y="73632"/>
                  </a:lnTo>
                  <a:lnTo>
                    <a:pt x="98452" y="68786"/>
                  </a:lnTo>
                  <a:lnTo>
                    <a:pt x="96561" y="63941"/>
                  </a:lnTo>
                  <a:lnTo>
                    <a:pt x="94433" y="59331"/>
                  </a:lnTo>
                  <a:lnTo>
                    <a:pt x="92070" y="54840"/>
                  </a:lnTo>
                  <a:lnTo>
                    <a:pt x="89588" y="50467"/>
                  </a:lnTo>
                  <a:lnTo>
                    <a:pt x="86869" y="46212"/>
                  </a:lnTo>
                  <a:lnTo>
                    <a:pt x="83915" y="42075"/>
                  </a:lnTo>
                  <a:lnTo>
                    <a:pt x="80842" y="38175"/>
                  </a:lnTo>
                  <a:lnTo>
                    <a:pt x="77532" y="34393"/>
                  </a:lnTo>
                  <a:lnTo>
                    <a:pt x="74105" y="30729"/>
                  </a:lnTo>
                  <a:lnTo>
                    <a:pt x="70441" y="27184"/>
                  </a:lnTo>
                  <a:lnTo>
                    <a:pt x="66659" y="23992"/>
                  </a:lnTo>
                  <a:lnTo>
                    <a:pt x="62640" y="20801"/>
                  </a:lnTo>
                  <a:lnTo>
                    <a:pt x="58622" y="17847"/>
                  </a:lnTo>
                  <a:lnTo>
                    <a:pt x="54367" y="15128"/>
                  </a:lnTo>
                  <a:lnTo>
                    <a:pt x="49994" y="12646"/>
                  </a:lnTo>
                  <a:lnTo>
                    <a:pt x="45385" y="10401"/>
                  </a:lnTo>
                  <a:lnTo>
                    <a:pt x="40775" y="8273"/>
                  </a:lnTo>
                  <a:lnTo>
                    <a:pt x="36048" y="6382"/>
                  </a:lnTo>
                  <a:lnTo>
                    <a:pt x="31202" y="4728"/>
                  </a:lnTo>
                  <a:lnTo>
                    <a:pt x="26238" y="3309"/>
                  </a:lnTo>
                  <a:lnTo>
                    <a:pt x="21156" y="2127"/>
                  </a:lnTo>
                  <a:lnTo>
                    <a:pt x="15956" y="1182"/>
                  </a:lnTo>
                  <a:lnTo>
                    <a:pt x="10755" y="591"/>
                  </a:lnTo>
                  <a:lnTo>
                    <a:pt x="5437" y="118"/>
                  </a:lnTo>
                  <a:lnTo>
                    <a:pt x="0" y="0"/>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 name="Google Shape;9;p1"/>
            <p:cNvSpPr/>
            <p:nvPr/>
          </p:nvSpPr>
          <p:spPr>
            <a:xfrm>
              <a:off x="1176433" y="2858975"/>
              <a:ext cx="2617900" cy="2617900"/>
            </a:xfrm>
            <a:custGeom>
              <a:avLst/>
              <a:gdLst/>
              <a:ahLst/>
              <a:cxnLst/>
              <a:rect l="l" t="t" r="r" b="b"/>
              <a:pathLst>
                <a:path w="104716" h="104716" extrusionOk="0">
                  <a:moveTo>
                    <a:pt x="0" y="0"/>
                  </a:moveTo>
                  <a:lnTo>
                    <a:pt x="0" y="104716"/>
                  </a:lnTo>
                  <a:lnTo>
                    <a:pt x="104716" y="104716"/>
                  </a:lnTo>
                  <a:lnTo>
                    <a:pt x="104598" y="99279"/>
                  </a:lnTo>
                  <a:lnTo>
                    <a:pt x="104243" y="93961"/>
                  </a:lnTo>
                  <a:lnTo>
                    <a:pt x="103534" y="88760"/>
                  </a:lnTo>
                  <a:lnTo>
                    <a:pt x="102589" y="83560"/>
                  </a:lnTo>
                  <a:lnTo>
                    <a:pt x="101525" y="78478"/>
                  </a:lnTo>
                  <a:lnTo>
                    <a:pt x="100107" y="73514"/>
                  </a:lnTo>
                  <a:lnTo>
                    <a:pt x="98452" y="68668"/>
                  </a:lnTo>
                  <a:lnTo>
                    <a:pt x="96561" y="63941"/>
                  </a:lnTo>
                  <a:lnTo>
                    <a:pt x="94433" y="59331"/>
                  </a:lnTo>
                  <a:lnTo>
                    <a:pt x="92070" y="54722"/>
                  </a:lnTo>
                  <a:lnTo>
                    <a:pt x="89588" y="50349"/>
                  </a:lnTo>
                  <a:lnTo>
                    <a:pt x="86869" y="46094"/>
                  </a:lnTo>
                  <a:lnTo>
                    <a:pt x="83915" y="42076"/>
                  </a:lnTo>
                  <a:lnTo>
                    <a:pt x="80842" y="38057"/>
                  </a:lnTo>
                  <a:lnTo>
                    <a:pt x="77532" y="34275"/>
                  </a:lnTo>
                  <a:lnTo>
                    <a:pt x="74105" y="30611"/>
                  </a:lnTo>
                  <a:lnTo>
                    <a:pt x="70441" y="27184"/>
                  </a:lnTo>
                  <a:lnTo>
                    <a:pt x="66659" y="23874"/>
                  </a:lnTo>
                  <a:lnTo>
                    <a:pt x="62640" y="20801"/>
                  </a:lnTo>
                  <a:lnTo>
                    <a:pt x="58622" y="17847"/>
                  </a:lnTo>
                  <a:lnTo>
                    <a:pt x="54367" y="15128"/>
                  </a:lnTo>
                  <a:lnTo>
                    <a:pt x="49994" y="12646"/>
                  </a:lnTo>
                  <a:lnTo>
                    <a:pt x="45385" y="10283"/>
                  </a:lnTo>
                  <a:lnTo>
                    <a:pt x="40775" y="8155"/>
                  </a:lnTo>
                  <a:lnTo>
                    <a:pt x="36048" y="6264"/>
                  </a:lnTo>
                  <a:lnTo>
                    <a:pt x="31202" y="4609"/>
                  </a:lnTo>
                  <a:lnTo>
                    <a:pt x="26238" y="3191"/>
                  </a:lnTo>
                  <a:lnTo>
                    <a:pt x="21156" y="2128"/>
                  </a:lnTo>
                  <a:lnTo>
                    <a:pt x="15956" y="1182"/>
                  </a:lnTo>
                  <a:lnTo>
                    <a:pt x="10755" y="473"/>
                  </a:lnTo>
                  <a:lnTo>
                    <a:pt x="5437" y="118"/>
                  </a:lnTo>
                  <a:lnTo>
                    <a:pt x="0" y="0"/>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grpSp>
      <p:sp>
        <p:nvSpPr>
          <p:cNvPr id="10" name="Google Shape;10;p1"/>
          <p:cNvSpPr txBox="1">
            <a:spLocks noGrp="1"/>
          </p:cNvSpPr>
          <p:nvPr>
            <p:ph type="body" idx="1"/>
          </p:nvPr>
        </p:nvSpPr>
        <p:spPr>
          <a:xfrm>
            <a:off x="129425" y="109025"/>
            <a:ext cx="944700" cy="1962000"/>
          </a:xfrm>
          <a:prstGeom prst="rect">
            <a:avLst/>
          </a:prstGeom>
          <a:noFill/>
          <a:ln>
            <a:noFill/>
          </a:ln>
        </p:spPr>
        <p:txBody>
          <a:bodyPr spcFirstLastPara="1" wrap="square" lIns="91425" tIns="91425" rIns="91425" bIns="91425" anchor="t" anchorCtr="0">
            <a:noAutofit/>
          </a:bodyPr>
          <a:lstStyle>
            <a:lvl1pPr marL="457200" lvl="0" indent="-298450">
              <a:lnSpc>
                <a:spcPct val="115000"/>
              </a:lnSpc>
              <a:spcBef>
                <a:spcPts val="0"/>
              </a:spcBef>
              <a:spcAft>
                <a:spcPts val="0"/>
              </a:spcAft>
              <a:buSzPts val="1100"/>
              <a:buFont typeface="Radio Canada"/>
              <a:buChar char="●"/>
              <a:defRPr sz="1100">
                <a:latin typeface="Radio Canada"/>
                <a:ea typeface="Radio Canada"/>
                <a:cs typeface="Radio Canada"/>
                <a:sym typeface="Radio Canada"/>
              </a:defRPr>
            </a:lvl1pPr>
            <a:lvl2pPr marL="914400" lvl="1" indent="-298450">
              <a:lnSpc>
                <a:spcPct val="115000"/>
              </a:lnSpc>
              <a:spcBef>
                <a:spcPts val="0"/>
              </a:spcBef>
              <a:spcAft>
                <a:spcPts val="0"/>
              </a:spcAft>
              <a:buSzPts val="1100"/>
              <a:buFont typeface="Radio Canada"/>
              <a:buChar char="○"/>
              <a:defRPr sz="1100">
                <a:latin typeface="Radio Canada"/>
                <a:ea typeface="Radio Canada"/>
                <a:cs typeface="Radio Canada"/>
                <a:sym typeface="Radio Canada"/>
              </a:defRPr>
            </a:lvl2pPr>
            <a:lvl3pPr marL="1371600" lvl="2" indent="-298450">
              <a:lnSpc>
                <a:spcPct val="115000"/>
              </a:lnSpc>
              <a:spcBef>
                <a:spcPts val="0"/>
              </a:spcBef>
              <a:spcAft>
                <a:spcPts val="0"/>
              </a:spcAft>
              <a:buSzPts val="1100"/>
              <a:buFont typeface="Radio Canada"/>
              <a:buChar char="■"/>
              <a:defRPr sz="1100">
                <a:latin typeface="Radio Canada"/>
                <a:ea typeface="Radio Canada"/>
                <a:cs typeface="Radio Canada"/>
                <a:sym typeface="Radio Canada"/>
              </a:defRPr>
            </a:lvl3pPr>
            <a:lvl4pPr marL="1828800" lvl="3" indent="-298450">
              <a:lnSpc>
                <a:spcPct val="115000"/>
              </a:lnSpc>
              <a:spcBef>
                <a:spcPts val="0"/>
              </a:spcBef>
              <a:spcAft>
                <a:spcPts val="0"/>
              </a:spcAft>
              <a:buSzPts val="1100"/>
              <a:buFont typeface="Radio Canada"/>
              <a:buChar char="●"/>
              <a:defRPr sz="1100">
                <a:latin typeface="Radio Canada"/>
                <a:ea typeface="Radio Canada"/>
                <a:cs typeface="Radio Canada"/>
                <a:sym typeface="Radio Canada"/>
              </a:defRPr>
            </a:lvl4pPr>
            <a:lvl5pPr marL="2286000" lvl="4" indent="-298450">
              <a:lnSpc>
                <a:spcPct val="115000"/>
              </a:lnSpc>
              <a:spcBef>
                <a:spcPts val="0"/>
              </a:spcBef>
              <a:spcAft>
                <a:spcPts val="0"/>
              </a:spcAft>
              <a:buSzPts val="1100"/>
              <a:buFont typeface="Radio Canada"/>
              <a:buChar char="○"/>
              <a:defRPr sz="1100">
                <a:latin typeface="Radio Canada"/>
                <a:ea typeface="Radio Canada"/>
                <a:cs typeface="Radio Canada"/>
                <a:sym typeface="Radio Canada"/>
              </a:defRPr>
            </a:lvl5pPr>
            <a:lvl6pPr marL="2743200" lvl="5" indent="-298450">
              <a:lnSpc>
                <a:spcPct val="115000"/>
              </a:lnSpc>
              <a:spcBef>
                <a:spcPts val="0"/>
              </a:spcBef>
              <a:spcAft>
                <a:spcPts val="0"/>
              </a:spcAft>
              <a:buSzPts val="1100"/>
              <a:buFont typeface="Radio Canada"/>
              <a:buChar char="■"/>
              <a:defRPr sz="1100">
                <a:latin typeface="Radio Canada"/>
                <a:ea typeface="Radio Canada"/>
                <a:cs typeface="Radio Canada"/>
                <a:sym typeface="Radio Canada"/>
              </a:defRPr>
            </a:lvl6pPr>
            <a:lvl7pPr marL="3200400" lvl="6" indent="-298450">
              <a:lnSpc>
                <a:spcPct val="115000"/>
              </a:lnSpc>
              <a:spcBef>
                <a:spcPts val="0"/>
              </a:spcBef>
              <a:spcAft>
                <a:spcPts val="0"/>
              </a:spcAft>
              <a:buSzPts val="1100"/>
              <a:buFont typeface="Radio Canada"/>
              <a:buChar char="●"/>
              <a:defRPr sz="1100">
                <a:latin typeface="Radio Canada"/>
                <a:ea typeface="Radio Canada"/>
                <a:cs typeface="Radio Canada"/>
                <a:sym typeface="Radio Canada"/>
              </a:defRPr>
            </a:lvl7pPr>
            <a:lvl8pPr marL="3657600" lvl="7" indent="-298450">
              <a:lnSpc>
                <a:spcPct val="115000"/>
              </a:lnSpc>
              <a:spcBef>
                <a:spcPts val="0"/>
              </a:spcBef>
              <a:spcAft>
                <a:spcPts val="0"/>
              </a:spcAft>
              <a:buSzPts val="1100"/>
              <a:buFont typeface="Radio Canada"/>
              <a:buChar char="○"/>
              <a:defRPr sz="1100">
                <a:latin typeface="Radio Canada"/>
                <a:ea typeface="Radio Canada"/>
                <a:cs typeface="Radio Canada"/>
                <a:sym typeface="Radio Canada"/>
              </a:defRPr>
            </a:lvl8pPr>
            <a:lvl9pPr marL="4114800" lvl="8" indent="-298450">
              <a:lnSpc>
                <a:spcPct val="115000"/>
              </a:lnSpc>
              <a:spcBef>
                <a:spcPts val="0"/>
              </a:spcBef>
              <a:spcAft>
                <a:spcPts val="0"/>
              </a:spcAft>
              <a:buSzPts val="1100"/>
              <a:buFont typeface="Radio Canada"/>
              <a:buChar char="■"/>
              <a:defRPr sz="1100">
                <a:latin typeface="Radio Canada"/>
                <a:ea typeface="Radio Canada"/>
                <a:cs typeface="Radio Canada"/>
                <a:sym typeface="Radio Canada"/>
              </a:defRPr>
            </a:lvl9pPr>
          </a:lstStyle>
          <a:p>
            <a:endParaRPr/>
          </a:p>
        </p:txBody>
      </p:sp>
      <p:sp>
        <p:nvSpPr>
          <p:cNvPr id="11" name="Google Shape;11;p1"/>
          <p:cNvSpPr txBox="1">
            <a:spLocks noGrp="1"/>
          </p:cNvSpPr>
          <p:nvPr>
            <p:ph type="title"/>
          </p:nvPr>
        </p:nvSpPr>
        <p:spPr>
          <a:xfrm>
            <a:off x="2405100" y="182375"/>
            <a:ext cx="310200" cy="18153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SzPts val="2300"/>
              <a:buFont typeface="Radio Canada Big"/>
              <a:buNone/>
              <a:defRPr sz="2300">
                <a:latin typeface="Radio Canada Big"/>
                <a:ea typeface="Radio Canada Big"/>
                <a:cs typeface="Radio Canada Big"/>
                <a:sym typeface="Radio Canada Big"/>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7" r:id="rId19"/>
    <p:sldLayoutId id="2147483668" r:id="rId20"/>
    <p:sldLayoutId id="2147483669" r:id="rId21"/>
    <p:sldLayoutId id="2147483670" r:id="rId22"/>
    <p:sldLayoutId id="2147483671" r:id="rId23"/>
    <p:sldLayoutId id="2147483672" r:id="rId2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20">
          <p15:clr>
            <a:srgbClr val="E46962"/>
          </p15:clr>
        </p15:guide>
        <p15:guide id="2" pos="120">
          <p15:clr>
            <a:srgbClr val="E46962"/>
          </p15:clr>
        </p15:guide>
        <p15:guide id="3" pos="5640">
          <p15:clr>
            <a:srgbClr val="E46962"/>
          </p15:clr>
        </p15:guide>
        <p15:guide id="4" orient="horz" pos="3120">
          <p15:clr>
            <a:srgbClr val="E46962"/>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7.png"/><Relationship Id="rId7"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jp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41.jpg"/><Relationship Id="rId5" Type="http://schemas.openxmlformats.org/officeDocument/2006/relationships/image" Target="../media/image40.jp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8.jpg"/><Relationship Id="rId4" Type="http://schemas.openxmlformats.org/officeDocument/2006/relationships/image" Target="../media/image47.jpg"/></Relationships>
</file>

<file path=ppt/slides/_rels/slide22.xml.rels><?xml version="1.0" encoding="UTF-8" standalone="yes"?>
<Relationships xmlns="http://schemas.openxmlformats.org/package/2006/relationships"><Relationship Id="rId8" Type="http://schemas.openxmlformats.org/officeDocument/2006/relationships/image" Target="../media/image54.jpg"/><Relationship Id="rId3" Type="http://schemas.openxmlformats.org/officeDocument/2006/relationships/image" Target="../media/image49.jpg"/><Relationship Id="rId7" Type="http://schemas.openxmlformats.org/officeDocument/2006/relationships/image" Target="../media/image53.jpg"/><Relationship Id="rId12" Type="http://schemas.openxmlformats.org/officeDocument/2006/relationships/image" Target="../media/image58.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52.jpg"/><Relationship Id="rId11" Type="http://schemas.openxmlformats.org/officeDocument/2006/relationships/image" Target="../media/image57.jpg"/><Relationship Id="rId5" Type="http://schemas.openxmlformats.org/officeDocument/2006/relationships/image" Target="../media/image51.jpg"/><Relationship Id="rId10" Type="http://schemas.openxmlformats.org/officeDocument/2006/relationships/image" Target="../media/image56.jpg"/><Relationship Id="rId4" Type="http://schemas.openxmlformats.org/officeDocument/2006/relationships/image" Target="../media/image50.jpg"/><Relationship Id="rId9" Type="http://schemas.openxmlformats.org/officeDocument/2006/relationships/image" Target="../media/image55.jp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image" Target="../media/image5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png"/><Relationship Id="rId5" Type="http://schemas.openxmlformats.org/officeDocument/2006/relationships/image" Target="../media/image14.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62.jpg"/><Relationship Id="rId4" Type="http://schemas.openxmlformats.org/officeDocument/2006/relationships/image" Target="../media/image61.jpg"/></Relationships>
</file>

<file path=ppt/slides/_rels/slide25.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65.jpg"/><Relationship Id="rId4" Type="http://schemas.openxmlformats.org/officeDocument/2006/relationships/image" Target="../media/image64.jpg"/></Relationships>
</file>

<file path=ppt/slides/_rels/slide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68.png"/><Relationship Id="rId4" Type="http://schemas.openxmlformats.org/officeDocument/2006/relationships/image" Target="../media/image67.png"/></Relationships>
</file>

<file path=ppt/slides/_rels/slide27.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71.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5.gif"/></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7" name="Google Shape;597;p27"/>
          <p:cNvSpPr/>
          <p:nvPr/>
        </p:nvSpPr>
        <p:spPr>
          <a:xfrm>
            <a:off x="3368338" y="192024"/>
            <a:ext cx="5574300" cy="4762800"/>
          </a:xfrm>
          <a:prstGeom prst="roundRect">
            <a:avLst>
              <a:gd name="adj" fmla="val 9859"/>
            </a:avLst>
          </a:prstGeom>
          <a:solidFill>
            <a:srgbClr val="EE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400">
              <a:latin typeface="Radio Canada"/>
              <a:ea typeface="Radio Canada"/>
              <a:cs typeface="Radio Canada"/>
              <a:sym typeface="Radio Canada"/>
            </a:endParaRPr>
          </a:p>
        </p:txBody>
      </p:sp>
      <p:sp>
        <p:nvSpPr>
          <p:cNvPr id="598" name="Google Shape;598;p27"/>
          <p:cNvSpPr txBox="1"/>
          <p:nvPr/>
        </p:nvSpPr>
        <p:spPr>
          <a:xfrm>
            <a:off x="3594988" y="2530250"/>
            <a:ext cx="3307500" cy="17238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fr-CA" sz="2800" dirty="0">
                <a:solidFill>
                  <a:schemeClr val="lt1"/>
                </a:solidFill>
                <a:latin typeface="+mj-lt"/>
                <a:ea typeface="Radio Canada Big"/>
                <a:cs typeface="Radio Canada Big"/>
                <a:sym typeface="Radio Canada Big"/>
              </a:rPr>
              <a:t>Incarner les valeurs d’équité, de diversité et d’inclusion au service du public</a:t>
            </a:r>
            <a:endParaRPr sz="2800" dirty="0">
              <a:solidFill>
                <a:schemeClr val="lt1"/>
              </a:solidFill>
              <a:latin typeface="+mj-lt"/>
              <a:ea typeface="Radio Canada Big"/>
              <a:cs typeface="Radio Canada Big"/>
              <a:sym typeface="Radio Canada Big"/>
            </a:endParaRPr>
          </a:p>
        </p:txBody>
      </p:sp>
      <p:sp>
        <p:nvSpPr>
          <p:cNvPr id="599" name="Google Shape;599;p27"/>
          <p:cNvSpPr txBox="1"/>
          <p:nvPr/>
        </p:nvSpPr>
        <p:spPr>
          <a:xfrm>
            <a:off x="3594987" y="2337784"/>
            <a:ext cx="2002500" cy="1386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fr-CA" sz="900" dirty="0">
                <a:solidFill>
                  <a:srgbClr val="F7F2EC"/>
                </a:solidFill>
                <a:latin typeface="+mj-lt"/>
                <a:ea typeface="Radio Canada Big Medium"/>
                <a:cs typeface="Radio Canada Big Medium"/>
                <a:sym typeface="Radio Canada Big Medium"/>
              </a:rPr>
              <a:t>9 mai 2025</a:t>
            </a:r>
            <a:endParaRPr sz="900" dirty="0">
              <a:solidFill>
                <a:srgbClr val="F7F2EC"/>
              </a:solidFill>
              <a:latin typeface="+mj-lt"/>
              <a:ea typeface="Radio Canada Big Medium"/>
              <a:cs typeface="Radio Canada Big Medium"/>
              <a:sym typeface="Radio Canada Big Medium"/>
            </a:endParaRPr>
          </a:p>
        </p:txBody>
      </p:sp>
      <p:grpSp>
        <p:nvGrpSpPr>
          <p:cNvPr id="600" name="Google Shape;600;p27"/>
          <p:cNvGrpSpPr/>
          <p:nvPr/>
        </p:nvGrpSpPr>
        <p:grpSpPr>
          <a:xfrm>
            <a:off x="8047978" y="495293"/>
            <a:ext cx="589883" cy="589883"/>
            <a:chOff x="1190625" y="238125"/>
            <a:chExt cx="5238750" cy="5238750"/>
          </a:xfrm>
        </p:grpSpPr>
        <p:sp>
          <p:nvSpPr>
            <p:cNvPr id="601" name="Google Shape;601;p27"/>
            <p:cNvSpPr/>
            <p:nvPr/>
          </p:nvSpPr>
          <p:spPr>
            <a:xfrm>
              <a:off x="2873550" y="1921050"/>
              <a:ext cx="1872900" cy="1872900"/>
            </a:xfrm>
            <a:custGeom>
              <a:avLst/>
              <a:gdLst/>
              <a:ahLst/>
              <a:cxnLst/>
              <a:rect l="l" t="t" r="r" b="b"/>
              <a:pathLst>
                <a:path w="74916" h="74916" extrusionOk="0">
                  <a:moveTo>
                    <a:pt x="35493" y="1"/>
                  </a:moveTo>
                  <a:lnTo>
                    <a:pt x="33660" y="263"/>
                  </a:lnTo>
                  <a:lnTo>
                    <a:pt x="31695" y="394"/>
                  </a:lnTo>
                  <a:lnTo>
                    <a:pt x="29862" y="787"/>
                  </a:lnTo>
                  <a:lnTo>
                    <a:pt x="28159" y="1180"/>
                  </a:lnTo>
                  <a:lnTo>
                    <a:pt x="26326" y="1704"/>
                  </a:lnTo>
                  <a:lnTo>
                    <a:pt x="24623" y="2227"/>
                  </a:lnTo>
                  <a:lnTo>
                    <a:pt x="22920" y="3013"/>
                  </a:lnTo>
                  <a:lnTo>
                    <a:pt x="21218" y="3668"/>
                  </a:lnTo>
                  <a:lnTo>
                    <a:pt x="19646" y="4585"/>
                  </a:lnTo>
                  <a:lnTo>
                    <a:pt x="18075" y="5371"/>
                  </a:lnTo>
                  <a:lnTo>
                    <a:pt x="16503" y="6418"/>
                  </a:lnTo>
                  <a:lnTo>
                    <a:pt x="15062" y="7466"/>
                  </a:lnTo>
                  <a:lnTo>
                    <a:pt x="13622" y="8514"/>
                  </a:lnTo>
                  <a:lnTo>
                    <a:pt x="12312" y="9693"/>
                  </a:lnTo>
                  <a:lnTo>
                    <a:pt x="11002" y="11002"/>
                  </a:lnTo>
                  <a:lnTo>
                    <a:pt x="9693" y="12312"/>
                  </a:lnTo>
                  <a:lnTo>
                    <a:pt x="8514" y="13622"/>
                  </a:lnTo>
                  <a:lnTo>
                    <a:pt x="7466" y="15062"/>
                  </a:lnTo>
                  <a:lnTo>
                    <a:pt x="6418" y="16503"/>
                  </a:lnTo>
                  <a:lnTo>
                    <a:pt x="5371" y="18075"/>
                  </a:lnTo>
                  <a:lnTo>
                    <a:pt x="4585" y="19646"/>
                  </a:lnTo>
                  <a:lnTo>
                    <a:pt x="3668" y="21218"/>
                  </a:lnTo>
                  <a:lnTo>
                    <a:pt x="3013" y="22920"/>
                  </a:lnTo>
                  <a:lnTo>
                    <a:pt x="2227" y="24623"/>
                  </a:lnTo>
                  <a:lnTo>
                    <a:pt x="1704" y="26326"/>
                  </a:lnTo>
                  <a:lnTo>
                    <a:pt x="1180" y="28159"/>
                  </a:lnTo>
                  <a:lnTo>
                    <a:pt x="787" y="29862"/>
                  </a:lnTo>
                  <a:lnTo>
                    <a:pt x="394" y="31695"/>
                  </a:lnTo>
                  <a:lnTo>
                    <a:pt x="263" y="33660"/>
                  </a:lnTo>
                  <a:lnTo>
                    <a:pt x="1" y="35493"/>
                  </a:lnTo>
                  <a:lnTo>
                    <a:pt x="1" y="37458"/>
                  </a:lnTo>
                  <a:lnTo>
                    <a:pt x="1" y="39423"/>
                  </a:lnTo>
                  <a:lnTo>
                    <a:pt x="263" y="41256"/>
                  </a:lnTo>
                  <a:lnTo>
                    <a:pt x="394" y="43221"/>
                  </a:lnTo>
                  <a:lnTo>
                    <a:pt x="787" y="45054"/>
                  </a:lnTo>
                  <a:lnTo>
                    <a:pt x="1180" y="46757"/>
                  </a:lnTo>
                  <a:lnTo>
                    <a:pt x="1704" y="48590"/>
                  </a:lnTo>
                  <a:lnTo>
                    <a:pt x="2227" y="50293"/>
                  </a:lnTo>
                  <a:lnTo>
                    <a:pt x="3013" y="51996"/>
                  </a:lnTo>
                  <a:lnTo>
                    <a:pt x="3668" y="53698"/>
                  </a:lnTo>
                  <a:lnTo>
                    <a:pt x="4585" y="55270"/>
                  </a:lnTo>
                  <a:lnTo>
                    <a:pt x="5371" y="56841"/>
                  </a:lnTo>
                  <a:lnTo>
                    <a:pt x="6418" y="58413"/>
                  </a:lnTo>
                  <a:lnTo>
                    <a:pt x="7466" y="59854"/>
                  </a:lnTo>
                  <a:lnTo>
                    <a:pt x="8514" y="61294"/>
                  </a:lnTo>
                  <a:lnTo>
                    <a:pt x="9693" y="62604"/>
                  </a:lnTo>
                  <a:lnTo>
                    <a:pt x="11002" y="63914"/>
                  </a:lnTo>
                  <a:lnTo>
                    <a:pt x="12312" y="65223"/>
                  </a:lnTo>
                  <a:lnTo>
                    <a:pt x="13622" y="66402"/>
                  </a:lnTo>
                  <a:lnTo>
                    <a:pt x="15062" y="67450"/>
                  </a:lnTo>
                  <a:lnTo>
                    <a:pt x="16503" y="68498"/>
                  </a:lnTo>
                  <a:lnTo>
                    <a:pt x="18075" y="69545"/>
                  </a:lnTo>
                  <a:lnTo>
                    <a:pt x="19646" y="70331"/>
                  </a:lnTo>
                  <a:lnTo>
                    <a:pt x="21218" y="71248"/>
                  </a:lnTo>
                  <a:lnTo>
                    <a:pt x="22920" y="71903"/>
                  </a:lnTo>
                  <a:lnTo>
                    <a:pt x="24623" y="72689"/>
                  </a:lnTo>
                  <a:lnTo>
                    <a:pt x="26326" y="73212"/>
                  </a:lnTo>
                  <a:lnTo>
                    <a:pt x="28159" y="73736"/>
                  </a:lnTo>
                  <a:lnTo>
                    <a:pt x="29862" y="74129"/>
                  </a:lnTo>
                  <a:lnTo>
                    <a:pt x="31695" y="74522"/>
                  </a:lnTo>
                  <a:lnTo>
                    <a:pt x="33660" y="74653"/>
                  </a:lnTo>
                  <a:lnTo>
                    <a:pt x="35493" y="74915"/>
                  </a:lnTo>
                  <a:lnTo>
                    <a:pt x="39423" y="74915"/>
                  </a:lnTo>
                  <a:lnTo>
                    <a:pt x="41256" y="74653"/>
                  </a:lnTo>
                  <a:lnTo>
                    <a:pt x="43221" y="74522"/>
                  </a:lnTo>
                  <a:lnTo>
                    <a:pt x="45054" y="74129"/>
                  </a:lnTo>
                  <a:lnTo>
                    <a:pt x="46757" y="73736"/>
                  </a:lnTo>
                  <a:lnTo>
                    <a:pt x="48590" y="73212"/>
                  </a:lnTo>
                  <a:lnTo>
                    <a:pt x="50293" y="72689"/>
                  </a:lnTo>
                  <a:lnTo>
                    <a:pt x="51996" y="71903"/>
                  </a:lnTo>
                  <a:lnTo>
                    <a:pt x="53698" y="71248"/>
                  </a:lnTo>
                  <a:lnTo>
                    <a:pt x="55270" y="70331"/>
                  </a:lnTo>
                  <a:lnTo>
                    <a:pt x="56841" y="69545"/>
                  </a:lnTo>
                  <a:lnTo>
                    <a:pt x="58413" y="68498"/>
                  </a:lnTo>
                  <a:lnTo>
                    <a:pt x="59854" y="67450"/>
                  </a:lnTo>
                  <a:lnTo>
                    <a:pt x="61294" y="66402"/>
                  </a:lnTo>
                  <a:lnTo>
                    <a:pt x="62604" y="65223"/>
                  </a:lnTo>
                  <a:lnTo>
                    <a:pt x="63914" y="63914"/>
                  </a:lnTo>
                  <a:lnTo>
                    <a:pt x="65223" y="62604"/>
                  </a:lnTo>
                  <a:lnTo>
                    <a:pt x="66402" y="61294"/>
                  </a:lnTo>
                  <a:lnTo>
                    <a:pt x="67450" y="59854"/>
                  </a:lnTo>
                  <a:lnTo>
                    <a:pt x="68498" y="58413"/>
                  </a:lnTo>
                  <a:lnTo>
                    <a:pt x="69414" y="56841"/>
                  </a:lnTo>
                  <a:lnTo>
                    <a:pt x="70331" y="55270"/>
                  </a:lnTo>
                  <a:lnTo>
                    <a:pt x="71248" y="53698"/>
                  </a:lnTo>
                  <a:lnTo>
                    <a:pt x="71903" y="51996"/>
                  </a:lnTo>
                  <a:lnTo>
                    <a:pt x="72689" y="50293"/>
                  </a:lnTo>
                  <a:lnTo>
                    <a:pt x="73212" y="48590"/>
                  </a:lnTo>
                  <a:lnTo>
                    <a:pt x="73736" y="46757"/>
                  </a:lnTo>
                  <a:lnTo>
                    <a:pt x="74129" y="45054"/>
                  </a:lnTo>
                  <a:lnTo>
                    <a:pt x="74522" y="43221"/>
                  </a:lnTo>
                  <a:lnTo>
                    <a:pt x="74653" y="41256"/>
                  </a:lnTo>
                  <a:lnTo>
                    <a:pt x="74784" y="39423"/>
                  </a:lnTo>
                  <a:lnTo>
                    <a:pt x="74915" y="37458"/>
                  </a:lnTo>
                  <a:lnTo>
                    <a:pt x="74784" y="35493"/>
                  </a:lnTo>
                  <a:lnTo>
                    <a:pt x="74653" y="33660"/>
                  </a:lnTo>
                  <a:lnTo>
                    <a:pt x="74522" y="31695"/>
                  </a:lnTo>
                  <a:lnTo>
                    <a:pt x="74129" y="29862"/>
                  </a:lnTo>
                  <a:lnTo>
                    <a:pt x="73736" y="28159"/>
                  </a:lnTo>
                  <a:lnTo>
                    <a:pt x="73212" y="26326"/>
                  </a:lnTo>
                  <a:lnTo>
                    <a:pt x="72689" y="24623"/>
                  </a:lnTo>
                  <a:lnTo>
                    <a:pt x="71903" y="22920"/>
                  </a:lnTo>
                  <a:lnTo>
                    <a:pt x="71248" y="21218"/>
                  </a:lnTo>
                  <a:lnTo>
                    <a:pt x="70331" y="19646"/>
                  </a:lnTo>
                  <a:lnTo>
                    <a:pt x="69414" y="18075"/>
                  </a:lnTo>
                  <a:lnTo>
                    <a:pt x="68498" y="16503"/>
                  </a:lnTo>
                  <a:lnTo>
                    <a:pt x="67450" y="15062"/>
                  </a:lnTo>
                  <a:lnTo>
                    <a:pt x="66402" y="13622"/>
                  </a:lnTo>
                  <a:lnTo>
                    <a:pt x="65223" y="12312"/>
                  </a:lnTo>
                  <a:lnTo>
                    <a:pt x="63914" y="11002"/>
                  </a:lnTo>
                  <a:lnTo>
                    <a:pt x="62604" y="9693"/>
                  </a:lnTo>
                  <a:lnTo>
                    <a:pt x="61294" y="8514"/>
                  </a:lnTo>
                  <a:lnTo>
                    <a:pt x="59854" y="7466"/>
                  </a:lnTo>
                  <a:lnTo>
                    <a:pt x="58413" y="6418"/>
                  </a:lnTo>
                  <a:lnTo>
                    <a:pt x="56841" y="5371"/>
                  </a:lnTo>
                  <a:lnTo>
                    <a:pt x="55270" y="4585"/>
                  </a:lnTo>
                  <a:lnTo>
                    <a:pt x="53698" y="3668"/>
                  </a:lnTo>
                  <a:lnTo>
                    <a:pt x="51996" y="3013"/>
                  </a:lnTo>
                  <a:lnTo>
                    <a:pt x="50293" y="2227"/>
                  </a:lnTo>
                  <a:lnTo>
                    <a:pt x="48590" y="1704"/>
                  </a:lnTo>
                  <a:lnTo>
                    <a:pt x="46757" y="1180"/>
                  </a:lnTo>
                  <a:lnTo>
                    <a:pt x="45054" y="787"/>
                  </a:lnTo>
                  <a:lnTo>
                    <a:pt x="43221" y="394"/>
                  </a:lnTo>
                  <a:lnTo>
                    <a:pt x="41256" y="263"/>
                  </a:lnTo>
                  <a:lnTo>
                    <a:pt x="39423"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02" name="Google Shape;602;p27"/>
            <p:cNvSpPr/>
            <p:nvPr/>
          </p:nvSpPr>
          <p:spPr>
            <a:xfrm>
              <a:off x="3810000" y="2857500"/>
              <a:ext cx="0" cy="0"/>
            </a:xfrm>
            <a:custGeom>
              <a:avLst/>
              <a:gdLst/>
              <a:ahLst/>
              <a:cxnLst/>
              <a:rect l="l" t="t" r="r" b="b"/>
              <a:pathLst>
                <a:path extrusionOk="0">
                  <a:moveTo>
                    <a:pt x="0" y="0"/>
                  </a:moveTo>
                  <a:lnTo>
                    <a:pt x="0" y="0"/>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03" name="Google Shape;603;p27"/>
            <p:cNvSpPr/>
            <p:nvPr/>
          </p:nvSpPr>
          <p:spPr>
            <a:xfrm>
              <a:off x="3810000" y="2857500"/>
              <a:ext cx="0" cy="0"/>
            </a:xfrm>
            <a:custGeom>
              <a:avLst/>
              <a:gdLst/>
              <a:ahLst/>
              <a:cxnLst/>
              <a:rect l="l" t="t" r="r" b="b"/>
              <a:pathLst>
                <a:path fill="none" extrusionOk="0">
                  <a:moveTo>
                    <a:pt x="0" y="0"/>
                  </a:moveTo>
                  <a:lnTo>
                    <a:pt x="0" y="0"/>
                  </a:lnTo>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04" name="Google Shape;604;p27"/>
            <p:cNvSpPr/>
            <p:nvPr/>
          </p:nvSpPr>
          <p:spPr>
            <a:xfrm>
              <a:off x="1793075" y="1921050"/>
              <a:ext cx="936450" cy="1872900"/>
            </a:xfrm>
            <a:custGeom>
              <a:avLst/>
              <a:gdLst/>
              <a:ahLst/>
              <a:cxnLst/>
              <a:rect l="l" t="t" r="r" b="b"/>
              <a:pathLst>
                <a:path w="37458" h="74916" extrusionOk="0">
                  <a:moveTo>
                    <a:pt x="35493" y="1"/>
                  </a:moveTo>
                  <a:lnTo>
                    <a:pt x="33659" y="132"/>
                  </a:lnTo>
                  <a:lnTo>
                    <a:pt x="31695" y="394"/>
                  </a:lnTo>
                  <a:lnTo>
                    <a:pt x="29861" y="787"/>
                  </a:lnTo>
                  <a:lnTo>
                    <a:pt x="28028" y="1180"/>
                  </a:lnTo>
                  <a:lnTo>
                    <a:pt x="26325" y="1704"/>
                  </a:lnTo>
                  <a:lnTo>
                    <a:pt x="24622" y="2227"/>
                  </a:lnTo>
                  <a:lnTo>
                    <a:pt x="22920" y="2882"/>
                  </a:lnTo>
                  <a:lnTo>
                    <a:pt x="21217" y="3668"/>
                  </a:lnTo>
                  <a:lnTo>
                    <a:pt x="19646" y="4585"/>
                  </a:lnTo>
                  <a:lnTo>
                    <a:pt x="18074" y="5371"/>
                  </a:lnTo>
                  <a:lnTo>
                    <a:pt x="16502" y="6418"/>
                  </a:lnTo>
                  <a:lnTo>
                    <a:pt x="15062" y="7466"/>
                  </a:lnTo>
                  <a:lnTo>
                    <a:pt x="13621" y="8514"/>
                  </a:lnTo>
                  <a:lnTo>
                    <a:pt x="12311" y="9693"/>
                  </a:lnTo>
                  <a:lnTo>
                    <a:pt x="11002" y="11002"/>
                  </a:lnTo>
                  <a:lnTo>
                    <a:pt x="9692" y="12312"/>
                  </a:lnTo>
                  <a:lnTo>
                    <a:pt x="8513" y="13622"/>
                  </a:lnTo>
                  <a:lnTo>
                    <a:pt x="7465" y="15062"/>
                  </a:lnTo>
                  <a:lnTo>
                    <a:pt x="6418" y="16503"/>
                  </a:lnTo>
                  <a:lnTo>
                    <a:pt x="5370" y="18075"/>
                  </a:lnTo>
                  <a:lnTo>
                    <a:pt x="4453" y="19646"/>
                  </a:lnTo>
                  <a:lnTo>
                    <a:pt x="3667" y="21218"/>
                  </a:lnTo>
                  <a:lnTo>
                    <a:pt x="2882" y="22920"/>
                  </a:lnTo>
                  <a:lnTo>
                    <a:pt x="2227" y="24623"/>
                  </a:lnTo>
                  <a:lnTo>
                    <a:pt x="1703" y="26326"/>
                  </a:lnTo>
                  <a:lnTo>
                    <a:pt x="1179" y="28159"/>
                  </a:lnTo>
                  <a:lnTo>
                    <a:pt x="786" y="29862"/>
                  </a:lnTo>
                  <a:lnTo>
                    <a:pt x="393" y="31695"/>
                  </a:lnTo>
                  <a:lnTo>
                    <a:pt x="131" y="33660"/>
                  </a:lnTo>
                  <a:lnTo>
                    <a:pt x="0" y="35493"/>
                  </a:lnTo>
                  <a:lnTo>
                    <a:pt x="0" y="37458"/>
                  </a:lnTo>
                  <a:lnTo>
                    <a:pt x="0" y="39423"/>
                  </a:lnTo>
                  <a:lnTo>
                    <a:pt x="131" y="41256"/>
                  </a:lnTo>
                  <a:lnTo>
                    <a:pt x="393" y="43221"/>
                  </a:lnTo>
                  <a:lnTo>
                    <a:pt x="786" y="45054"/>
                  </a:lnTo>
                  <a:lnTo>
                    <a:pt x="1179" y="46757"/>
                  </a:lnTo>
                  <a:lnTo>
                    <a:pt x="1703" y="48590"/>
                  </a:lnTo>
                  <a:lnTo>
                    <a:pt x="2227" y="50293"/>
                  </a:lnTo>
                  <a:lnTo>
                    <a:pt x="2882" y="51996"/>
                  </a:lnTo>
                  <a:lnTo>
                    <a:pt x="3667" y="53698"/>
                  </a:lnTo>
                  <a:lnTo>
                    <a:pt x="4453" y="55270"/>
                  </a:lnTo>
                  <a:lnTo>
                    <a:pt x="5370" y="56841"/>
                  </a:lnTo>
                  <a:lnTo>
                    <a:pt x="6418" y="58413"/>
                  </a:lnTo>
                  <a:lnTo>
                    <a:pt x="7465" y="59854"/>
                  </a:lnTo>
                  <a:lnTo>
                    <a:pt x="8513" y="61294"/>
                  </a:lnTo>
                  <a:lnTo>
                    <a:pt x="9692" y="62604"/>
                  </a:lnTo>
                  <a:lnTo>
                    <a:pt x="11002" y="63914"/>
                  </a:lnTo>
                  <a:lnTo>
                    <a:pt x="12311" y="65223"/>
                  </a:lnTo>
                  <a:lnTo>
                    <a:pt x="13621" y="66402"/>
                  </a:lnTo>
                  <a:lnTo>
                    <a:pt x="15062" y="67450"/>
                  </a:lnTo>
                  <a:lnTo>
                    <a:pt x="16502" y="68498"/>
                  </a:lnTo>
                  <a:lnTo>
                    <a:pt x="18074" y="69414"/>
                  </a:lnTo>
                  <a:lnTo>
                    <a:pt x="19646" y="70331"/>
                  </a:lnTo>
                  <a:lnTo>
                    <a:pt x="21217" y="71248"/>
                  </a:lnTo>
                  <a:lnTo>
                    <a:pt x="22920" y="71903"/>
                  </a:lnTo>
                  <a:lnTo>
                    <a:pt x="24622" y="72689"/>
                  </a:lnTo>
                  <a:lnTo>
                    <a:pt x="26325" y="73212"/>
                  </a:lnTo>
                  <a:lnTo>
                    <a:pt x="28028" y="73736"/>
                  </a:lnTo>
                  <a:lnTo>
                    <a:pt x="29861" y="74129"/>
                  </a:lnTo>
                  <a:lnTo>
                    <a:pt x="31695" y="74522"/>
                  </a:lnTo>
                  <a:lnTo>
                    <a:pt x="33659" y="74653"/>
                  </a:lnTo>
                  <a:lnTo>
                    <a:pt x="35493" y="74784"/>
                  </a:lnTo>
                  <a:lnTo>
                    <a:pt x="37457" y="74915"/>
                  </a:lnTo>
                  <a:lnTo>
                    <a:pt x="37457"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05" name="Google Shape;605;p27"/>
            <p:cNvSpPr/>
            <p:nvPr/>
          </p:nvSpPr>
          <p:spPr>
            <a:xfrm>
              <a:off x="4890475" y="3937975"/>
              <a:ext cx="890625" cy="887350"/>
            </a:xfrm>
            <a:custGeom>
              <a:avLst/>
              <a:gdLst/>
              <a:ahLst/>
              <a:cxnLst/>
              <a:rect l="l" t="t" r="r" b="b"/>
              <a:pathLst>
                <a:path w="35625" h="35494" extrusionOk="0">
                  <a:moveTo>
                    <a:pt x="1" y="1"/>
                  </a:moveTo>
                  <a:lnTo>
                    <a:pt x="1" y="35493"/>
                  </a:lnTo>
                  <a:lnTo>
                    <a:pt x="1834" y="35493"/>
                  </a:lnTo>
                  <a:lnTo>
                    <a:pt x="3668" y="35362"/>
                  </a:lnTo>
                  <a:lnTo>
                    <a:pt x="5370" y="35100"/>
                  </a:lnTo>
                  <a:lnTo>
                    <a:pt x="7204" y="34838"/>
                  </a:lnTo>
                  <a:lnTo>
                    <a:pt x="8907" y="34445"/>
                  </a:lnTo>
                  <a:lnTo>
                    <a:pt x="10609" y="33922"/>
                  </a:lnTo>
                  <a:lnTo>
                    <a:pt x="12181" y="33398"/>
                  </a:lnTo>
                  <a:lnTo>
                    <a:pt x="13883" y="32743"/>
                  </a:lnTo>
                  <a:lnTo>
                    <a:pt x="15455" y="32088"/>
                  </a:lnTo>
                  <a:lnTo>
                    <a:pt x="16896" y="31302"/>
                  </a:lnTo>
                  <a:lnTo>
                    <a:pt x="18467" y="30385"/>
                  </a:lnTo>
                  <a:lnTo>
                    <a:pt x="19908" y="29469"/>
                  </a:lnTo>
                  <a:lnTo>
                    <a:pt x="21349" y="28552"/>
                  </a:lnTo>
                  <a:lnTo>
                    <a:pt x="22658" y="27373"/>
                  </a:lnTo>
                  <a:lnTo>
                    <a:pt x="23968" y="26325"/>
                  </a:lnTo>
                  <a:lnTo>
                    <a:pt x="25147" y="25147"/>
                  </a:lnTo>
                  <a:lnTo>
                    <a:pt x="26325" y="23968"/>
                  </a:lnTo>
                  <a:lnTo>
                    <a:pt x="27504" y="22658"/>
                  </a:lnTo>
                  <a:lnTo>
                    <a:pt x="28552" y="21349"/>
                  </a:lnTo>
                  <a:lnTo>
                    <a:pt x="29469" y="19908"/>
                  </a:lnTo>
                  <a:lnTo>
                    <a:pt x="30385" y="18467"/>
                  </a:lnTo>
                  <a:lnTo>
                    <a:pt x="31302" y="17027"/>
                  </a:lnTo>
                  <a:lnTo>
                    <a:pt x="32088" y="15455"/>
                  </a:lnTo>
                  <a:lnTo>
                    <a:pt x="32743" y="13883"/>
                  </a:lnTo>
                  <a:lnTo>
                    <a:pt x="33398" y="12181"/>
                  </a:lnTo>
                  <a:lnTo>
                    <a:pt x="33922" y="10609"/>
                  </a:lnTo>
                  <a:lnTo>
                    <a:pt x="34445" y="8907"/>
                  </a:lnTo>
                  <a:lnTo>
                    <a:pt x="34838" y="7204"/>
                  </a:lnTo>
                  <a:lnTo>
                    <a:pt x="35100" y="5501"/>
                  </a:lnTo>
                  <a:lnTo>
                    <a:pt x="35362" y="3668"/>
                  </a:lnTo>
                  <a:lnTo>
                    <a:pt x="35493" y="1834"/>
                  </a:lnTo>
                  <a:lnTo>
                    <a:pt x="35624"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06" name="Google Shape;606;p27"/>
            <p:cNvSpPr/>
            <p:nvPr/>
          </p:nvSpPr>
          <p:spPr>
            <a:xfrm>
              <a:off x="1838900" y="886400"/>
              <a:ext cx="890625" cy="890625"/>
            </a:xfrm>
            <a:custGeom>
              <a:avLst/>
              <a:gdLst/>
              <a:ahLst/>
              <a:cxnLst/>
              <a:rect l="l" t="t" r="r" b="b"/>
              <a:pathLst>
                <a:path w="35625" h="35625" extrusionOk="0">
                  <a:moveTo>
                    <a:pt x="35624" y="1"/>
                  </a:moveTo>
                  <a:lnTo>
                    <a:pt x="33791" y="132"/>
                  </a:lnTo>
                  <a:lnTo>
                    <a:pt x="31957" y="263"/>
                  </a:lnTo>
                  <a:lnTo>
                    <a:pt x="30124" y="525"/>
                  </a:lnTo>
                  <a:lnTo>
                    <a:pt x="28421" y="787"/>
                  </a:lnTo>
                  <a:lnTo>
                    <a:pt x="26718" y="1180"/>
                  </a:lnTo>
                  <a:lnTo>
                    <a:pt x="25016" y="1703"/>
                  </a:lnTo>
                  <a:lnTo>
                    <a:pt x="23313" y="2227"/>
                  </a:lnTo>
                  <a:lnTo>
                    <a:pt x="21742" y="2882"/>
                  </a:lnTo>
                  <a:lnTo>
                    <a:pt x="20170" y="3537"/>
                  </a:lnTo>
                  <a:lnTo>
                    <a:pt x="18598" y="4323"/>
                  </a:lnTo>
                  <a:lnTo>
                    <a:pt x="17158" y="5240"/>
                  </a:lnTo>
                  <a:lnTo>
                    <a:pt x="15717" y="6156"/>
                  </a:lnTo>
                  <a:lnTo>
                    <a:pt x="14276" y="7073"/>
                  </a:lnTo>
                  <a:lnTo>
                    <a:pt x="12967" y="8252"/>
                  </a:lnTo>
                  <a:lnTo>
                    <a:pt x="11657" y="9300"/>
                  </a:lnTo>
                  <a:lnTo>
                    <a:pt x="10478" y="10478"/>
                  </a:lnTo>
                  <a:lnTo>
                    <a:pt x="9300" y="11657"/>
                  </a:lnTo>
                  <a:lnTo>
                    <a:pt x="8121" y="12967"/>
                  </a:lnTo>
                  <a:lnTo>
                    <a:pt x="7073" y="14407"/>
                  </a:lnTo>
                  <a:lnTo>
                    <a:pt x="6156" y="15717"/>
                  </a:lnTo>
                  <a:lnTo>
                    <a:pt x="5109" y="17158"/>
                  </a:lnTo>
                  <a:lnTo>
                    <a:pt x="4323" y="18729"/>
                  </a:lnTo>
                  <a:lnTo>
                    <a:pt x="3537" y="20170"/>
                  </a:lnTo>
                  <a:lnTo>
                    <a:pt x="2882" y="21742"/>
                  </a:lnTo>
                  <a:lnTo>
                    <a:pt x="2227" y="23444"/>
                  </a:lnTo>
                  <a:lnTo>
                    <a:pt x="1572" y="25016"/>
                  </a:lnTo>
                  <a:lnTo>
                    <a:pt x="1180" y="26718"/>
                  </a:lnTo>
                  <a:lnTo>
                    <a:pt x="787" y="28421"/>
                  </a:lnTo>
                  <a:lnTo>
                    <a:pt x="394" y="30255"/>
                  </a:lnTo>
                  <a:lnTo>
                    <a:pt x="263" y="31957"/>
                  </a:lnTo>
                  <a:lnTo>
                    <a:pt x="132" y="33791"/>
                  </a:lnTo>
                  <a:lnTo>
                    <a:pt x="1" y="35624"/>
                  </a:lnTo>
                  <a:lnTo>
                    <a:pt x="35624" y="35624"/>
                  </a:lnTo>
                  <a:lnTo>
                    <a:pt x="35624"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07" name="Google Shape;607;p27"/>
            <p:cNvSpPr/>
            <p:nvPr/>
          </p:nvSpPr>
          <p:spPr>
            <a:xfrm>
              <a:off x="1838900" y="886400"/>
              <a:ext cx="890625" cy="890625"/>
            </a:xfrm>
            <a:custGeom>
              <a:avLst/>
              <a:gdLst/>
              <a:ahLst/>
              <a:cxnLst/>
              <a:rect l="l" t="t" r="r" b="b"/>
              <a:pathLst>
                <a:path w="35625" h="35625" fill="none" extrusionOk="0">
                  <a:moveTo>
                    <a:pt x="35624" y="1"/>
                  </a:moveTo>
                  <a:lnTo>
                    <a:pt x="35624" y="35624"/>
                  </a:lnTo>
                  <a:lnTo>
                    <a:pt x="1" y="35624"/>
                  </a:lnTo>
                  <a:lnTo>
                    <a:pt x="1" y="35624"/>
                  </a:lnTo>
                  <a:lnTo>
                    <a:pt x="132" y="33791"/>
                  </a:lnTo>
                  <a:lnTo>
                    <a:pt x="263" y="31957"/>
                  </a:lnTo>
                  <a:lnTo>
                    <a:pt x="394" y="30255"/>
                  </a:lnTo>
                  <a:lnTo>
                    <a:pt x="787" y="28421"/>
                  </a:lnTo>
                  <a:lnTo>
                    <a:pt x="1180" y="26718"/>
                  </a:lnTo>
                  <a:lnTo>
                    <a:pt x="1572" y="25016"/>
                  </a:lnTo>
                  <a:lnTo>
                    <a:pt x="2227" y="23444"/>
                  </a:lnTo>
                  <a:lnTo>
                    <a:pt x="2882" y="21742"/>
                  </a:lnTo>
                  <a:lnTo>
                    <a:pt x="3537" y="20170"/>
                  </a:lnTo>
                  <a:lnTo>
                    <a:pt x="4323" y="18729"/>
                  </a:lnTo>
                  <a:lnTo>
                    <a:pt x="5109" y="17158"/>
                  </a:lnTo>
                  <a:lnTo>
                    <a:pt x="6156" y="15717"/>
                  </a:lnTo>
                  <a:lnTo>
                    <a:pt x="7073" y="14407"/>
                  </a:lnTo>
                  <a:lnTo>
                    <a:pt x="8121" y="12967"/>
                  </a:lnTo>
                  <a:lnTo>
                    <a:pt x="9300" y="11657"/>
                  </a:lnTo>
                  <a:lnTo>
                    <a:pt x="10478" y="10478"/>
                  </a:lnTo>
                  <a:lnTo>
                    <a:pt x="11657" y="9300"/>
                  </a:lnTo>
                  <a:lnTo>
                    <a:pt x="12967" y="8252"/>
                  </a:lnTo>
                  <a:lnTo>
                    <a:pt x="14276" y="7073"/>
                  </a:lnTo>
                  <a:lnTo>
                    <a:pt x="15717" y="6156"/>
                  </a:lnTo>
                  <a:lnTo>
                    <a:pt x="17158" y="5240"/>
                  </a:lnTo>
                  <a:lnTo>
                    <a:pt x="18598" y="4323"/>
                  </a:lnTo>
                  <a:lnTo>
                    <a:pt x="20170" y="3537"/>
                  </a:lnTo>
                  <a:lnTo>
                    <a:pt x="21742" y="2882"/>
                  </a:lnTo>
                  <a:lnTo>
                    <a:pt x="23313" y="2227"/>
                  </a:lnTo>
                  <a:lnTo>
                    <a:pt x="25016" y="1703"/>
                  </a:lnTo>
                  <a:lnTo>
                    <a:pt x="26718" y="1180"/>
                  </a:lnTo>
                  <a:lnTo>
                    <a:pt x="28421" y="787"/>
                  </a:lnTo>
                  <a:lnTo>
                    <a:pt x="30124" y="525"/>
                  </a:lnTo>
                  <a:lnTo>
                    <a:pt x="31957" y="263"/>
                  </a:lnTo>
                  <a:lnTo>
                    <a:pt x="33791" y="132"/>
                  </a:lnTo>
                  <a:lnTo>
                    <a:pt x="35624" y="1"/>
                  </a:lnTo>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08" name="Google Shape;608;p27"/>
            <p:cNvSpPr/>
            <p:nvPr/>
          </p:nvSpPr>
          <p:spPr>
            <a:xfrm>
              <a:off x="1838900" y="3937975"/>
              <a:ext cx="890625" cy="887350"/>
            </a:xfrm>
            <a:custGeom>
              <a:avLst/>
              <a:gdLst/>
              <a:ahLst/>
              <a:cxnLst/>
              <a:rect l="l" t="t" r="r" b="b"/>
              <a:pathLst>
                <a:path w="35625" h="35494" extrusionOk="0">
                  <a:moveTo>
                    <a:pt x="1" y="1"/>
                  </a:moveTo>
                  <a:lnTo>
                    <a:pt x="132" y="1834"/>
                  </a:lnTo>
                  <a:lnTo>
                    <a:pt x="263" y="3668"/>
                  </a:lnTo>
                  <a:lnTo>
                    <a:pt x="394" y="5501"/>
                  </a:lnTo>
                  <a:lnTo>
                    <a:pt x="787" y="7204"/>
                  </a:lnTo>
                  <a:lnTo>
                    <a:pt x="1180" y="8907"/>
                  </a:lnTo>
                  <a:lnTo>
                    <a:pt x="1572" y="10609"/>
                  </a:lnTo>
                  <a:lnTo>
                    <a:pt x="2227" y="12181"/>
                  </a:lnTo>
                  <a:lnTo>
                    <a:pt x="2882" y="13883"/>
                  </a:lnTo>
                  <a:lnTo>
                    <a:pt x="3537" y="15455"/>
                  </a:lnTo>
                  <a:lnTo>
                    <a:pt x="4323" y="17027"/>
                  </a:lnTo>
                  <a:lnTo>
                    <a:pt x="5240" y="18467"/>
                  </a:lnTo>
                  <a:lnTo>
                    <a:pt x="6156" y="19908"/>
                  </a:lnTo>
                  <a:lnTo>
                    <a:pt x="7073" y="21349"/>
                  </a:lnTo>
                  <a:lnTo>
                    <a:pt x="8121" y="22658"/>
                  </a:lnTo>
                  <a:lnTo>
                    <a:pt x="9300" y="23968"/>
                  </a:lnTo>
                  <a:lnTo>
                    <a:pt x="10478" y="25147"/>
                  </a:lnTo>
                  <a:lnTo>
                    <a:pt x="11657" y="26325"/>
                  </a:lnTo>
                  <a:lnTo>
                    <a:pt x="12967" y="27373"/>
                  </a:lnTo>
                  <a:lnTo>
                    <a:pt x="14276" y="28552"/>
                  </a:lnTo>
                  <a:lnTo>
                    <a:pt x="15717" y="29469"/>
                  </a:lnTo>
                  <a:lnTo>
                    <a:pt x="17158" y="30385"/>
                  </a:lnTo>
                  <a:lnTo>
                    <a:pt x="18598" y="31302"/>
                  </a:lnTo>
                  <a:lnTo>
                    <a:pt x="20170" y="32088"/>
                  </a:lnTo>
                  <a:lnTo>
                    <a:pt x="21742" y="32743"/>
                  </a:lnTo>
                  <a:lnTo>
                    <a:pt x="23313" y="33398"/>
                  </a:lnTo>
                  <a:lnTo>
                    <a:pt x="25016" y="33922"/>
                  </a:lnTo>
                  <a:lnTo>
                    <a:pt x="26718" y="34445"/>
                  </a:lnTo>
                  <a:lnTo>
                    <a:pt x="28421" y="34838"/>
                  </a:lnTo>
                  <a:lnTo>
                    <a:pt x="30124" y="35100"/>
                  </a:lnTo>
                  <a:lnTo>
                    <a:pt x="31957" y="35362"/>
                  </a:lnTo>
                  <a:lnTo>
                    <a:pt x="33791" y="35493"/>
                  </a:lnTo>
                  <a:lnTo>
                    <a:pt x="35624" y="35493"/>
                  </a:lnTo>
                  <a:lnTo>
                    <a:pt x="35624"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09" name="Google Shape;609;p27"/>
            <p:cNvSpPr/>
            <p:nvPr/>
          </p:nvSpPr>
          <p:spPr>
            <a:xfrm>
              <a:off x="5970975" y="2052025"/>
              <a:ext cx="458400" cy="1610950"/>
            </a:xfrm>
            <a:custGeom>
              <a:avLst/>
              <a:gdLst/>
              <a:ahLst/>
              <a:cxnLst/>
              <a:rect l="l" t="t" r="r" b="b"/>
              <a:pathLst>
                <a:path w="18336" h="64438" extrusionOk="0">
                  <a:moveTo>
                    <a:pt x="0" y="1"/>
                  </a:moveTo>
                  <a:lnTo>
                    <a:pt x="0" y="64437"/>
                  </a:lnTo>
                  <a:lnTo>
                    <a:pt x="2096" y="63128"/>
                  </a:lnTo>
                  <a:lnTo>
                    <a:pt x="3929" y="61687"/>
                  </a:lnTo>
                  <a:lnTo>
                    <a:pt x="5763" y="60115"/>
                  </a:lnTo>
                  <a:lnTo>
                    <a:pt x="7466" y="58544"/>
                  </a:lnTo>
                  <a:lnTo>
                    <a:pt x="9168" y="56841"/>
                  </a:lnTo>
                  <a:lnTo>
                    <a:pt x="10609" y="55008"/>
                  </a:lnTo>
                  <a:lnTo>
                    <a:pt x="12050" y="53043"/>
                  </a:lnTo>
                  <a:lnTo>
                    <a:pt x="13359" y="50948"/>
                  </a:lnTo>
                  <a:lnTo>
                    <a:pt x="14407" y="48852"/>
                  </a:lnTo>
                  <a:lnTo>
                    <a:pt x="15455" y="46626"/>
                  </a:lnTo>
                  <a:lnTo>
                    <a:pt x="16241" y="44399"/>
                  </a:lnTo>
                  <a:lnTo>
                    <a:pt x="17026" y="42042"/>
                  </a:lnTo>
                  <a:lnTo>
                    <a:pt x="17550" y="39684"/>
                  </a:lnTo>
                  <a:lnTo>
                    <a:pt x="17943" y="37196"/>
                  </a:lnTo>
                  <a:lnTo>
                    <a:pt x="18205" y="34707"/>
                  </a:lnTo>
                  <a:lnTo>
                    <a:pt x="18336" y="32219"/>
                  </a:lnTo>
                  <a:lnTo>
                    <a:pt x="18205" y="29731"/>
                  </a:lnTo>
                  <a:lnTo>
                    <a:pt x="17943" y="27111"/>
                  </a:lnTo>
                  <a:lnTo>
                    <a:pt x="17550" y="24754"/>
                  </a:lnTo>
                  <a:lnTo>
                    <a:pt x="17026" y="22396"/>
                  </a:lnTo>
                  <a:lnTo>
                    <a:pt x="16241" y="20039"/>
                  </a:lnTo>
                  <a:lnTo>
                    <a:pt x="15455" y="17681"/>
                  </a:lnTo>
                  <a:lnTo>
                    <a:pt x="14407" y="15586"/>
                  </a:lnTo>
                  <a:lnTo>
                    <a:pt x="13359" y="13490"/>
                  </a:lnTo>
                  <a:lnTo>
                    <a:pt x="12050" y="11395"/>
                  </a:lnTo>
                  <a:lnTo>
                    <a:pt x="10609" y="9430"/>
                  </a:lnTo>
                  <a:lnTo>
                    <a:pt x="9168" y="7597"/>
                  </a:lnTo>
                  <a:lnTo>
                    <a:pt x="7466" y="5894"/>
                  </a:lnTo>
                  <a:lnTo>
                    <a:pt x="5763" y="4323"/>
                  </a:lnTo>
                  <a:lnTo>
                    <a:pt x="3929" y="2751"/>
                  </a:lnTo>
                  <a:lnTo>
                    <a:pt x="2096" y="1310"/>
                  </a:lnTo>
                  <a:lnTo>
                    <a:pt x="0"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10" name="Google Shape;610;p27"/>
            <p:cNvSpPr/>
            <p:nvPr/>
          </p:nvSpPr>
          <p:spPr>
            <a:xfrm>
              <a:off x="3004525" y="238125"/>
              <a:ext cx="1610950" cy="458400"/>
            </a:xfrm>
            <a:custGeom>
              <a:avLst/>
              <a:gdLst/>
              <a:ahLst/>
              <a:cxnLst/>
              <a:rect l="l" t="t" r="r" b="b"/>
              <a:pathLst>
                <a:path w="64438" h="18336" extrusionOk="0">
                  <a:moveTo>
                    <a:pt x="32219" y="0"/>
                  </a:moveTo>
                  <a:lnTo>
                    <a:pt x="29731" y="131"/>
                  </a:lnTo>
                  <a:lnTo>
                    <a:pt x="27242" y="393"/>
                  </a:lnTo>
                  <a:lnTo>
                    <a:pt x="24754" y="786"/>
                  </a:lnTo>
                  <a:lnTo>
                    <a:pt x="22396" y="1310"/>
                  </a:lnTo>
                  <a:lnTo>
                    <a:pt x="20039" y="2096"/>
                  </a:lnTo>
                  <a:lnTo>
                    <a:pt x="17812" y="2881"/>
                  </a:lnTo>
                  <a:lnTo>
                    <a:pt x="15586" y="3929"/>
                  </a:lnTo>
                  <a:lnTo>
                    <a:pt x="13490" y="4977"/>
                  </a:lnTo>
                  <a:lnTo>
                    <a:pt x="11395" y="6287"/>
                  </a:lnTo>
                  <a:lnTo>
                    <a:pt x="9430" y="7727"/>
                  </a:lnTo>
                  <a:lnTo>
                    <a:pt x="7597" y="9168"/>
                  </a:lnTo>
                  <a:lnTo>
                    <a:pt x="5894" y="10870"/>
                  </a:lnTo>
                  <a:lnTo>
                    <a:pt x="4323" y="12573"/>
                  </a:lnTo>
                  <a:lnTo>
                    <a:pt x="2751" y="14407"/>
                  </a:lnTo>
                  <a:lnTo>
                    <a:pt x="1310" y="16240"/>
                  </a:lnTo>
                  <a:lnTo>
                    <a:pt x="1" y="18336"/>
                  </a:lnTo>
                  <a:lnTo>
                    <a:pt x="64437" y="18336"/>
                  </a:lnTo>
                  <a:lnTo>
                    <a:pt x="63128" y="16240"/>
                  </a:lnTo>
                  <a:lnTo>
                    <a:pt x="61687" y="14407"/>
                  </a:lnTo>
                  <a:lnTo>
                    <a:pt x="60115" y="12573"/>
                  </a:lnTo>
                  <a:lnTo>
                    <a:pt x="58544" y="10870"/>
                  </a:lnTo>
                  <a:lnTo>
                    <a:pt x="56841" y="9168"/>
                  </a:lnTo>
                  <a:lnTo>
                    <a:pt x="55008" y="7727"/>
                  </a:lnTo>
                  <a:lnTo>
                    <a:pt x="53043" y="6287"/>
                  </a:lnTo>
                  <a:lnTo>
                    <a:pt x="50948" y="4977"/>
                  </a:lnTo>
                  <a:lnTo>
                    <a:pt x="48852" y="3929"/>
                  </a:lnTo>
                  <a:lnTo>
                    <a:pt x="46757" y="2881"/>
                  </a:lnTo>
                  <a:lnTo>
                    <a:pt x="44399" y="2096"/>
                  </a:lnTo>
                  <a:lnTo>
                    <a:pt x="42042" y="1310"/>
                  </a:lnTo>
                  <a:lnTo>
                    <a:pt x="39684" y="786"/>
                  </a:lnTo>
                  <a:lnTo>
                    <a:pt x="37327" y="393"/>
                  </a:lnTo>
                  <a:lnTo>
                    <a:pt x="34707" y="131"/>
                  </a:lnTo>
                  <a:lnTo>
                    <a:pt x="32219" y="0"/>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11" name="Google Shape;611;p27"/>
            <p:cNvSpPr/>
            <p:nvPr/>
          </p:nvSpPr>
          <p:spPr>
            <a:xfrm>
              <a:off x="2994700" y="5018475"/>
              <a:ext cx="1607675" cy="458400"/>
            </a:xfrm>
            <a:custGeom>
              <a:avLst/>
              <a:gdLst/>
              <a:ahLst/>
              <a:cxnLst/>
              <a:rect l="l" t="t" r="r" b="b"/>
              <a:pathLst>
                <a:path w="64307" h="18336" extrusionOk="0">
                  <a:moveTo>
                    <a:pt x="1" y="0"/>
                  </a:moveTo>
                  <a:lnTo>
                    <a:pt x="1180" y="2096"/>
                  </a:lnTo>
                  <a:lnTo>
                    <a:pt x="2620" y="3929"/>
                  </a:lnTo>
                  <a:lnTo>
                    <a:pt x="4192" y="5763"/>
                  </a:lnTo>
                  <a:lnTo>
                    <a:pt x="5763" y="7466"/>
                  </a:lnTo>
                  <a:lnTo>
                    <a:pt x="7597" y="9168"/>
                  </a:lnTo>
                  <a:lnTo>
                    <a:pt x="9431" y="10609"/>
                  </a:lnTo>
                  <a:lnTo>
                    <a:pt x="11395" y="12050"/>
                  </a:lnTo>
                  <a:lnTo>
                    <a:pt x="13360" y="13228"/>
                  </a:lnTo>
                  <a:lnTo>
                    <a:pt x="15455" y="14407"/>
                  </a:lnTo>
                  <a:lnTo>
                    <a:pt x="17682" y="15455"/>
                  </a:lnTo>
                  <a:lnTo>
                    <a:pt x="19908" y="16241"/>
                  </a:lnTo>
                  <a:lnTo>
                    <a:pt x="22265" y="17026"/>
                  </a:lnTo>
                  <a:lnTo>
                    <a:pt x="24623" y="17550"/>
                  </a:lnTo>
                  <a:lnTo>
                    <a:pt x="27111" y="17943"/>
                  </a:lnTo>
                  <a:lnTo>
                    <a:pt x="29600" y="18205"/>
                  </a:lnTo>
                  <a:lnTo>
                    <a:pt x="32088" y="18336"/>
                  </a:lnTo>
                  <a:lnTo>
                    <a:pt x="34708" y="18205"/>
                  </a:lnTo>
                  <a:lnTo>
                    <a:pt x="37196" y="17943"/>
                  </a:lnTo>
                  <a:lnTo>
                    <a:pt x="39553" y="17550"/>
                  </a:lnTo>
                  <a:lnTo>
                    <a:pt x="42042" y="17026"/>
                  </a:lnTo>
                  <a:lnTo>
                    <a:pt x="44399" y="16241"/>
                  </a:lnTo>
                  <a:lnTo>
                    <a:pt x="46626" y="15455"/>
                  </a:lnTo>
                  <a:lnTo>
                    <a:pt x="48721" y="14407"/>
                  </a:lnTo>
                  <a:lnTo>
                    <a:pt x="50948" y="13359"/>
                  </a:lnTo>
                  <a:lnTo>
                    <a:pt x="52912" y="12050"/>
                  </a:lnTo>
                  <a:lnTo>
                    <a:pt x="54877" y="10609"/>
                  </a:lnTo>
                  <a:lnTo>
                    <a:pt x="56710" y="9168"/>
                  </a:lnTo>
                  <a:lnTo>
                    <a:pt x="58413" y="7466"/>
                  </a:lnTo>
                  <a:lnTo>
                    <a:pt x="60115" y="5763"/>
                  </a:lnTo>
                  <a:lnTo>
                    <a:pt x="61556" y="3929"/>
                  </a:lnTo>
                  <a:lnTo>
                    <a:pt x="62997" y="2096"/>
                  </a:lnTo>
                  <a:lnTo>
                    <a:pt x="64306" y="0"/>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12" name="Google Shape;612;p27"/>
            <p:cNvSpPr/>
            <p:nvPr/>
          </p:nvSpPr>
          <p:spPr>
            <a:xfrm>
              <a:off x="2873550" y="3937975"/>
              <a:ext cx="1872900" cy="936450"/>
            </a:xfrm>
            <a:custGeom>
              <a:avLst/>
              <a:gdLst/>
              <a:ahLst/>
              <a:cxnLst/>
              <a:rect l="l" t="t" r="r" b="b"/>
              <a:pathLst>
                <a:path w="74916" h="37458" extrusionOk="0">
                  <a:moveTo>
                    <a:pt x="1" y="1"/>
                  </a:moveTo>
                  <a:lnTo>
                    <a:pt x="1" y="1965"/>
                  </a:lnTo>
                  <a:lnTo>
                    <a:pt x="132" y="3799"/>
                  </a:lnTo>
                  <a:lnTo>
                    <a:pt x="394" y="5763"/>
                  </a:lnTo>
                  <a:lnTo>
                    <a:pt x="787" y="7597"/>
                  </a:lnTo>
                  <a:lnTo>
                    <a:pt x="1180" y="9430"/>
                  </a:lnTo>
                  <a:lnTo>
                    <a:pt x="1704" y="11133"/>
                  </a:lnTo>
                  <a:lnTo>
                    <a:pt x="2227" y="12836"/>
                  </a:lnTo>
                  <a:lnTo>
                    <a:pt x="2882" y="14538"/>
                  </a:lnTo>
                  <a:lnTo>
                    <a:pt x="3668" y="16241"/>
                  </a:lnTo>
                  <a:lnTo>
                    <a:pt x="4585" y="17812"/>
                  </a:lnTo>
                  <a:lnTo>
                    <a:pt x="5371" y="19384"/>
                  </a:lnTo>
                  <a:lnTo>
                    <a:pt x="6418" y="20956"/>
                  </a:lnTo>
                  <a:lnTo>
                    <a:pt x="7466" y="22396"/>
                  </a:lnTo>
                  <a:lnTo>
                    <a:pt x="8514" y="23837"/>
                  </a:lnTo>
                  <a:lnTo>
                    <a:pt x="9693" y="25147"/>
                  </a:lnTo>
                  <a:lnTo>
                    <a:pt x="11002" y="26456"/>
                  </a:lnTo>
                  <a:lnTo>
                    <a:pt x="12312" y="27766"/>
                  </a:lnTo>
                  <a:lnTo>
                    <a:pt x="13622" y="28945"/>
                  </a:lnTo>
                  <a:lnTo>
                    <a:pt x="15062" y="29993"/>
                  </a:lnTo>
                  <a:lnTo>
                    <a:pt x="16503" y="31040"/>
                  </a:lnTo>
                  <a:lnTo>
                    <a:pt x="18075" y="32088"/>
                  </a:lnTo>
                  <a:lnTo>
                    <a:pt x="19646" y="33005"/>
                  </a:lnTo>
                  <a:lnTo>
                    <a:pt x="21218" y="33791"/>
                  </a:lnTo>
                  <a:lnTo>
                    <a:pt x="22920" y="34576"/>
                  </a:lnTo>
                  <a:lnTo>
                    <a:pt x="24623" y="35231"/>
                  </a:lnTo>
                  <a:lnTo>
                    <a:pt x="26326" y="35755"/>
                  </a:lnTo>
                  <a:lnTo>
                    <a:pt x="28159" y="36279"/>
                  </a:lnTo>
                  <a:lnTo>
                    <a:pt x="29862" y="36672"/>
                  </a:lnTo>
                  <a:lnTo>
                    <a:pt x="31695" y="37065"/>
                  </a:lnTo>
                  <a:lnTo>
                    <a:pt x="33660" y="37327"/>
                  </a:lnTo>
                  <a:lnTo>
                    <a:pt x="35493" y="37458"/>
                  </a:lnTo>
                  <a:lnTo>
                    <a:pt x="39423" y="37458"/>
                  </a:lnTo>
                  <a:lnTo>
                    <a:pt x="41256" y="37327"/>
                  </a:lnTo>
                  <a:lnTo>
                    <a:pt x="43221" y="37065"/>
                  </a:lnTo>
                  <a:lnTo>
                    <a:pt x="45054" y="36672"/>
                  </a:lnTo>
                  <a:lnTo>
                    <a:pt x="46757" y="36279"/>
                  </a:lnTo>
                  <a:lnTo>
                    <a:pt x="48590" y="35755"/>
                  </a:lnTo>
                  <a:lnTo>
                    <a:pt x="50293" y="35231"/>
                  </a:lnTo>
                  <a:lnTo>
                    <a:pt x="51996" y="34576"/>
                  </a:lnTo>
                  <a:lnTo>
                    <a:pt x="53698" y="33791"/>
                  </a:lnTo>
                  <a:lnTo>
                    <a:pt x="55270" y="33005"/>
                  </a:lnTo>
                  <a:lnTo>
                    <a:pt x="56841" y="32088"/>
                  </a:lnTo>
                  <a:lnTo>
                    <a:pt x="58413" y="31040"/>
                  </a:lnTo>
                  <a:lnTo>
                    <a:pt x="59854" y="29993"/>
                  </a:lnTo>
                  <a:lnTo>
                    <a:pt x="61294" y="28945"/>
                  </a:lnTo>
                  <a:lnTo>
                    <a:pt x="62604" y="27766"/>
                  </a:lnTo>
                  <a:lnTo>
                    <a:pt x="63914" y="26456"/>
                  </a:lnTo>
                  <a:lnTo>
                    <a:pt x="65223" y="25147"/>
                  </a:lnTo>
                  <a:lnTo>
                    <a:pt x="66402" y="23837"/>
                  </a:lnTo>
                  <a:lnTo>
                    <a:pt x="67450" y="22396"/>
                  </a:lnTo>
                  <a:lnTo>
                    <a:pt x="68498" y="20956"/>
                  </a:lnTo>
                  <a:lnTo>
                    <a:pt x="69414" y="19384"/>
                  </a:lnTo>
                  <a:lnTo>
                    <a:pt x="70331" y="17812"/>
                  </a:lnTo>
                  <a:lnTo>
                    <a:pt x="71248" y="16241"/>
                  </a:lnTo>
                  <a:lnTo>
                    <a:pt x="71903" y="14538"/>
                  </a:lnTo>
                  <a:lnTo>
                    <a:pt x="72558" y="12836"/>
                  </a:lnTo>
                  <a:lnTo>
                    <a:pt x="73212" y="11133"/>
                  </a:lnTo>
                  <a:lnTo>
                    <a:pt x="73736" y="9430"/>
                  </a:lnTo>
                  <a:lnTo>
                    <a:pt x="74129" y="7597"/>
                  </a:lnTo>
                  <a:lnTo>
                    <a:pt x="74522" y="5763"/>
                  </a:lnTo>
                  <a:lnTo>
                    <a:pt x="74653" y="3799"/>
                  </a:lnTo>
                  <a:lnTo>
                    <a:pt x="74784" y="1965"/>
                  </a:lnTo>
                  <a:lnTo>
                    <a:pt x="74915"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13" name="Google Shape;613;p27"/>
            <p:cNvSpPr/>
            <p:nvPr/>
          </p:nvSpPr>
          <p:spPr>
            <a:xfrm>
              <a:off x="4890475" y="1921050"/>
              <a:ext cx="936450" cy="1872900"/>
            </a:xfrm>
            <a:custGeom>
              <a:avLst/>
              <a:gdLst/>
              <a:ahLst/>
              <a:cxnLst/>
              <a:rect l="l" t="t" r="r" b="b"/>
              <a:pathLst>
                <a:path w="37458" h="74916" extrusionOk="0">
                  <a:moveTo>
                    <a:pt x="1" y="1"/>
                  </a:moveTo>
                  <a:lnTo>
                    <a:pt x="1" y="74915"/>
                  </a:lnTo>
                  <a:lnTo>
                    <a:pt x="1965" y="74784"/>
                  </a:lnTo>
                  <a:lnTo>
                    <a:pt x="3799" y="74653"/>
                  </a:lnTo>
                  <a:lnTo>
                    <a:pt x="5763" y="74522"/>
                  </a:lnTo>
                  <a:lnTo>
                    <a:pt x="7597" y="74129"/>
                  </a:lnTo>
                  <a:lnTo>
                    <a:pt x="9430" y="73736"/>
                  </a:lnTo>
                  <a:lnTo>
                    <a:pt x="11133" y="73212"/>
                  </a:lnTo>
                  <a:lnTo>
                    <a:pt x="12836" y="72689"/>
                  </a:lnTo>
                  <a:lnTo>
                    <a:pt x="14538" y="71903"/>
                  </a:lnTo>
                  <a:lnTo>
                    <a:pt x="16241" y="71248"/>
                  </a:lnTo>
                  <a:lnTo>
                    <a:pt x="17812" y="70331"/>
                  </a:lnTo>
                  <a:lnTo>
                    <a:pt x="19384" y="69414"/>
                  </a:lnTo>
                  <a:lnTo>
                    <a:pt x="20956" y="68498"/>
                  </a:lnTo>
                  <a:lnTo>
                    <a:pt x="22396" y="67450"/>
                  </a:lnTo>
                  <a:lnTo>
                    <a:pt x="23837" y="66402"/>
                  </a:lnTo>
                  <a:lnTo>
                    <a:pt x="25147" y="65223"/>
                  </a:lnTo>
                  <a:lnTo>
                    <a:pt x="26456" y="63914"/>
                  </a:lnTo>
                  <a:lnTo>
                    <a:pt x="27766" y="62604"/>
                  </a:lnTo>
                  <a:lnTo>
                    <a:pt x="28945" y="61294"/>
                  </a:lnTo>
                  <a:lnTo>
                    <a:pt x="29993" y="59854"/>
                  </a:lnTo>
                  <a:lnTo>
                    <a:pt x="31040" y="58413"/>
                  </a:lnTo>
                  <a:lnTo>
                    <a:pt x="32088" y="56841"/>
                  </a:lnTo>
                  <a:lnTo>
                    <a:pt x="33005" y="55270"/>
                  </a:lnTo>
                  <a:lnTo>
                    <a:pt x="33791" y="53698"/>
                  </a:lnTo>
                  <a:lnTo>
                    <a:pt x="34576" y="51996"/>
                  </a:lnTo>
                  <a:lnTo>
                    <a:pt x="35231" y="50293"/>
                  </a:lnTo>
                  <a:lnTo>
                    <a:pt x="35755" y="48590"/>
                  </a:lnTo>
                  <a:lnTo>
                    <a:pt x="36279" y="46757"/>
                  </a:lnTo>
                  <a:lnTo>
                    <a:pt x="36672" y="45054"/>
                  </a:lnTo>
                  <a:lnTo>
                    <a:pt x="37065" y="43221"/>
                  </a:lnTo>
                  <a:lnTo>
                    <a:pt x="37327" y="41256"/>
                  </a:lnTo>
                  <a:lnTo>
                    <a:pt x="37458" y="39423"/>
                  </a:lnTo>
                  <a:lnTo>
                    <a:pt x="37458" y="37458"/>
                  </a:lnTo>
                  <a:lnTo>
                    <a:pt x="37458" y="35493"/>
                  </a:lnTo>
                  <a:lnTo>
                    <a:pt x="37327" y="33660"/>
                  </a:lnTo>
                  <a:lnTo>
                    <a:pt x="37065" y="31695"/>
                  </a:lnTo>
                  <a:lnTo>
                    <a:pt x="36672" y="29862"/>
                  </a:lnTo>
                  <a:lnTo>
                    <a:pt x="36279" y="28159"/>
                  </a:lnTo>
                  <a:lnTo>
                    <a:pt x="35755" y="26326"/>
                  </a:lnTo>
                  <a:lnTo>
                    <a:pt x="35231" y="24623"/>
                  </a:lnTo>
                  <a:lnTo>
                    <a:pt x="34576" y="22920"/>
                  </a:lnTo>
                  <a:lnTo>
                    <a:pt x="33791" y="21218"/>
                  </a:lnTo>
                  <a:lnTo>
                    <a:pt x="33005" y="19646"/>
                  </a:lnTo>
                  <a:lnTo>
                    <a:pt x="32088" y="18075"/>
                  </a:lnTo>
                  <a:lnTo>
                    <a:pt x="31040" y="16503"/>
                  </a:lnTo>
                  <a:lnTo>
                    <a:pt x="29993" y="15062"/>
                  </a:lnTo>
                  <a:lnTo>
                    <a:pt x="28945" y="13622"/>
                  </a:lnTo>
                  <a:lnTo>
                    <a:pt x="27766" y="12312"/>
                  </a:lnTo>
                  <a:lnTo>
                    <a:pt x="26456" y="11002"/>
                  </a:lnTo>
                  <a:lnTo>
                    <a:pt x="25147" y="9693"/>
                  </a:lnTo>
                  <a:lnTo>
                    <a:pt x="23837" y="8514"/>
                  </a:lnTo>
                  <a:lnTo>
                    <a:pt x="22396" y="7466"/>
                  </a:lnTo>
                  <a:lnTo>
                    <a:pt x="20956" y="6418"/>
                  </a:lnTo>
                  <a:lnTo>
                    <a:pt x="19384" y="5371"/>
                  </a:lnTo>
                  <a:lnTo>
                    <a:pt x="17812" y="4585"/>
                  </a:lnTo>
                  <a:lnTo>
                    <a:pt x="16241" y="3668"/>
                  </a:lnTo>
                  <a:lnTo>
                    <a:pt x="14538" y="2882"/>
                  </a:lnTo>
                  <a:lnTo>
                    <a:pt x="12836" y="2227"/>
                  </a:lnTo>
                  <a:lnTo>
                    <a:pt x="11133" y="1704"/>
                  </a:lnTo>
                  <a:lnTo>
                    <a:pt x="9430" y="1180"/>
                  </a:lnTo>
                  <a:lnTo>
                    <a:pt x="7597" y="787"/>
                  </a:lnTo>
                  <a:lnTo>
                    <a:pt x="5763" y="394"/>
                  </a:lnTo>
                  <a:lnTo>
                    <a:pt x="3799" y="132"/>
                  </a:lnTo>
                  <a:lnTo>
                    <a:pt x="1965"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14" name="Google Shape;614;p27"/>
            <p:cNvSpPr/>
            <p:nvPr/>
          </p:nvSpPr>
          <p:spPr>
            <a:xfrm>
              <a:off x="2873550" y="840575"/>
              <a:ext cx="1872900" cy="936450"/>
            </a:xfrm>
            <a:custGeom>
              <a:avLst/>
              <a:gdLst/>
              <a:ahLst/>
              <a:cxnLst/>
              <a:rect l="l" t="t" r="r" b="b"/>
              <a:pathLst>
                <a:path w="74916" h="37458" extrusionOk="0">
                  <a:moveTo>
                    <a:pt x="37458" y="0"/>
                  </a:moveTo>
                  <a:lnTo>
                    <a:pt x="35493" y="131"/>
                  </a:lnTo>
                  <a:lnTo>
                    <a:pt x="33660" y="262"/>
                  </a:lnTo>
                  <a:lnTo>
                    <a:pt x="31695" y="524"/>
                  </a:lnTo>
                  <a:lnTo>
                    <a:pt x="29862" y="786"/>
                  </a:lnTo>
                  <a:lnTo>
                    <a:pt x="28159" y="1179"/>
                  </a:lnTo>
                  <a:lnTo>
                    <a:pt x="26326" y="1703"/>
                  </a:lnTo>
                  <a:lnTo>
                    <a:pt x="24623" y="2358"/>
                  </a:lnTo>
                  <a:lnTo>
                    <a:pt x="22920" y="3013"/>
                  </a:lnTo>
                  <a:lnTo>
                    <a:pt x="21218" y="3798"/>
                  </a:lnTo>
                  <a:lnTo>
                    <a:pt x="19646" y="4584"/>
                  </a:lnTo>
                  <a:lnTo>
                    <a:pt x="18075" y="5501"/>
                  </a:lnTo>
                  <a:lnTo>
                    <a:pt x="16503" y="6418"/>
                  </a:lnTo>
                  <a:lnTo>
                    <a:pt x="15062" y="7465"/>
                  </a:lnTo>
                  <a:lnTo>
                    <a:pt x="13622" y="8644"/>
                  </a:lnTo>
                  <a:lnTo>
                    <a:pt x="12312" y="9823"/>
                  </a:lnTo>
                  <a:lnTo>
                    <a:pt x="11002" y="11002"/>
                  </a:lnTo>
                  <a:lnTo>
                    <a:pt x="9693" y="12311"/>
                  </a:lnTo>
                  <a:lnTo>
                    <a:pt x="8514" y="13752"/>
                  </a:lnTo>
                  <a:lnTo>
                    <a:pt x="7466" y="15062"/>
                  </a:lnTo>
                  <a:lnTo>
                    <a:pt x="6418" y="16633"/>
                  </a:lnTo>
                  <a:lnTo>
                    <a:pt x="5371" y="18074"/>
                  </a:lnTo>
                  <a:lnTo>
                    <a:pt x="4585" y="19646"/>
                  </a:lnTo>
                  <a:lnTo>
                    <a:pt x="3668" y="21217"/>
                  </a:lnTo>
                  <a:lnTo>
                    <a:pt x="2882" y="22920"/>
                  </a:lnTo>
                  <a:lnTo>
                    <a:pt x="2227" y="24622"/>
                  </a:lnTo>
                  <a:lnTo>
                    <a:pt x="1704" y="26325"/>
                  </a:lnTo>
                  <a:lnTo>
                    <a:pt x="1180" y="28159"/>
                  </a:lnTo>
                  <a:lnTo>
                    <a:pt x="787" y="29992"/>
                  </a:lnTo>
                  <a:lnTo>
                    <a:pt x="394" y="31826"/>
                  </a:lnTo>
                  <a:lnTo>
                    <a:pt x="132" y="33659"/>
                  </a:lnTo>
                  <a:lnTo>
                    <a:pt x="1" y="35624"/>
                  </a:lnTo>
                  <a:lnTo>
                    <a:pt x="1" y="37457"/>
                  </a:lnTo>
                  <a:lnTo>
                    <a:pt x="74915" y="37457"/>
                  </a:lnTo>
                  <a:lnTo>
                    <a:pt x="74784" y="35624"/>
                  </a:lnTo>
                  <a:lnTo>
                    <a:pt x="74653" y="33659"/>
                  </a:lnTo>
                  <a:lnTo>
                    <a:pt x="74522" y="31826"/>
                  </a:lnTo>
                  <a:lnTo>
                    <a:pt x="74129" y="29992"/>
                  </a:lnTo>
                  <a:lnTo>
                    <a:pt x="73736" y="28159"/>
                  </a:lnTo>
                  <a:lnTo>
                    <a:pt x="73212" y="26325"/>
                  </a:lnTo>
                  <a:lnTo>
                    <a:pt x="72558" y="24622"/>
                  </a:lnTo>
                  <a:lnTo>
                    <a:pt x="71903" y="22920"/>
                  </a:lnTo>
                  <a:lnTo>
                    <a:pt x="71248" y="21217"/>
                  </a:lnTo>
                  <a:lnTo>
                    <a:pt x="70331" y="19646"/>
                  </a:lnTo>
                  <a:lnTo>
                    <a:pt x="69414" y="18074"/>
                  </a:lnTo>
                  <a:lnTo>
                    <a:pt x="68498" y="16633"/>
                  </a:lnTo>
                  <a:lnTo>
                    <a:pt x="67450" y="15062"/>
                  </a:lnTo>
                  <a:lnTo>
                    <a:pt x="66402" y="13752"/>
                  </a:lnTo>
                  <a:lnTo>
                    <a:pt x="65223" y="12311"/>
                  </a:lnTo>
                  <a:lnTo>
                    <a:pt x="63914" y="11002"/>
                  </a:lnTo>
                  <a:lnTo>
                    <a:pt x="62604" y="9823"/>
                  </a:lnTo>
                  <a:lnTo>
                    <a:pt x="61294" y="8644"/>
                  </a:lnTo>
                  <a:lnTo>
                    <a:pt x="59854" y="7465"/>
                  </a:lnTo>
                  <a:lnTo>
                    <a:pt x="58413" y="6418"/>
                  </a:lnTo>
                  <a:lnTo>
                    <a:pt x="56841" y="5501"/>
                  </a:lnTo>
                  <a:lnTo>
                    <a:pt x="55270" y="4584"/>
                  </a:lnTo>
                  <a:lnTo>
                    <a:pt x="53698" y="3798"/>
                  </a:lnTo>
                  <a:lnTo>
                    <a:pt x="51996" y="3013"/>
                  </a:lnTo>
                  <a:lnTo>
                    <a:pt x="50293" y="2358"/>
                  </a:lnTo>
                  <a:lnTo>
                    <a:pt x="48590" y="1703"/>
                  </a:lnTo>
                  <a:lnTo>
                    <a:pt x="46757" y="1179"/>
                  </a:lnTo>
                  <a:lnTo>
                    <a:pt x="45054" y="786"/>
                  </a:lnTo>
                  <a:lnTo>
                    <a:pt x="43221" y="524"/>
                  </a:lnTo>
                  <a:lnTo>
                    <a:pt x="41256" y="262"/>
                  </a:lnTo>
                  <a:lnTo>
                    <a:pt x="39423" y="131"/>
                  </a:lnTo>
                  <a:lnTo>
                    <a:pt x="37458" y="0"/>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15" name="Google Shape;615;p27"/>
            <p:cNvSpPr/>
            <p:nvPr/>
          </p:nvSpPr>
          <p:spPr>
            <a:xfrm>
              <a:off x="1190625" y="2052025"/>
              <a:ext cx="458400" cy="1610950"/>
            </a:xfrm>
            <a:custGeom>
              <a:avLst/>
              <a:gdLst/>
              <a:ahLst/>
              <a:cxnLst/>
              <a:rect l="l" t="t" r="r" b="b"/>
              <a:pathLst>
                <a:path w="18336" h="64438" extrusionOk="0">
                  <a:moveTo>
                    <a:pt x="18336" y="1"/>
                  </a:moveTo>
                  <a:lnTo>
                    <a:pt x="16240" y="1310"/>
                  </a:lnTo>
                  <a:lnTo>
                    <a:pt x="14407" y="2751"/>
                  </a:lnTo>
                  <a:lnTo>
                    <a:pt x="12573" y="4323"/>
                  </a:lnTo>
                  <a:lnTo>
                    <a:pt x="10870" y="5894"/>
                  </a:lnTo>
                  <a:lnTo>
                    <a:pt x="9168" y="7597"/>
                  </a:lnTo>
                  <a:lnTo>
                    <a:pt x="7727" y="9430"/>
                  </a:lnTo>
                  <a:lnTo>
                    <a:pt x="6287" y="11395"/>
                  </a:lnTo>
                  <a:lnTo>
                    <a:pt x="4977" y="13490"/>
                  </a:lnTo>
                  <a:lnTo>
                    <a:pt x="3929" y="15586"/>
                  </a:lnTo>
                  <a:lnTo>
                    <a:pt x="2881" y="17681"/>
                  </a:lnTo>
                  <a:lnTo>
                    <a:pt x="2096" y="20039"/>
                  </a:lnTo>
                  <a:lnTo>
                    <a:pt x="1310" y="22396"/>
                  </a:lnTo>
                  <a:lnTo>
                    <a:pt x="786" y="24754"/>
                  </a:lnTo>
                  <a:lnTo>
                    <a:pt x="393" y="27111"/>
                  </a:lnTo>
                  <a:lnTo>
                    <a:pt x="131" y="29731"/>
                  </a:lnTo>
                  <a:lnTo>
                    <a:pt x="0" y="32219"/>
                  </a:lnTo>
                  <a:lnTo>
                    <a:pt x="131" y="34707"/>
                  </a:lnTo>
                  <a:lnTo>
                    <a:pt x="393" y="37196"/>
                  </a:lnTo>
                  <a:lnTo>
                    <a:pt x="786" y="39684"/>
                  </a:lnTo>
                  <a:lnTo>
                    <a:pt x="1310" y="42042"/>
                  </a:lnTo>
                  <a:lnTo>
                    <a:pt x="2096" y="44399"/>
                  </a:lnTo>
                  <a:lnTo>
                    <a:pt x="2881" y="46626"/>
                  </a:lnTo>
                  <a:lnTo>
                    <a:pt x="3929" y="48852"/>
                  </a:lnTo>
                  <a:lnTo>
                    <a:pt x="4977" y="50948"/>
                  </a:lnTo>
                  <a:lnTo>
                    <a:pt x="6287" y="53043"/>
                  </a:lnTo>
                  <a:lnTo>
                    <a:pt x="7727" y="55008"/>
                  </a:lnTo>
                  <a:lnTo>
                    <a:pt x="9168" y="56841"/>
                  </a:lnTo>
                  <a:lnTo>
                    <a:pt x="10870" y="58544"/>
                  </a:lnTo>
                  <a:lnTo>
                    <a:pt x="12573" y="60115"/>
                  </a:lnTo>
                  <a:lnTo>
                    <a:pt x="14407" y="61687"/>
                  </a:lnTo>
                  <a:lnTo>
                    <a:pt x="16240" y="63128"/>
                  </a:lnTo>
                  <a:lnTo>
                    <a:pt x="18336" y="64437"/>
                  </a:lnTo>
                  <a:lnTo>
                    <a:pt x="18336"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16" name="Google Shape;616;p27"/>
            <p:cNvSpPr/>
            <p:nvPr/>
          </p:nvSpPr>
          <p:spPr>
            <a:xfrm>
              <a:off x="4890475" y="889675"/>
              <a:ext cx="890625" cy="887350"/>
            </a:xfrm>
            <a:custGeom>
              <a:avLst/>
              <a:gdLst/>
              <a:ahLst/>
              <a:cxnLst/>
              <a:rect l="l" t="t" r="r" b="b"/>
              <a:pathLst>
                <a:path w="35625" h="35494" extrusionOk="0">
                  <a:moveTo>
                    <a:pt x="1" y="1"/>
                  </a:moveTo>
                  <a:lnTo>
                    <a:pt x="1" y="35493"/>
                  </a:lnTo>
                  <a:lnTo>
                    <a:pt x="35624" y="35493"/>
                  </a:lnTo>
                  <a:lnTo>
                    <a:pt x="35493" y="33660"/>
                  </a:lnTo>
                  <a:lnTo>
                    <a:pt x="35362" y="31826"/>
                  </a:lnTo>
                  <a:lnTo>
                    <a:pt x="35100" y="30124"/>
                  </a:lnTo>
                  <a:lnTo>
                    <a:pt x="34838" y="28290"/>
                  </a:lnTo>
                  <a:lnTo>
                    <a:pt x="34445" y="26587"/>
                  </a:lnTo>
                  <a:lnTo>
                    <a:pt x="33922" y="24885"/>
                  </a:lnTo>
                  <a:lnTo>
                    <a:pt x="33398" y="23313"/>
                  </a:lnTo>
                  <a:lnTo>
                    <a:pt x="32743" y="21611"/>
                  </a:lnTo>
                  <a:lnTo>
                    <a:pt x="32088" y="20039"/>
                  </a:lnTo>
                  <a:lnTo>
                    <a:pt x="31302" y="18598"/>
                  </a:lnTo>
                  <a:lnTo>
                    <a:pt x="30385" y="17027"/>
                  </a:lnTo>
                  <a:lnTo>
                    <a:pt x="29469" y="15586"/>
                  </a:lnTo>
                  <a:lnTo>
                    <a:pt x="28552" y="14276"/>
                  </a:lnTo>
                  <a:lnTo>
                    <a:pt x="27504" y="12836"/>
                  </a:lnTo>
                  <a:lnTo>
                    <a:pt x="26325" y="11657"/>
                  </a:lnTo>
                  <a:lnTo>
                    <a:pt x="25147" y="10347"/>
                  </a:lnTo>
                  <a:lnTo>
                    <a:pt x="23968" y="9169"/>
                  </a:lnTo>
                  <a:lnTo>
                    <a:pt x="22658" y="8121"/>
                  </a:lnTo>
                  <a:lnTo>
                    <a:pt x="21349" y="7073"/>
                  </a:lnTo>
                  <a:lnTo>
                    <a:pt x="19908" y="6025"/>
                  </a:lnTo>
                  <a:lnTo>
                    <a:pt x="18467" y="5109"/>
                  </a:lnTo>
                  <a:lnTo>
                    <a:pt x="16896" y="4192"/>
                  </a:lnTo>
                  <a:lnTo>
                    <a:pt x="15455" y="3406"/>
                  </a:lnTo>
                  <a:lnTo>
                    <a:pt x="13883" y="2751"/>
                  </a:lnTo>
                  <a:lnTo>
                    <a:pt x="12181" y="2096"/>
                  </a:lnTo>
                  <a:lnTo>
                    <a:pt x="10609" y="1572"/>
                  </a:lnTo>
                  <a:lnTo>
                    <a:pt x="8907" y="1049"/>
                  </a:lnTo>
                  <a:lnTo>
                    <a:pt x="7204" y="656"/>
                  </a:lnTo>
                  <a:lnTo>
                    <a:pt x="5370" y="394"/>
                  </a:lnTo>
                  <a:lnTo>
                    <a:pt x="3668" y="132"/>
                  </a:lnTo>
                  <a:lnTo>
                    <a:pt x="1834"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17" name="Google Shape;617;p27"/>
            <p:cNvSpPr/>
            <p:nvPr/>
          </p:nvSpPr>
          <p:spPr>
            <a:xfrm>
              <a:off x="4890475" y="889675"/>
              <a:ext cx="890625" cy="887350"/>
            </a:xfrm>
            <a:custGeom>
              <a:avLst/>
              <a:gdLst/>
              <a:ahLst/>
              <a:cxnLst/>
              <a:rect l="l" t="t" r="r" b="b"/>
              <a:pathLst>
                <a:path w="35625" h="35494" fill="none" extrusionOk="0">
                  <a:moveTo>
                    <a:pt x="35624" y="35493"/>
                  </a:moveTo>
                  <a:lnTo>
                    <a:pt x="1" y="35493"/>
                  </a:lnTo>
                  <a:lnTo>
                    <a:pt x="1" y="1"/>
                  </a:lnTo>
                  <a:lnTo>
                    <a:pt x="1" y="1"/>
                  </a:lnTo>
                  <a:lnTo>
                    <a:pt x="1834" y="1"/>
                  </a:lnTo>
                  <a:lnTo>
                    <a:pt x="3668" y="132"/>
                  </a:lnTo>
                  <a:lnTo>
                    <a:pt x="5370" y="394"/>
                  </a:lnTo>
                  <a:lnTo>
                    <a:pt x="7204" y="656"/>
                  </a:lnTo>
                  <a:lnTo>
                    <a:pt x="8907" y="1049"/>
                  </a:lnTo>
                  <a:lnTo>
                    <a:pt x="10609" y="1572"/>
                  </a:lnTo>
                  <a:lnTo>
                    <a:pt x="12181" y="2096"/>
                  </a:lnTo>
                  <a:lnTo>
                    <a:pt x="13883" y="2751"/>
                  </a:lnTo>
                  <a:lnTo>
                    <a:pt x="15455" y="3406"/>
                  </a:lnTo>
                  <a:lnTo>
                    <a:pt x="16896" y="4192"/>
                  </a:lnTo>
                  <a:lnTo>
                    <a:pt x="18467" y="5109"/>
                  </a:lnTo>
                  <a:lnTo>
                    <a:pt x="19908" y="6025"/>
                  </a:lnTo>
                  <a:lnTo>
                    <a:pt x="21349" y="7073"/>
                  </a:lnTo>
                  <a:lnTo>
                    <a:pt x="22658" y="8121"/>
                  </a:lnTo>
                  <a:lnTo>
                    <a:pt x="23968" y="9169"/>
                  </a:lnTo>
                  <a:lnTo>
                    <a:pt x="25147" y="10347"/>
                  </a:lnTo>
                  <a:lnTo>
                    <a:pt x="26325" y="11657"/>
                  </a:lnTo>
                  <a:lnTo>
                    <a:pt x="27504" y="12836"/>
                  </a:lnTo>
                  <a:lnTo>
                    <a:pt x="28552" y="14276"/>
                  </a:lnTo>
                  <a:lnTo>
                    <a:pt x="29469" y="15586"/>
                  </a:lnTo>
                  <a:lnTo>
                    <a:pt x="30385" y="17027"/>
                  </a:lnTo>
                  <a:lnTo>
                    <a:pt x="31302" y="18598"/>
                  </a:lnTo>
                  <a:lnTo>
                    <a:pt x="32088" y="20039"/>
                  </a:lnTo>
                  <a:lnTo>
                    <a:pt x="32743" y="21611"/>
                  </a:lnTo>
                  <a:lnTo>
                    <a:pt x="33398" y="23313"/>
                  </a:lnTo>
                  <a:lnTo>
                    <a:pt x="33922" y="24885"/>
                  </a:lnTo>
                  <a:lnTo>
                    <a:pt x="34445" y="26587"/>
                  </a:lnTo>
                  <a:lnTo>
                    <a:pt x="34838" y="28290"/>
                  </a:lnTo>
                  <a:lnTo>
                    <a:pt x="35100" y="30124"/>
                  </a:lnTo>
                  <a:lnTo>
                    <a:pt x="35362" y="31826"/>
                  </a:lnTo>
                  <a:lnTo>
                    <a:pt x="35493" y="33660"/>
                  </a:lnTo>
                  <a:lnTo>
                    <a:pt x="35624" y="35493"/>
                  </a:lnTo>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70"/>
        <p:cNvGrpSpPr/>
        <p:nvPr/>
      </p:nvGrpSpPr>
      <p:grpSpPr>
        <a:xfrm>
          <a:off x="0" y="0"/>
          <a:ext cx="0" cy="0"/>
          <a:chOff x="0" y="0"/>
          <a:chExt cx="0" cy="0"/>
        </a:xfrm>
      </p:grpSpPr>
      <p:pic>
        <p:nvPicPr>
          <p:cNvPr id="771" name="Google Shape;771;p36"/>
          <p:cNvPicPr preferRelativeResize="0"/>
          <p:nvPr/>
        </p:nvPicPr>
        <p:blipFill>
          <a:blip r:embed="rId3">
            <a:alphaModFix/>
          </a:blip>
          <a:stretch>
            <a:fillRect/>
          </a:stretch>
        </p:blipFill>
        <p:spPr>
          <a:xfrm>
            <a:off x="7956098" y="-1"/>
            <a:ext cx="1187898" cy="526774"/>
          </a:xfrm>
          <a:prstGeom prst="rect">
            <a:avLst/>
          </a:prstGeom>
          <a:noFill/>
          <a:ln>
            <a:noFill/>
          </a:ln>
        </p:spPr>
      </p:pic>
      <p:grpSp>
        <p:nvGrpSpPr>
          <p:cNvPr id="772" name="Google Shape;772;p36"/>
          <p:cNvGrpSpPr/>
          <p:nvPr/>
        </p:nvGrpSpPr>
        <p:grpSpPr>
          <a:xfrm>
            <a:off x="3144550" y="1609063"/>
            <a:ext cx="2693000" cy="2517250"/>
            <a:chOff x="1507325" y="1833625"/>
            <a:chExt cx="2693000" cy="2517250"/>
          </a:xfrm>
        </p:grpSpPr>
        <p:sp>
          <p:nvSpPr>
            <p:cNvPr id="773" name="Google Shape;773;p36"/>
            <p:cNvSpPr/>
            <p:nvPr/>
          </p:nvSpPr>
          <p:spPr>
            <a:xfrm>
              <a:off x="1507325" y="2952450"/>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74" name="Google Shape;774;p36"/>
            <p:cNvSpPr/>
            <p:nvPr/>
          </p:nvSpPr>
          <p:spPr>
            <a:xfrm>
              <a:off x="3912925" y="2952450"/>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75" name="Google Shape;775;p36"/>
            <p:cNvSpPr/>
            <p:nvPr/>
          </p:nvSpPr>
          <p:spPr>
            <a:xfrm>
              <a:off x="2231175" y="2512500"/>
              <a:ext cx="1245300" cy="11595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76" name="Google Shape;776;p36"/>
            <p:cNvSpPr/>
            <p:nvPr/>
          </p:nvSpPr>
          <p:spPr>
            <a:xfrm>
              <a:off x="2710125" y="4071275"/>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77" name="Google Shape;777;p36"/>
            <p:cNvSpPr/>
            <p:nvPr/>
          </p:nvSpPr>
          <p:spPr>
            <a:xfrm>
              <a:off x="2710125" y="1833625"/>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grpSp>
      <p:sp>
        <p:nvSpPr>
          <p:cNvPr id="778" name="Google Shape;778;p36"/>
          <p:cNvSpPr/>
          <p:nvPr/>
        </p:nvSpPr>
        <p:spPr>
          <a:xfrm>
            <a:off x="3207200" y="2772188"/>
            <a:ext cx="143700" cy="147600"/>
          </a:xfrm>
          <a:prstGeom prst="heart">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cxnSp>
        <p:nvCxnSpPr>
          <p:cNvPr id="779" name="Google Shape;779;p36"/>
          <p:cNvCxnSpPr/>
          <p:nvPr/>
        </p:nvCxnSpPr>
        <p:spPr>
          <a:xfrm>
            <a:off x="3560875" y="2940588"/>
            <a:ext cx="0" cy="0"/>
          </a:xfrm>
          <a:prstGeom prst="straightConnector1">
            <a:avLst/>
          </a:prstGeom>
          <a:noFill/>
          <a:ln w="9525" cap="flat" cmpd="sng">
            <a:solidFill>
              <a:schemeClr val="dk2"/>
            </a:solidFill>
            <a:prstDash val="solid"/>
            <a:round/>
            <a:headEnd type="none" w="med" len="med"/>
            <a:tailEnd type="none" w="med" len="med"/>
          </a:ln>
        </p:spPr>
      </p:cxnSp>
      <p:grpSp>
        <p:nvGrpSpPr>
          <p:cNvPr id="780" name="Google Shape;780;p36"/>
          <p:cNvGrpSpPr/>
          <p:nvPr/>
        </p:nvGrpSpPr>
        <p:grpSpPr>
          <a:xfrm>
            <a:off x="3144500" y="1609075"/>
            <a:ext cx="2693000" cy="2517250"/>
            <a:chOff x="5832000" y="1954975"/>
            <a:chExt cx="2693000" cy="2517250"/>
          </a:xfrm>
        </p:grpSpPr>
        <p:sp>
          <p:nvSpPr>
            <p:cNvPr id="781" name="Google Shape;781;p36"/>
            <p:cNvSpPr/>
            <p:nvPr/>
          </p:nvSpPr>
          <p:spPr>
            <a:xfrm>
              <a:off x="5832000" y="3073800"/>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82" name="Google Shape;782;p36"/>
            <p:cNvSpPr/>
            <p:nvPr/>
          </p:nvSpPr>
          <p:spPr>
            <a:xfrm>
              <a:off x="8237600" y="3073800"/>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83" name="Google Shape;783;p36"/>
            <p:cNvSpPr/>
            <p:nvPr/>
          </p:nvSpPr>
          <p:spPr>
            <a:xfrm>
              <a:off x="6555850" y="2633850"/>
              <a:ext cx="1245300" cy="11595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84" name="Google Shape;784;p36"/>
            <p:cNvSpPr/>
            <p:nvPr/>
          </p:nvSpPr>
          <p:spPr>
            <a:xfrm>
              <a:off x="7034800" y="4192625"/>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85" name="Google Shape;785;p36"/>
            <p:cNvSpPr/>
            <p:nvPr/>
          </p:nvSpPr>
          <p:spPr>
            <a:xfrm>
              <a:off x="7034800" y="1954975"/>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86" name="Google Shape;786;p36"/>
            <p:cNvSpPr/>
            <p:nvPr/>
          </p:nvSpPr>
          <p:spPr>
            <a:xfrm>
              <a:off x="6216000" y="2286075"/>
              <a:ext cx="287400" cy="279600"/>
            </a:xfrm>
            <a:prstGeom prst="ellipse">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87" name="Google Shape;787;p36"/>
            <p:cNvSpPr/>
            <p:nvPr/>
          </p:nvSpPr>
          <p:spPr>
            <a:xfrm>
              <a:off x="7823100" y="3834025"/>
              <a:ext cx="287400" cy="279600"/>
            </a:xfrm>
            <a:prstGeom prst="ellipse">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88" name="Google Shape;788;p36"/>
            <p:cNvSpPr/>
            <p:nvPr/>
          </p:nvSpPr>
          <p:spPr>
            <a:xfrm>
              <a:off x="6216000" y="3834025"/>
              <a:ext cx="287400" cy="279600"/>
            </a:xfrm>
            <a:prstGeom prst="ellipse">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89" name="Google Shape;789;p36"/>
            <p:cNvSpPr/>
            <p:nvPr/>
          </p:nvSpPr>
          <p:spPr>
            <a:xfrm>
              <a:off x="7823100" y="2286075"/>
              <a:ext cx="287400" cy="279600"/>
            </a:xfrm>
            <a:prstGeom prst="ellipse">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grpSp>
      <p:cxnSp>
        <p:nvCxnSpPr>
          <p:cNvPr id="790" name="Google Shape;790;p36"/>
          <p:cNvCxnSpPr/>
          <p:nvPr/>
        </p:nvCxnSpPr>
        <p:spPr>
          <a:xfrm>
            <a:off x="4491000" y="1888625"/>
            <a:ext cx="0" cy="1958100"/>
          </a:xfrm>
          <a:prstGeom prst="straightConnector1">
            <a:avLst/>
          </a:prstGeom>
          <a:noFill/>
          <a:ln w="9525" cap="flat" cmpd="sng">
            <a:solidFill>
              <a:schemeClr val="dk2"/>
            </a:solidFill>
            <a:prstDash val="solid"/>
            <a:round/>
            <a:headEnd type="none" w="med" len="med"/>
            <a:tailEnd type="none" w="med" len="med"/>
          </a:ln>
        </p:spPr>
      </p:cxnSp>
      <p:cxnSp>
        <p:nvCxnSpPr>
          <p:cNvPr id="791" name="Google Shape;791;p36"/>
          <p:cNvCxnSpPr/>
          <p:nvPr/>
        </p:nvCxnSpPr>
        <p:spPr>
          <a:xfrm>
            <a:off x="3431900" y="2867650"/>
            <a:ext cx="2118300" cy="0"/>
          </a:xfrm>
          <a:prstGeom prst="straightConnector1">
            <a:avLst/>
          </a:prstGeom>
          <a:noFill/>
          <a:ln w="9525" cap="flat" cmpd="sng">
            <a:solidFill>
              <a:schemeClr val="dk2"/>
            </a:solidFill>
            <a:prstDash val="solid"/>
            <a:round/>
            <a:headEnd type="none" w="med" len="med"/>
            <a:tailEnd type="none" w="med" len="med"/>
          </a:ln>
        </p:spPr>
      </p:cxnSp>
      <p:cxnSp>
        <p:nvCxnSpPr>
          <p:cNvPr id="792" name="Google Shape;792;p36"/>
          <p:cNvCxnSpPr/>
          <p:nvPr/>
        </p:nvCxnSpPr>
        <p:spPr>
          <a:xfrm flipH="1">
            <a:off x="3773689" y="2178779"/>
            <a:ext cx="1404000" cy="1350300"/>
          </a:xfrm>
          <a:prstGeom prst="straightConnector1">
            <a:avLst/>
          </a:prstGeom>
          <a:noFill/>
          <a:ln w="9525" cap="flat" cmpd="sng">
            <a:solidFill>
              <a:schemeClr val="dk2"/>
            </a:solidFill>
            <a:prstDash val="solid"/>
            <a:round/>
            <a:headEnd type="none" w="med" len="med"/>
            <a:tailEnd type="none" w="med" len="med"/>
          </a:ln>
        </p:spPr>
      </p:cxnSp>
      <p:cxnSp>
        <p:nvCxnSpPr>
          <p:cNvPr id="793" name="Google Shape;793;p36"/>
          <p:cNvCxnSpPr/>
          <p:nvPr/>
        </p:nvCxnSpPr>
        <p:spPr>
          <a:xfrm>
            <a:off x="3773811" y="2178779"/>
            <a:ext cx="1404000" cy="1350300"/>
          </a:xfrm>
          <a:prstGeom prst="straightConnector1">
            <a:avLst/>
          </a:prstGeom>
          <a:noFill/>
          <a:ln w="9525" cap="flat" cmpd="sng">
            <a:solidFill>
              <a:schemeClr val="dk2"/>
            </a:solidFill>
            <a:prstDash val="solid"/>
            <a:round/>
            <a:headEnd type="none" w="med" len="med"/>
            <a:tailEnd type="none" w="med" len="med"/>
          </a:ln>
        </p:spPr>
      </p:cxnSp>
      <p:cxnSp>
        <p:nvCxnSpPr>
          <p:cNvPr id="794" name="Google Shape;794;p36"/>
          <p:cNvCxnSpPr/>
          <p:nvPr/>
        </p:nvCxnSpPr>
        <p:spPr>
          <a:xfrm rot="10800000" flipH="1">
            <a:off x="3773689" y="2178779"/>
            <a:ext cx="1404000" cy="2700"/>
          </a:xfrm>
          <a:prstGeom prst="straightConnector1">
            <a:avLst/>
          </a:prstGeom>
          <a:noFill/>
          <a:ln w="9525" cap="flat" cmpd="sng">
            <a:solidFill>
              <a:schemeClr val="dk2"/>
            </a:solidFill>
            <a:prstDash val="solid"/>
            <a:round/>
            <a:headEnd type="none" w="med" len="med"/>
            <a:tailEnd type="none" w="med" len="med"/>
          </a:ln>
        </p:spPr>
      </p:cxnSp>
      <p:cxnSp>
        <p:nvCxnSpPr>
          <p:cNvPr id="795" name="Google Shape;795;p36"/>
          <p:cNvCxnSpPr/>
          <p:nvPr/>
        </p:nvCxnSpPr>
        <p:spPr>
          <a:xfrm flipH="1">
            <a:off x="3773811" y="2178721"/>
            <a:ext cx="6900" cy="1350300"/>
          </a:xfrm>
          <a:prstGeom prst="straightConnector1">
            <a:avLst/>
          </a:prstGeom>
          <a:noFill/>
          <a:ln w="9525" cap="flat" cmpd="sng">
            <a:solidFill>
              <a:schemeClr val="dk2"/>
            </a:solidFill>
            <a:prstDash val="solid"/>
            <a:round/>
            <a:headEnd type="none" w="med" len="med"/>
            <a:tailEnd type="none" w="med" len="med"/>
          </a:ln>
        </p:spPr>
      </p:cxnSp>
      <p:cxnSp>
        <p:nvCxnSpPr>
          <p:cNvPr id="796" name="Google Shape;796;p36"/>
          <p:cNvCxnSpPr/>
          <p:nvPr/>
        </p:nvCxnSpPr>
        <p:spPr>
          <a:xfrm>
            <a:off x="3773811" y="2178779"/>
            <a:ext cx="717300" cy="1668000"/>
          </a:xfrm>
          <a:prstGeom prst="straightConnector1">
            <a:avLst/>
          </a:prstGeom>
          <a:noFill/>
          <a:ln w="9525" cap="flat" cmpd="sng">
            <a:solidFill>
              <a:schemeClr val="dk2"/>
            </a:solidFill>
            <a:prstDash val="solid"/>
            <a:round/>
            <a:headEnd type="none" w="med" len="med"/>
            <a:tailEnd type="none" w="med" len="med"/>
          </a:ln>
        </p:spPr>
      </p:cxnSp>
      <p:cxnSp>
        <p:nvCxnSpPr>
          <p:cNvPr id="797" name="Google Shape;797;p36"/>
          <p:cNvCxnSpPr/>
          <p:nvPr/>
        </p:nvCxnSpPr>
        <p:spPr>
          <a:xfrm>
            <a:off x="3773811" y="2178779"/>
            <a:ext cx="1776300" cy="688800"/>
          </a:xfrm>
          <a:prstGeom prst="straightConnector1">
            <a:avLst/>
          </a:prstGeom>
          <a:noFill/>
          <a:ln w="9525" cap="flat" cmpd="sng">
            <a:solidFill>
              <a:schemeClr val="dk2"/>
            </a:solidFill>
            <a:prstDash val="solid"/>
            <a:round/>
            <a:headEnd type="none" w="med" len="med"/>
            <a:tailEnd type="none" w="med" len="med"/>
          </a:ln>
        </p:spPr>
      </p:cxnSp>
      <p:cxnSp>
        <p:nvCxnSpPr>
          <p:cNvPr id="798" name="Google Shape;798;p36"/>
          <p:cNvCxnSpPr/>
          <p:nvPr/>
        </p:nvCxnSpPr>
        <p:spPr>
          <a:xfrm rot="10800000" flipH="1">
            <a:off x="3431900" y="2178850"/>
            <a:ext cx="1745700" cy="688800"/>
          </a:xfrm>
          <a:prstGeom prst="straightConnector1">
            <a:avLst/>
          </a:prstGeom>
          <a:noFill/>
          <a:ln w="9525" cap="flat" cmpd="sng">
            <a:solidFill>
              <a:schemeClr val="dk2"/>
            </a:solidFill>
            <a:prstDash val="solid"/>
            <a:round/>
            <a:headEnd type="none" w="med" len="med"/>
            <a:tailEnd type="none" w="med" len="med"/>
          </a:ln>
        </p:spPr>
      </p:cxnSp>
      <p:cxnSp>
        <p:nvCxnSpPr>
          <p:cNvPr id="799" name="Google Shape;799;p36"/>
          <p:cNvCxnSpPr/>
          <p:nvPr/>
        </p:nvCxnSpPr>
        <p:spPr>
          <a:xfrm>
            <a:off x="3431900" y="2867650"/>
            <a:ext cx="1745700" cy="661500"/>
          </a:xfrm>
          <a:prstGeom prst="straightConnector1">
            <a:avLst/>
          </a:prstGeom>
          <a:noFill/>
          <a:ln w="9525" cap="flat" cmpd="sng">
            <a:solidFill>
              <a:schemeClr val="dk2"/>
            </a:solidFill>
            <a:prstDash val="solid"/>
            <a:round/>
            <a:headEnd type="none" w="med" len="med"/>
            <a:tailEnd type="none" w="med" len="med"/>
          </a:ln>
        </p:spPr>
      </p:cxnSp>
      <p:cxnSp>
        <p:nvCxnSpPr>
          <p:cNvPr id="800" name="Google Shape;800;p36"/>
          <p:cNvCxnSpPr/>
          <p:nvPr/>
        </p:nvCxnSpPr>
        <p:spPr>
          <a:xfrm flipH="1">
            <a:off x="3773800" y="2867650"/>
            <a:ext cx="1776300" cy="661500"/>
          </a:xfrm>
          <a:prstGeom prst="straightConnector1">
            <a:avLst/>
          </a:prstGeom>
          <a:noFill/>
          <a:ln w="9525" cap="flat" cmpd="sng">
            <a:solidFill>
              <a:schemeClr val="dk2"/>
            </a:solidFill>
            <a:prstDash val="solid"/>
            <a:round/>
            <a:headEnd type="none" w="med" len="med"/>
            <a:tailEnd type="none" w="med" len="med"/>
          </a:ln>
        </p:spPr>
      </p:cxnSp>
      <p:cxnSp>
        <p:nvCxnSpPr>
          <p:cNvPr id="801" name="Google Shape;801;p36"/>
          <p:cNvCxnSpPr/>
          <p:nvPr/>
        </p:nvCxnSpPr>
        <p:spPr>
          <a:xfrm flipH="1">
            <a:off x="3773700" y="1888625"/>
            <a:ext cx="717300" cy="1640400"/>
          </a:xfrm>
          <a:prstGeom prst="straightConnector1">
            <a:avLst/>
          </a:prstGeom>
          <a:noFill/>
          <a:ln w="9525" cap="flat" cmpd="sng">
            <a:solidFill>
              <a:schemeClr val="dk2"/>
            </a:solidFill>
            <a:prstDash val="solid"/>
            <a:round/>
            <a:headEnd type="none" w="med" len="med"/>
            <a:tailEnd type="none" w="med" len="med"/>
          </a:ln>
        </p:spPr>
      </p:cxnSp>
      <p:cxnSp>
        <p:nvCxnSpPr>
          <p:cNvPr id="802" name="Google Shape;802;p36"/>
          <p:cNvCxnSpPr/>
          <p:nvPr/>
        </p:nvCxnSpPr>
        <p:spPr>
          <a:xfrm>
            <a:off x="3773811" y="3529021"/>
            <a:ext cx="1404000" cy="0"/>
          </a:xfrm>
          <a:prstGeom prst="straightConnector1">
            <a:avLst/>
          </a:prstGeom>
          <a:noFill/>
          <a:ln w="9525" cap="flat" cmpd="sng">
            <a:solidFill>
              <a:schemeClr val="dk2"/>
            </a:solidFill>
            <a:prstDash val="solid"/>
            <a:round/>
            <a:headEnd type="none" w="med" len="med"/>
            <a:tailEnd type="none" w="med" len="med"/>
          </a:ln>
        </p:spPr>
      </p:cxnSp>
      <p:cxnSp>
        <p:nvCxnSpPr>
          <p:cNvPr id="803" name="Google Shape;803;p36"/>
          <p:cNvCxnSpPr/>
          <p:nvPr/>
        </p:nvCxnSpPr>
        <p:spPr>
          <a:xfrm>
            <a:off x="5177689" y="2178779"/>
            <a:ext cx="0" cy="1350300"/>
          </a:xfrm>
          <a:prstGeom prst="straightConnector1">
            <a:avLst/>
          </a:prstGeom>
          <a:noFill/>
          <a:ln w="9525" cap="flat" cmpd="sng">
            <a:solidFill>
              <a:schemeClr val="dk2"/>
            </a:solidFill>
            <a:prstDash val="solid"/>
            <a:round/>
            <a:headEnd type="none" w="med" len="med"/>
            <a:tailEnd type="none" w="med" len="med"/>
          </a:ln>
        </p:spPr>
      </p:cxnSp>
      <p:cxnSp>
        <p:nvCxnSpPr>
          <p:cNvPr id="804" name="Google Shape;804;p36"/>
          <p:cNvCxnSpPr/>
          <p:nvPr/>
        </p:nvCxnSpPr>
        <p:spPr>
          <a:xfrm>
            <a:off x="4491000" y="1888625"/>
            <a:ext cx="686700" cy="1640400"/>
          </a:xfrm>
          <a:prstGeom prst="straightConnector1">
            <a:avLst/>
          </a:prstGeom>
          <a:noFill/>
          <a:ln w="9525" cap="flat" cmpd="sng">
            <a:solidFill>
              <a:schemeClr val="dk2"/>
            </a:solidFill>
            <a:prstDash val="solid"/>
            <a:round/>
            <a:headEnd type="none" w="med" len="med"/>
            <a:tailEnd type="none" w="med" len="med"/>
          </a:ln>
        </p:spPr>
      </p:cxnSp>
      <p:cxnSp>
        <p:nvCxnSpPr>
          <p:cNvPr id="805" name="Google Shape;805;p36"/>
          <p:cNvCxnSpPr/>
          <p:nvPr/>
        </p:nvCxnSpPr>
        <p:spPr>
          <a:xfrm flipH="1">
            <a:off x="4490989" y="2178779"/>
            <a:ext cx="686700" cy="1668000"/>
          </a:xfrm>
          <a:prstGeom prst="straightConnector1">
            <a:avLst/>
          </a:prstGeom>
          <a:noFill/>
          <a:ln w="9525" cap="flat" cmpd="sng">
            <a:solidFill>
              <a:schemeClr val="dk2"/>
            </a:solidFill>
            <a:prstDash val="solid"/>
            <a:round/>
            <a:headEnd type="none" w="med" len="med"/>
            <a:tailEnd type="none" w="med" len="med"/>
          </a:ln>
        </p:spPr>
      </p:cxnSp>
      <p:cxnSp>
        <p:nvCxnSpPr>
          <p:cNvPr id="806" name="Google Shape;806;p36"/>
          <p:cNvCxnSpPr/>
          <p:nvPr/>
        </p:nvCxnSpPr>
        <p:spPr>
          <a:xfrm flipH="1">
            <a:off x="3773700" y="1888625"/>
            <a:ext cx="717300" cy="290100"/>
          </a:xfrm>
          <a:prstGeom prst="straightConnector1">
            <a:avLst/>
          </a:prstGeom>
          <a:noFill/>
          <a:ln w="9525" cap="flat" cmpd="sng">
            <a:solidFill>
              <a:schemeClr val="dk2"/>
            </a:solidFill>
            <a:prstDash val="solid"/>
            <a:round/>
            <a:headEnd type="none" w="med" len="med"/>
            <a:tailEnd type="none" w="med" len="med"/>
          </a:ln>
        </p:spPr>
      </p:cxnSp>
      <p:cxnSp>
        <p:nvCxnSpPr>
          <p:cNvPr id="807" name="Google Shape;807;p36"/>
          <p:cNvCxnSpPr/>
          <p:nvPr/>
        </p:nvCxnSpPr>
        <p:spPr>
          <a:xfrm flipH="1">
            <a:off x="3431811" y="2178779"/>
            <a:ext cx="342000" cy="688800"/>
          </a:xfrm>
          <a:prstGeom prst="straightConnector1">
            <a:avLst/>
          </a:prstGeom>
          <a:noFill/>
          <a:ln w="9525" cap="flat" cmpd="sng">
            <a:solidFill>
              <a:schemeClr val="dk2"/>
            </a:solidFill>
            <a:prstDash val="solid"/>
            <a:round/>
            <a:headEnd type="none" w="med" len="med"/>
            <a:tailEnd type="none" w="med" len="med"/>
          </a:ln>
        </p:spPr>
      </p:cxnSp>
      <p:cxnSp>
        <p:nvCxnSpPr>
          <p:cNvPr id="808" name="Google Shape;808;p36"/>
          <p:cNvCxnSpPr/>
          <p:nvPr/>
        </p:nvCxnSpPr>
        <p:spPr>
          <a:xfrm>
            <a:off x="3431900" y="2867650"/>
            <a:ext cx="342000" cy="661500"/>
          </a:xfrm>
          <a:prstGeom prst="straightConnector1">
            <a:avLst/>
          </a:prstGeom>
          <a:noFill/>
          <a:ln w="9525" cap="flat" cmpd="sng">
            <a:solidFill>
              <a:schemeClr val="dk2"/>
            </a:solidFill>
            <a:prstDash val="solid"/>
            <a:round/>
            <a:headEnd type="none" w="med" len="med"/>
            <a:tailEnd type="none" w="med" len="med"/>
          </a:ln>
        </p:spPr>
      </p:cxnSp>
      <p:cxnSp>
        <p:nvCxnSpPr>
          <p:cNvPr id="809" name="Google Shape;809;p36"/>
          <p:cNvCxnSpPr/>
          <p:nvPr/>
        </p:nvCxnSpPr>
        <p:spPr>
          <a:xfrm>
            <a:off x="3773811" y="3529021"/>
            <a:ext cx="717300" cy="317700"/>
          </a:xfrm>
          <a:prstGeom prst="straightConnector1">
            <a:avLst/>
          </a:prstGeom>
          <a:noFill/>
          <a:ln w="9525" cap="flat" cmpd="sng">
            <a:solidFill>
              <a:schemeClr val="dk2"/>
            </a:solidFill>
            <a:prstDash val="solid"/>
            <a:round/>
            <a:headEnd type="none" w="med" len="med"/>
            <a:tailEnd type="none" w="med" len="med"/>
          </a:ln>
        </p:spPr>
      </p:cxnSp>
      <p:cxnSp>
        <p:nvCxnSpPr>
          <p:cNvPr id="810" name="Google Shape;810;p36"/>
          <p:cNvCxnSpPr/>
          <p:nvPr/>
        </p:nvCxnSpPr>
        <p:spPr>
          <a:xfrm rot="10800000" flipH="1">
            <a:off x="4491000" y="3528975"/>
            <a:ext cx="686700" cy="317700"/>
          </a:xfrm>
          <a:prstGeom prst="straightConnector1">
            <a:avLst/>
          </a:prstGeom>
          <a:noFill/>
          <a:ln w="9525" cap="flat" cmpd="sng">
            <a:solidFill>
              <a:schemeClr val="dk2"/>
            </a:solidFill>
            <a:prstDash val="solid"/>
            <a:round/>
            <a:headEnd type="none" w="med" len="med"/>
            <a:tailEnd type="none" w="med" len="med"/>
          </a:ln>
        </p:spPr>
      </p:cxnSp>
      <p:cxnSp>
        <p:nvCxnSpPr>
          <p:cNvPr id="811" name="Google Shape;811;p36"/>
          <p:cNvCxnSpPr/>
          <p:nvPr/>
        </p:nvCxnSpPr>
        <p:spPr>
          <a:xfrm rot="10800000" flipH="1">
            <a:off x="5177689" y="2867521"/>
            <a:ext cx="372300" cy="661500"/>
          </a:xfrm>
          <a:prstGeom prst="straightConnector1">
            <a:avLst/>
          </a:prstGeom>
          <a:noFill/>
          <a:ln w="9525" cap="flat" cmpd="sng">
            <a:solidFill>
              <a:schemeClr val="dk2"/>
            </a:solidFill>
            <a:prstDash val="solid"/>
            <a:round/>
            <a:headEnd type="none" w="med" len="med"/>
            <a:tailEnd type="none" w="med" len="med"/>
          </a:ln>
        </p:spPr>
      </p:cxnSp>
      <p:cxnSp>
        <p:nvCxnSpPr>
          <p:cNvPr id="812" name="Google Shape;812;p36"/>
          <p:cNvCxnSpPr/>
          <p:nvPr/>
        </p:nvCxnSpPr>
        <p:spPr>
          <a:xfrm>
            <a:off x="5177689" y="2178779"/>
            <a:ext cx="372300" cy="688800"/>
          </a:xfrm>
          <a:prstGeom prst="straightConnector1">
            <a:avLst/>
          </a:prstGeom>
          <a:noFill/>
          <a:ln w="9525" cap="flat" cmpd="sng">
            <a:solidFill>
              <a:schemeClr val="dk2"/>
            </a:solidFill>
            <a:prstDash val="solid"/>
            <a:round/>
            <a:headEnd type="none" w="med" len="med"/>
            <a:tailEnd type="none" w="med" len="med"/>
          </a:ln>
        </p:spPr>
      </p:cxnSp>
      <p:cxnSp>
        <p:nvCxnSpPr>
          <p:cNvPr id="813" name="Google Shape;813;p36"/>
          <p:cNvCxnSpPr/>
          <p:nvPr/>
        </p:nvCxnSpPr>
        <p:spPr>
          <a:xfrm rot="10800000">
            <a:off x="4490989" y="1888679"/>
            <a:ext cx="686700" cy="290100"/>
          </a:xfrm>
          <a:prstGeom prst="straightConnector1">
            <a:avLst/>
          </a:prstGeom>
          <a:noFill/>
          <a:ln w="9525" cap="flat" cmpd="sng">
            <a:solidFill>
              <a:schemeClr val="dk2"/>
            </a:solidFill>
            <a:prstDash val="solid"/>
            <a:round/>
            <a:headEnd type="none" w="med" len="med"/>
            <a:tailEnd type="none" w="med" len="med"/>
          </a:ln>
        </p:spPr>
      </p:cxnSp>
      <p:cxnSp>
        <p:nvCxnSpPr>
          <p:cNvPr id="814" name="Google Shape;814;p36"/>
          <p:cNvCxnSpPr/>
          <p:nvPr/>
        </p:nvCxnSpPr>
        <p:spPr>
          <a:xfrm flipH="1">
            <a:off x="3432000" y="1888625"/>
            <a:ext cx="1059000" cy="978900"/>
          </a:xfrm>
          <a:prstGeom prst="straightConnector1">
            <a:avLst/>
          </a:prstGeom>
          <a:noFill/>
          <a:ln w="9525" cap="flat" cmpd="sng">
            <a:solidFill>
              <a:schemeClr val="dk2"/>
            </a:solidFill>
            <a:prstDash val="solid"/>
            <a:round/>
            <a:headEnd type="none" w="med" len="med"/>
            <a:tailEnd type="none" w="med" len="med"/>
          </a:ln>
        </p:spPr>
      </p:cxnSp>
      <p:cxnSp>
        <p:nvCxnSpPr>
          <p:cNvPr id="815" name="Google Shape;815;p36"/>
          <p:cNvCxnSpPr/>
          <p:nvPr/>
        </p:nvCxnSpPr>
        <p:spPr>
          <a:xfrm>
            <a:off x="4491000" y="1888625"/>
            <a:ext cx="1059000" cy="978900"/>
          </a:xfrm>
          <a:prstGeom prst="straightConnector1">
            <a:avLst/>
          </a:prstGeom>
          <a:noFill/>
          <a:ln w="9525" cap="flat" cmpd="sng">
            <a:solidFill>
              <a:schemeClr val="dk2"/>
            </a:solidFill>
            <a:prstDash val="solid"/>
            <a:round/>
            <a:headEnd type="none" w="med" len="med"/>
            <a:tailEnd type="none" w="med" len="med"/>
          </a:ln>
        </p:spPr>
      </p:cxnSp>
      <p:cxnSp>
        <p:nvCxnSpPr>
          <p:cNvPr id="816" name="Google Shape;816;p36"/>
          <p:cNvCxnSpPr/>
          <p:nvPr/>
        </p:nvCxnSpPr>
        <p:spPr>
          <a:xfrm flipH="1">
            <a:off x="4491100" y="2867650"/>
            <a:ext cx="1059000" cy="978900"/>
          </a:xfrm>
          <a:prstGeom prst="straightConnector1">
            <a:avLst/>
          </a:prstGeom>
          <a:noFill/>
          <a:ln w="9525" cap="flat" cmpd="sng">
            <a:solidFill>
              <a:schemeClr val="dk2"/>
            </a:solidFill>
            <a:prstDash val="solid"/>
            <a:round/>
            <a:headEnd type="none" w="med" len="med"/>
            <a:tailEnd type="none" w="med" len="med"/>
          </a:ln>
        </p:spPr>
      </p:cxnSp>
      <p:cxnSp>
        <p:nvCxnSpPr>
          <p:cNvPr id="817" name="Google Shape;817;p36"/>
          <p:cNvCxnSpPr/>
          <p:nvPr/>
        </p:nvCxnSpPr>
        <p:spPr>
          <a:xfrm rot="10800000">
            <a:off x="3432000" y="2867775"/>
            <a:ext cx="1059000" cy="978900"/>
          </a:xfrm>
          <a:prstGeom prst="straightConnector1">
            <a:avLst/>
          </a:prstGeom>
          <a:noFill/>
          <a:ln w="9525" cap="flat" cmpd="sng">
            <a:solidFill>
              <a:schemeClr val="dk2"/>
            </a:solidFill>
            <a:prstDash val="solid"/>
            <a:round/>
            <a:headEnd type="none" w="med" len="med"/>
            <a:tailEnd type="none" w="med" len="med"/>
          </a:ln>
        </p:spPr>
      </p:cxnSp>
      <p:pic>
        <p:nvPicPr>
          <p:cNvPr id="818" name="Google Shape;818;p36" title="oreille.png"/>
          <p:cNvPicPr preferRelativeResize="0"/>
          <p:nvPr/>
        </p:nvPicPr>
        <p:blipFill>
          <a:blip r:embed="rId4">
            <a:alphaModFix/>
          </a:blip>
          <a:stretch>
            <a:fillRect/>
          </a:stretch>
        </p:blipFill>
        <p:spPr>
          <a:xfrm>
            <a:off x="4175250" y="847075"/>
            <a:ext cx="631613" cy="631613"/>
          </a:xfrm>
          <a:prstGeom prst="rect">
            <a:avLst/>
          </a:prstGeom>
          <a:noFill/>
          <a:ln>
            <a:noFill/>
          </a:ln>
        </p:spPr>
      </p:pic>
      <p:pic>
        <p:nvPicPr>
          <p:cNvPr id="819" name="Google Shape;819;p36" title="oeil.png"/>
          <p:cNvPicPr preferRelativeResize="0"/>
          <p:nvPr/>
        </p:nvPicPr>
        <p:blipFill>
          <a:blip r:embed="rId5">
            <a:alphaModFix/>
          </a:blip>
          <a:stretch>
            <a:fillRect/>
          </a:stretch>
        </p:blipFill>
        <p:spPr>
          <a:xfrm>
            <a:off x="5413361" y="1524299"/>
            <a:ext cx="491514" cy="393600"/>
          </a:xfrm>
          <a:prstGeom prst="rect">
            <a:avLst/>
          </a:prstGeom>
          <a:noFill/>
          <a:ln>
            <a:noFill/>
          </a:ln>
        </p:spPr>
      </p:pic>
      <p:pic>
        <p:nvPicPr>
          <p:cNvPr id="820" name="Google Shape;820;p36" title="cc.png"/>
          <p:cNvPicPr preferRelativeResize="0"/>
          <p:nvPr/>
        </p:nvPicPr>
        <p:blipFill>
          <a:blip r:embed="rId6">
            <a:alphaModFix/>
          </a:blip>
          <a:stretch>
            <a:fillRect/>
          </a:stretch>
        </p:blipFill>
        <p:spPr>
          <a:xfrm>
            <a:off x="2979113" y="1534950"/>
            <a:ext cx="372300" cy="372300"/>
          </a:xfrm>
          <a:prstGeom prst="rect">
            <a:avLst/>
          </a:prstGeom>
          <a:noFill/>
          <a:ln>
            <a:noFill/>
          </a:ln>
        </p:spPr>
      </p:pic>
      <p:pic>
        <p:nvPicPr>
          <p:cNvPr id="821" name="Google Shape;821;p36" title="LSQ_Name.png"/>
          <p:cNvPicPr preferRelativeResize="0"/>
          <p:nvPr/>
        </p:nvPicPr>
        <p:blipFill>
          <a:blip r:embed="rId7">
            <a:alphaModFix/>
          </a:blip>
          <a:stretch>
            <a:fillRect/>
          </a:stretch>
        </p:blipFill>
        <p:spPr>
          <a:xfrm>
            <a:off x="2539547" y="3717550"/>
            <a:ext cx="984416" cy="572700"/>
          </a:xfrm>
          <a:prstGeom prst="rect">
            <a:avLst/>
          </a:prstGeom>
          <a:noFill/>
          <a:ln>
            <a:noFill/>
          </a:ln>
        </p:spPr>
      </p:pic>
      <p:pic>
        <p:nvPicPr>
          <p:cNvPr id="822" name="Google Shape;822;p36" title="fauteuil.png"/>
          <p:cNvPicPr preferRelativeResize="0"/>
          <p:nvPr/>
        </p:nvPicPr>
        <p:blipFill>
          <a:blip r:embed="rId8">
            <a:alphaModFix/>
          </a:blip>
          <a:stretch>
            <a:fillRect/>
          </a:stretch>
        </p:blipFill>
        <p:spPr>
          <a:xfrm>
            <a:off x="5458024" y="3753974"/>
            <a:ext cx="393600" cy="393600"/>
          </a:xfrm>
          <a:prstGeom prst="rect">
            <a:avLst/>
          </a:prstGeom>
          <a:noFill/>
          <a:ln>
            <a:noFill/>
          </a:ln>
        </p:spPr>
      </p:pic>
      <p:pic>
        <p:nvPicPr>
          <p:cNvPr id="823" name="Google Shape;823;p36" title="écouteur.png"/>
          <p:cNvPicPr preferRelativeResize="0"/>
          <p:nvPr/>
        </p:nvPicPr>
        <p:blipFill>
          <a:blip r:embed="rId9">
            <a:alphaModFix/>
          </a:blip>
          <a:stretch>
            <a:fillRect/>
          </a:stretch>
        </p:blipFill>
        <p:spPr>
          <a:xfrm>
            <a:off x="6056100" y="2621938"/>
            <a:ext cx="491525" cy="491525"/>
          </a:xfrm>
          <a:prstGeom prst="rect">
            <a:avLst/>
          </a:prstGeom>
          <a:noFill/>
          <a:ln>
            <a:noFill/>
          </a:ln>
        </p:spPr>
      </p:pic>
      <p:sp>
        <p:nvSpPr>
          <p:cNvPr id="824" name="Google Shape;824;p36"/>
          <p:cNvSpPr txBox="1"/>
          <p:nvPr/>
        </p:nvSpPr>
        <p:spPr>
          <a:xfrm>
            <a:off x="1444375" y="394550"/>
            <a:ext cx="6259500" cy="3540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fr-CA" sz="2300" dirty="0">
                <a:solidFill>
                  <a:schemeClr val="dk1"/>
                </a:solidFill>
                <a:latin typeface="+mj-lt"/>
                <a:ea typeface="Radio Canada Big"/>
                <a:cs typeface="Radio Canada Big"/>
                <a:sym typeface="Radio Canada Big"/>
              </a:rPr>
              <a:t>Et l’accessibilité?</a:t>
            </a:r>
            <a:endParaRPr sz="2300" dirty="0">
              <a:latin typeface="+mj-lt"/>
              <a:ea typeface="Radio Canada Big"/>
              <a:cs typeface="Radio Canada Big"/>
              <a:sym typeface="Radio Canada Big"/>
            </a:endParaRPr>
          </a:p>
        </p:txBody>
      </p:sp>
      <p:sp>
        <p:nvSpPr>
          <p:cNvPr id="825" name="Google Shape;825;p36"/>
          <p:cNvSpPr txBox="1"/>
          <p:nvPr/>
        </p:nvSpPr>
        <p:spPr>
          <a:xfrm>
            <a:off x="2857775" y="4481850"/>
            <a:ext cx="3194700" cy="264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lang="fr-CA" dirty="0">
              <a:solidFill>
                <a:schemeClr val="dk1"/>
              </a:solidFill>
              <a:latin typeface="+mn-lt"/>
              <a:ea typeface="Radio Canada"/>
              <a:cs typeface="Radio Canada"/>
              <a:sym typeface="Radio Canad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29"/>
        <p:cNvGrpSpPr/>
        <p:nvPr/>
      </p:nvGrpSpPr>
      <p:grpSpPr>
        <a:xfrm>
          <a:off x="0" y="0"/>
          <a:ext cx="0" cy="0"/>
          <a:chOff x="0" y="0"/>
          <a:chExt cx="0" cy="0"/>
        </a:xfrm>
      </p:grpSpPr>
      <p:sp>
        <p:nvSpPr>
          <p:cNvPr id="830" name="Google Shape;830;p37"/>
          <p:cNvSpPr txBox="1">
            <a:spLocks noGrp="1"/>
          </p:cNvSpPr>
          <p:nvPr>
            <p:ph type="subTitle" idx="4294967295"/>
          </p:nvPr>
        </p:nvSpPr>
        <p:spPr>
          <a:xfrm>
            <a:off x="1444375" y="1010925"/>
            <a:ext cx="5662200" cy="3840300"/>
          </a:xfrm>
          <a:prstGeom prst="rect">
            <a:avLst/>
          </a:prstGeom>
        </p:spPr>
        <p:txBody>
          <a:bodyPr spcFirstLastPara="1" wrap="square" lIns="91425" tIns="91425" rIns="91425" bIns="91425" anchor="t" anchorCtr="0">
            <a:noAutofit/>
          </a:bodyPr>
          <a:lstStyle/>
          <a:p>
            <a:pPr marL="457200" lvl="0" indent="-323850" algn="l" rtl="0">
              <a:lnSpc>
                <a:spcPct val="115000"/>
              </a:lnSpc>
              <a:spcBef>
                <a:spcPts val="0"/>
              </a:spcBef>
              <a:spcAft>
                <a:spcPts val="0"/>
              </a:spcAft>
              <a:buClr>
                <a:schemeClr val="dk1"/>
              </a:buClr>
              <a:buSzPts val="1500"/>
              <a:buFont typeface="Radio Canada"/>
              <a:buChar char="●"/>
            </a:pPr>
            <a:r>
              <a:rPr lang="fr-CA" sz="1500" dirty="0">
                <a:solidFill>
                  <a:schemeClr val="dk1"/>
                </a:solidFill>
                <a:latin typeface="+mn-lt"/>
              </a:rPr>
              <a:t>Femmes</a:t>
            </a:r>
            <a:endParaRPr sz="1500" dirty="0">
              <a:solidFill>
                <a:schemeClr val="dk1"/>
              </a:solidFill>
              <a:latin typeface="+mn-lt"/>
            </a:endParaRPr>
          </a:p>
          <a:p>
            <a:pPr marL="457200" lvl="0" indent="-323850" algn="l" rtl="0">
              <a:lnSpc>
                <a:spcPct val="115000"/>
              </a:lnSpc>
              <a:spcBef>
                <a:spcPts val="1000"/>
              </a:spcBef>
              <a:spcAft>
                <a:spcPts val="0"/>
              </a:spcAft>
              <a:buClr>
                <a:schemeClr val="dk1"/>
              </a:buClr>
              <a:buSzPts val="1500"/>
              <a:buFont typeface="Radio Canada"/>
              <a:buChar char="●"/>
            </a:pPr>
            <a:r>
              <a:rPr lang="fr-CA" sz="1500" dirty="0">
                <a:solidFill>
                  <a:schemeClr val="dk1"/>
                </a:solidFill>
                <a:latin typeface="+mn-lt"/>
              </a:rPr>
              <a:t>Personnes racisées  </a:t>
            </a:r>
            <a:endParaRPr sz="1500" dirty="0">
              <a:solidFill>
                <a:schemeClr val="dk1"/>
              </a:solidFill>
              <a:latin typeface="+mn-lt"/>
            </a:endParaRPr>
          </a:p>
          <a:p>
            <a:pPr marL="457200" lvl="0" indent="-323850" algn="l" rtl="0">
              <a:lnSpc>
                <a:spcPct val="115000"/>
              </a:lnSpc>
              <a:spcBef>
                <a:spcPts val="1000"/>
              </a:spcBef>
              <a:spcAft>
                <a:spcPts val="0"/>
              </a:spcAft>
              <a:buClr>
                <a:schemeClr val="dk1"/>
              </a:buClr>
              <a:buSzPts val="1500"/>
              <a:buFont typeface="Radio Canada"/>
              <a:buChar char="●"/>
            </a:pPr>
            <a:r>
              <a:rPr lang="fr-CA" sz="1500" dirty="0">
                <a:solidFill>
                  <a:schemeClr val="dk1"/>
                </a:solidFill>
                <a:latin typeface="+mn-lt"/>
              </a:rPr>
              <a:t>Personnes en situation de handicap</a:t>
            </a:r>
            <a:endParaRPr sz="1500" dirty="0">
              <a:solidFill>
                <a:schemeClr val="dk1"/>
              </a:solidFill>
              <a:latin typeface="+mn-lt"/>
            </a:endParaRPr>
          </a:p>
          <a:p>
            <a:pPr marL="457200" lvl="0" indent="-323850" algn="l" rtl="0">
              <a:lnSpc>
                <a:spcPct val="115000"/>
              </a:lnSpc>
              <a:spcBef>
                <a:spcPts val="1000"/>
              </a:spcBef>
              <a:spcAft>
                <a:spcPts val="0"/>
              </a:spcAft>
              <a:buClr>
                <a:schemeClr val="dk1"/>
              </a:buClr>
              <a:buSzPts val="1500"/>
              <a:buFont typeface="Radio Canada"/>
              <a:buChar char="●"/>
            </a:pPr>
            <a:r>
              <a:rPr lang="fr-CA" sz="1500" dirty="0">
                <a:solidFill>
                  <a:schemeClr val="dk1"/>
                </a:solidFill>
                <a:latin typeface="+mn-lt"/>
              </a:rPr>
              <a:t>Personnes autochtones </a:t>
            </a:r>
            <a:endParaRPr sz="1500" dirty="0">
              <a:solidFill>
                <a:schemeClr val="dk1"/>
              </a:solidFill>
              <a:latin typeface="+mn-lt"/>
            </a:endParaRPr>
          </a:p>
          <a:p>
            <a:pPr marL="457200" lvl="0" indent="-323850" algn="l" rtl="0">
              <a:lnSpc>
                <a:spcPct val="115000"/>
              </a:lnSpc>
              <a:spcBef>
                <a:spcPts val="1000"/>
              </a:spcBef>
              <a:spcAft>
                <a:spcPts val="0"/>
              </a:spcAft>
              <a:buClr>
                <a:schemeClr val="dk1"/>
              </a:buClr>
              <a:buSzPts val="1500"/>
              <a:buFont typeface="Radio Canada"/>
              <a:buChar char="●"/>
            </a:pPr>
            <a:r>
              <a:rPr lang="fr-CA" sz="1500" dirty="0">
                <a:solidFill>
                  <a:schemeClr val="dk1"/>
                </a:solidFill>
                <a:latin typeface="+mn-lt"/>
              </a:rPr>
              <a:t>Personnes s’identifiant aux communautés 2ELGBTQ+</a:t>
            </a:r>
            <a:endParaRPr sz="1500" dirty="0">
              <a:solidFill>
                <a:schemeClr val="dk1"/>
              </a:solidFill>
              <a:latin typeface="+mn-lt"/>
            </a:endParaRPr>
          </a:p>
          <a:p>
            <a:pPr marL="457200" lvl="0" indent="-323850" algn="l" rtl="0">
              <a:spcBef>
                <a:spcPts val="1000"/>
              </a:spcBef>
              <a:spcAft>
                <a:spcPts val="0"/>
              </a:spcAft>
              <a:buClr>
                <a:schemeClr val="dk1"/>
              </a:buClr>
              <a:buSzPts val="1500"/>
              <a:buFont typeface="Radio Canada"/>
              <a:buChar char="●"/>
            </a:pPr>
            <a:r>
              <a:rPr lang="fr-CA" sz="1500" dirty="0">
                <a:solidFill>
                  <a:schemeClr val="dk1"/>
                </a:solidFill>
                <a:latin typeface="+mn-lt"/>
              </a:rPr>
              <a:t>Francophones hors Québec</a:t>
            </a:r>
            <a:endParaRPr sz="1500" dirty="0">
              <a:solidFill>
                <a:schemeClr val="dk1"/>
              </a:solidFill>
              <a:latin typeface="+mn-lt"/>
            </a:endParaRPr>
          </a:p>
          <a:p>
            <a:pPr marL="457200" lvl="0" indent="-323850" algn="l" rtl="0">
              <a:spcBef>
                <a:spcPts val="1000"/>
              </a:spcBef>
              <a:spcAft>
                <a:spcPts val="0"/>
              </a:spcAft>
              <a:buClr>
                <a:schemeClr val="dk1"/>
              </a:buClr>
              <a:buSzPts val="1500"/>
              <a:buFont typeface="Radio Canada"/>
              <a:buChar char="●"/>
            </a:pPr>
            <a:r>
              <a:rPr lang="fr-CA" sz="1500" dirty="0">
                <a:solidFill>
                  <a:schemeClr val="dk1"/>
                </a:solidFill>
                <a:latin typeface="+mn-lt"/>
              </a:rPr>
              <a:t>Diversité linguistique</a:t>
            </a:r>
            <a:endParaRPr sz="1500" dirty="0">
              <a:solidFill>
                <a:schemeClr val="dk1"/>
              </a:solidFill>
              <a:latin typeface="+mn-lt"/>
            </a:endParaRPr>
          </a:p>
          <a:p>
            <a:pPr marL="457200" lvl="0" indent="-323850" algn="l" rtl="0">
              <a:spcBef>
                <a:spcPts val="1000"/>
              </a:spcBef>
              <a:spcAft>
                <a:spcPts val="0"/>
              </a:spcAft>
              <a:buClr>
                <a:schemeClr val="dk1"/>
              </a:buClr>
              <a:buSzPts val="1500"/>
              <a:buFont typeface="Radio Canada"/>
              <a:buChar char="●"/>
            </a:pPr>
            <a:r>
              <a:rPr lang="fr-CA" sz="1500" dirty="0">
                <a:solidFill>
                  <a:schemeClr val="dk1"/>
                </a:solidFill>
                <a:latin typeface="+mn-lt"/>
              </a:rPr>
              <a:t>Diversité générationnelle</a:t>
            </a:r>
            <a:endParaRPr sz="1500" dirty="0">
              <a:solidFill>
                <a:schemeClr val="dk1"/>
              </a:solidFill>
              <a:latin typeface="+mn-lt"/>
            </a:endParaRPr>
          </a:p>
          <a:p>
            <a:pPr marL="457200" lvl="0" indent="-323850" algn="l" rtl="0">
              <a:spcBef>
                <a:spcPts val="1000"/>
              </a:spcBef>
              <a:spcAft>
                <a:spcPts val="0"/>
              </a:spcAft>
              <a:buClr>
                <a:schemeClr val="dk1"/>
              </a:buClr>
              <a:buSzPts val="1500"/>
              <a:buFont typeface="Radio Canada"/>
              <a:buChar char="●"/>
            </a:pPr>
            <a:r>
              <a:rPr lang="fr-CA" sz="1500" dirty="0">
                <a:solidFill>
                  <a:schemeClr val="dk1"/>
                </a:solidFill>
                <a:latin typeface="+mn-lt"/>
              </a:rPr>
              <a:t>Hommes</a:t>
            </a:r>
            <a:endParaRPr sz="1500" dirty="0">
              <a:solidFill>
                <a:schemeClr val="dk1"/>
              </a:solidFill>
              <a:latin typeface="+mn-lt"/>
            </a:endParaRPr>
          </a:p>
          <a:p>
            <a:pPr marL="457200" lvl="0" indent="0" algn="l" rtl="0">
              <a:lnSpc>
                <a:spcPct val="115000"/>
              </a:lnSpc>
              <a:spcBef>
                <a:spcPts val="1000"/>
              </a:spcBef>
              <a:spcAft>
                <a:spcPts val="0"/>
              </a:spcAft>
              <a:buNone/>
            </a:pPr>
            <a:endParaRPr sz="1700" dirty="0">
              <a:solidFill>
                <a:schemeClr val="dk1"/>
              </a:solidFill>
              <a:latin typeface="Radio Canada"/>
              <a:ea typeface="Radio Canada"/>
              <a:cs typeface="Radio Canada"/>
              <a:sym typeface="Radio Canada"/>
            </a:endParaRPr>
          </a:p>
          <a:p>
            <a:pPr marL="457200" lvl="0" indent="0" algn="l" rtl="0">
              <a:lnSpc>
                <a:spcPct val="115000"/>
              </a:lnSpc>
              <a:spcBef>
                <a:spcPts val="1000"/>
              </a:spcBef>
              <a:spcAft>
                <a:spcPts val="0"/>
              </a:spcAft>
              <a:buNone/>
            </a:pPr>
            <a:endParaRPr sz="1700" dirty="0">
              <a:solidFill>
                <a:schemeClr val="dk1"/>
              </a:solidFill>
              <a:latin typeface="Radio Canada"/>
              <a:ea typeface="Radio Canada"/>
              <a:cs typeface="Radio Canada"/>
              <a:sym typeface="Radio Canada"/>
            </a:endParaRPr>
          </a:p>
          <a:p>
            <a:pPr marL="0" lvl="0" indent="0" algn="l" rtl="0">
              <a:lnSpc>
                <a:spcPct val="115000"/>
              </a:lnSpc>
              <a:spcBef>
                <a:spcPts val="1000"/>
              </a:spcBef>
              <a:spcAft>
                <a:spcPts val="1000"/>
              </a:spcAft>
              <a:buNone/>
            </a:pPr>
            <a:endParaRPr sz="1700" dirty="0">
              <a:solidFill>
                <a:srgbClr val="FF0000"/>
              </a:solidFill>
              <a:latin typeface="Radio Canada"/>
              <a:ea typeface="Radio Canada"/>
              <a:cs typeface="Radio Canada"/>
              <a:sym typeface="Radio Canada"/>
            </a:endParaRPr>
          </a:p>
        </p:txBody>
      </p:sp>
      <p:pic>
        <p:nvPicPr>
          <p:cNvPr id="831" name="Google Shape;831;p37"/>
          <p:cNvPicPr preferRelativeResize="0"/>
          <p:nvPr/>
        </p:nvPicPr>
        <p:blipFill>
          <a:blip r:embed="rId3">
            <a:alphaModFix/>
          </a:blip>
          <a:stretch>
            <a:fillRect/>
          </a:stretch>
        </p:blipFill>
        <p:spPr>
          <a:xfrm>
            <a:off x="7956098" y="-1"/>
            <a:ext cx="1187898" cy="526774"/>
          </a:xfrm>
          <a:prstGeom prst="rect">
            <a:avLst/>
          </a:prstGeom>
          <a:noFill/>
          <a:ln>
            <a:noFill/>
          </a:ln>
        </p:spPr>
      </p:pic>
      <p:sp>
        <p:nvSpPr>
          <p:cNvPr id="832" name="Google Shape;832;p37"/>
          <p:cNvSpPr txBox="1"/>
          <p:nvPr/>
        </p:nvSpPr>
        <p:spPr>
          <a:xfrm>
            <a:off x="1444375" y="394550"/>
            <a:ext cx="6259500" cy="407035"/>
          </a:xfrm>
          <a:prstGeom prst="rect">
            <a:avLst/>
          </a:prstGeom>
          <a:noFill/>
          <a:ln>
            <a:noFill/>
          </a:ln>
        </p:spPr>
        <p:txBody>
          <a:bodyPr spcFirstLastPara="1" wrap="square" lIns="0" tIns="0" rIns="0" bIns="0" anchor="t" anchorCtr="0">
            <a:spAutoFit/>
          </a:bodyPr>
          <a:lstStyle/>
          <a:p>
            <a:pPr marL="0" lvl="0" indent="0" algn="l" rtl="0">
              <a:lnSpc>
                <a:spcPct val="115000"/>
              </a:lnSpc>
              <a:spcBef>
                <a:spcPts val="0"/>
              </a:spcBef>
              <a:spcAft>
                <a:spcPts val="0"/>
              </a:spcAft>
              <a:buNone/>
            </a:pPr>
            <a:r>
              <a:rPr lang="fr-CA" sz="2300" dirty="0">
                <a:solidFill>
                  <a:schemeClr val="dk1"/>
                </a:solidFill>
                <a:latin typeface="+mj-lt"/>
                <a:ea typeface="Radio Canada Big"/>
                <a:cs typeface="Radio Canada Big"/>
                <a:sym typeface="Radio Canada Big"/>
              </a:rPr>
              <a:t>Les groupes ciblés par nos actions</a:t>
            </a:r>
            <a:endParaRPr sz="2300" dirty="0">
              <a:solidFill>
                <a:schemeClr val="dk1"/>
              </a:solidFill>
              <a:latin typeface="+mj-lt"/>
              <a:ea typeface="Radio Canada Big"/>
              <a:cs typeface="Radio Canada Big"/>
              <a:sym typeface="Radio Canada Big"/>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3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3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3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3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3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30">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30">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30">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30">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830">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830">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36"/>
        <p:cNvGrpSpPr/>
        <p:nvPr/>
      </p:nvGrpSpPr>
      <p:grpSpPr>
        <a:xfrm>
          <a:off x="0" y="0"/>
          <a:ext cx="0" cy="0"/>
          <a:chOff x="0" y="0"/>
          <a:chExt cx="0" cy="0"/>
        </a:xfrm>
      </p:grpSpPr>
      <p:sp>
        <p:nvSpPr>
          <p:cNvPr id="837" name="Google Shape;837;p38"/>
          <p:cNvSpPr/>
          <p:nvPr/>
        </p:nvSpPr>
        <p:spPr>
          <a:xfrm>
            <a:off x="3081527" y="190500"/>
            <a:ext cx="2798400" cy="1518000"/>
          </a:xfrm>
          <a:prstGeom prst="roundRect">
            <a:avLst>
              <a:gd name="adj" fmla="val 4822"/>
            </a:avLst>
          </a:prstGeom>
          <a:solidFill>
            <a:srgbClr val="000000">
              <a:alpha val="431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800"/>
              <a:buFont typeface="Helvetica Neue"/>
              <a:buNone/>
            </a:pPr>
            <a:endParaRPr sz="1800" b="0" i="0" u="none" strike="noStrike" cap="none">
              <a:solidFill>
                <a:srgbClr val="000000"/>
              </a:solidFill>
              <a:latin typeface="Helvetica Neue"/>
              <a:ea typeface="Helvetica Neue"/>
              <a:cs typeface="Helvetica Neue"/>
              <a:sym typeface="Helvetica Neue"/>
            </a:endParaRPr>
          </a:p>
        </p:txBody>
      </p:sp>
      <p:sp>
        <p:nvSpPr>
          <p:cNvPr id="838" name="Google Shape;838;p38"/>
          <p:cNvSpPr/>
          <p:nvPr/>
        </p:nvSpPr>
        <p:spPr>
          <a:xfrm>
            <a:off x="3081527" y="3435143"/>
            <a:ext cx="2798400" cy="1518000"/>
          </a:xfrm>
          <a:prstGeom prst="roundRect">
            <a:avLst>
              <a:gd name="adj" fmla="val 4822"/>
            </a:avLst>
          </a:prstGeom>
          <a:solidFill>
            <a:srgbClr val="000000">
              <a:alpha val="431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800"/>
              <a:buFont typeface="Helvetica Neue"/>
              <a:buNone/>
            </a:pPr>
            <a:endParaRPr sz="1800" b="0" i="0" u="none" strike="noStrike" cap="none">
              <a:solidFill>
                <a:srgbClr val="000000"/>
              </a:solidFill>
              <a:latin typeface="Helvetica Neue"/>
              <a:ea typeface="Helvetica Neue"/>
              <a:cs typeface="Helvetica Neue"/>
              <a:sym typeface="Helvetica Neue"/>
            </a:endParaRPr>
          </a:p>
        </p:txBody>
      </p:sp>
      <p:sp>
        <p:nvSpPr>
          <p:cNvPr id="839" name="Google Shape;839;p38"/>
          <p:cNvSpPr/>
          <p:nvPr/>
        </p:nvSpPr>
        <p:spPr>
          <a:xfrm>
            <a:off x="5992050" y="1812825"/>
            <a:ext cx="2910300" cy="1518000"/>
          </a:xfrm>
          <a:prstGeom prst="roundRect">
            <a:avLst>
              <a:gd name="adj" fmla="val 4822"/>
            </a:avLst>
          </a:prstGeom>
          <a:solidFill>
            <a:srgbClr val="000000">
              <a:alpha val="431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800"/>
              <a:buFont typeface="Helvetica Neue"/>
              <a:buNone/>
            </a:pPr>
            <a:endParaRPr sz="1800" b="0" i="0" u="none" strike="noStrike" cap="none">
              <a:solidFill>
                <a:srgbClr val="000000"/>
              </a:solidFill>
              <a:latin typeface="Helvetica Neue"/>
              <a:ea typeface="Helvetica Neue"/>
              <a:cs typeface="Helvetica Neue"/>
              <a:sym typeface="Helvetica Neue"/>
            </a:endParaRPr>
          </a:p>
        </p:txBody>
      </p:sp>
      <p:sp>
        <p:nvSpPr>
          <p:cNvPr id="840" name="Google Shape;840;p38"/>
          <p:cNvSpPr/>
          <p:nvPr/>
        </p:nvSpPr>
        <p:spPr>
          <a:xfrm>
            <a:off x="5992050" y="190500"/>
            <a:ext cx="2910300" cy="1518000"/>
          </a:xfrm>
          <a:prstGeom prst="roundRect">
            <a:avLst>
              <a:gd name="adj" fmla="val 4822"/>
            </a:avLst>
          </a:prstGeom>
          <a:solidFill>
            <a:srgbClr val="000000">
              <a:alpha val="431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800"/>
              <a:buFont typeface="Helvetica Neue"/>
              <a:buNone/>
            </a:pPr>
            <a:endParaRPr sz="1800" b="0" i="0" u="none" strike="noStrike" cap="none">
              <a:solidFill>
                <a:srgbClr val="000000"/>
              </a:solidFill>
              <a:latin typeface="Helvetica Neue"/>
              <a:ea typeface="Helvetica Neue"/>
              <a:cs typeface="Helvetica Neue"/>
              <a:sym typeface="Helvetica Neue"/>
            </a:endParaRPr>
          </a:p>
        </p:txBody>
      </p:sp>
      <p:sp>
        <p:nvSpPr>
          <p:cNvPr id="841" name="Google Shape;841;p38"/>
          <p:cNvSpPr/>
          <p:nvPr/>
        </p:nvSpPr>
        <p:spPr>
          <a:xfrm>
            <a:off x="3081527" y="1812821"/>
            <a:ext cx="2798400" cy="1518000"/>
          </a:xfrm>
          <a:prstGeom prst="roundRect">
            <a:avLst>
              <a:gd name="adj" fmla="val 4822"/>
            </a:avLst>
          </a:prstGeom>
          <a:solidFill>
            <a:srgbClr val="000000">
              <a:alpha val="431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800"/>
              <a:buFont typeface="Helvetica Neue"/>
              <a:buNone/>
            </a:pPr>
            <a:endParaRPr sz="1800" b="0" i="0" u="none" strike="noStrike" cap="none">
              <a:solidFill>
                <a:srgbClr val="000000"/>
              </a:solidFill>
              <a:latin typeface="Helvetica Neue"/>
              <a:ea typeface="Helvetica Neue"/>
              <a:cs typeface="Helvetica Neue"/>
              <a:sym typeface="Helvetica Neue"/>
            </a:endParaRPr>
          </a:p>
        </p:txBody>
      </p:sp>
      <p:sp>
        <p:nvSpPr>
          <p:cNvPr id="842" name="Google Shape;842;p38"/>
          <p:cNvSpPr txBox="1"/>
          <p:nvPr/>
        </p:nvSpPr>
        <p:spPr>
          <a:xfrm>
            <a:off x="201378" y="1003660"/>
            <a:ext cx="1948200" cy="160800"/>
          </a:xfrm>
          <a:prstGeom prst="rect">
            <a:avLst/>
          </a:prstGeom>
          <a:noFill/>
          <a:ln>
            <a:noFill/>
          </a:ln>
        </p:spPr>
        <p:txBody>
          <a:bodyPr spcFirstLastPara="1" wrap="square" lIns="0" tIns="17150" rIns="34300" bIns="17150" anchor="t" anchorCtr="0">
            <a:noAutofit/>
          </a:bodyPr>
          <a:lstStyle/>
          <a:p>
            <a:pPr marL="0" lvl="0" indent="0" algn="l" rtl="0">
              <a:lnSpc>
                <a:spcPct val="90000"/>
              </a:lnSpc>
              <a:spcBef>
                <a:spcPts val="0"/>
              </a:spcBef>
              <a:spcAft>
                <a:spcPts val="0"/>
              </a:spcAft>
              <a:buNone/>
            </a:pPr>
            <a:endParaRPr sz="800">
              <a:solidFill>
                <a:srgbClr val="757575"/>
              </a:solidFill>
              <a:latin typeface="Radio Canada Big"/>
              <a:ea typeface="Radio Canada Big"/>
              <a:cs typeface="Radio Canada Big"/>
              <a:sym typeface="Radio Canada Big"/>
            </a:endParaRPr>
          </a:p>
        </p:txBody>
      </p:sp>
      <p:sp>
        <p:nvSpPr>
          <p:cNvPr id="843" name="Google Shape;843;p38"/>
          <p:cNvSpPr txBox="1"/>
          <p:nvPr/>
        </p:nvSpPr>
        <p:spPr>
          <a:xfrm>
            <a:off x="201378" y="1135446"/>
            <a:ext cx="2334600" cy="672000"/>
          </a:xfrm>
          <a:prstGeom prst="rect">
            <a:avLst/>
          </a:prstGeom>
          <a:noFill/>
          <a:ln>
            <a:noFill/>
          </a:ln>
        </p:spPr>
        <p:txBody>
          <a:bodyPr spcFirstLastPara="1" wrap="square" lIns="0" tIns="17150" rIns="34300" bIns="17150" anchor="t" anchorCtr="0">
            <a:spAutoFit/>
          </a:bodyPr>
          <a:lstStyle/>
          <a:p>
            <a:pPr marL="0" lvl="0" indent="0" algn="l" rtl="0">
              <a:lnSpc>
                <a:spcPct val="90000"/>
              </a:lnSpc>
              <a:spcBef>
                <a:spcPts val="0"/>
              </a:spcBef>
              <a:spcAft>
                <a:spcPts val="0"/>
              </a:spcAft>
              <a:buNone/>
            </a:pPr>
            <a:r>
              <a:rPr lang="fr-CA" sz="2300" dirty="0">
                <a:latin typeface="+mj-lt"/>
                <a:ea typeface="Radio Canada Big"/>
                <a:cs typeface="Radio Canada Big"/>
                <a:sym typeface="Radio Canada Big"/>
              </a:rPr>
              <a:t>Le portrait du Canada</a:t>
            </a:r>
            <a:endParaRPr sz="2300" dirty="0">
              <a:solidFill>
                <a:srgbClr val="757575"/>
              </a:solidFill>
              <a:latin typeface="+mj-lt"/>
              <a:ea typeface="Radio Canada Big"/>
              <a:cs typeface="Radio Canada Big"/>
              <a:sym typeface="Radio Canada Big"/>
            </a:endParaRPr>
          </a:p>
        </p:txBody>
      </p:sp>
      <p:sp>
        <p:nvSpPr>
          <p:cNvPr id="844" name="Google Shape;844;p38"/>
          <p:cNvSpPr txBox="1"/>
          <p:nvPr/>
        </p:nvSpPr>
        <p:spPr>
          <a:xfrm>
            <a:off x="3196425" y="783700"/>
            <a:ext cx="2631600" cy="494761"/>
          </a:xfrm>
          <a:prstGeom prst="rect">
            <a:avLst/>
          </a:prstGeom>
          <a:noFill/>
          <a:ln>
            <a:noFill/>
          </a:ln>
        </p:spPr>
        <p:txBody>
          <a:bodyPr spcFirstLastPara="1" wrap="square" lIns="34300" tIns="17150" rIns="34300" bIns="17150" anchor="t" anchorCtr="0">
            <a:spAutoFit/>
          </a:bodyPr>
          <a:lstStyle/>
          <a:p>
            <a:pPr marL="0" lvl="0" indent="0" algn="l" rtl="0">
              <a:lnSpc>
                <a:spcPct val="115000"/>
              </a:lnSpc>
              <a:spcBef>
                <a:spcPts val="0"/>
              </a:spcBef>
              <a:spcAft>
                <a:spcPts val="0"/>
              </a:spcAft>
              <a:buNone/>
            </a:pPr>
            <a:r>
              <a:rPr lang="fr-CA" sz="1500" b="1" dirty="0">
                <a:solidFill>
                  <a:schemeClr val="dk1"/>
                </a:solidFill>
                <a:latin typeface="+mn-lt"/>
                <a:ea typeface="Radio Canada"/>
                <a:cs typeface="Radio Canada"/>
                <a:sym typeface="Radio Canada"/>
              </a:rPr>
              <a:t>50.7% </a:t>
            </a:r>
            <a:endParaRPr sz="1500" b="1" dirty="0">
              <a:solidFill>
                <a:schemeClr val="dk1"/>
              </a:solidFill>
              <a:latin typeface="+mn-lt"/>
              <a:ea typeface="Radio Canada"/>
              <a:cs typeface="Radio Canada"/>
              <a:sym typeface="Radio Canada"/>
            </a:endParaRPr>
          </a:p>
          <a:p>
            <a:pPr marL="0" lvl="0" indent="0" algn="l" rtl="0">
              <a:lnSpc>
                <a:spcPct val="115000"/>
              </a:lnSpc>
              <a:spcBef>
                <a:spcPts val="0"/>
              </a:spcBef>
              <a:spcAft>
                <a:spcPts val="0"/>
              </a:spcAft>
              <a:buNone/>
            </a:pPr>
            <a:endParaRPr sz="1100" dirty="0">
              <a:solidFill>
                <a:srgbClr val="757575"/>
              </a:solidFill>
              <a:latin typeface="Radio Canada"/>
              <a:ea typeface="Radio Canada"/>
              <a:cs typeface="Radio Canada"/>
              <a:sym typeface="Radio Canada"/>
            </a:endParaRPr>
          </a:p>
        </p:txBody>
      </p:sp>
      <p:sp>
        <p:nvSpPr>
          <p:cNvPr id="845" name="Google Shape;845;p38"/>
          <p:cNvSpPr txBox="1"/>
          <p:nvPr/>
        </p:nvSpPr>
        <p:spPr>
          <a:xfrm>
            <a:off x="6107114" y="859391"/>
            <a:ext cx="2568600" cy="773400"/>
          </a:xfrm>
          <a:prstGeom prst="rect">
            <a:avLst/>
          </a:prstGeom>
          <a:noFill/>
          <a:ln>
            <a:noFill/>
          </a:ln>
        </p:spPr>
        <p:txBody>
          <a:bodyPr spcFirstLastPara="1" wrap="square" lIns="34300" tIns="17150" rIns="34300" bIns="17150" anchor="t" anchorCtr="0">
            <a:spAutoFit/>
          </a:bodyPr>
          <a:lstStyle/>
          <a:p>
            <a:pPr marL="0" lvl="0" indent="0" algn="l" rtl="0">
              <a:spcBef>
                <a:spcPts val="0"/>
              </a:spcBef>
              <a:spcAft>
                <a:spcPts val="0"/>
              </a:spcAft>
              <a:buClr>
                <a:schemeClr val="dk1"/>
              </a:buClr>
              <a:buSzPts val="1100"/>
              <a:buFont typeface="Arial"/>
              <a:buNone/>
            </a:pPr>
            <a:r>
              <a:rPr lang="fr-CA" sz="1600" b="1" dirty="0">
                <a:solidFill>
                  <a:schemeClr val="dk1"/>
                </a:solidFill>
                <a:latin typeface="+mn-lt"/>
                <a:ea typeface="Radio Canada"/>
                <a:cs typeface="Radio Canada"/>
                <a:sym typeface="Radio Canada"/>
              </a:rPr>
              <a:t>4% </a:t>
            </a:r>
            <a:r>
              <a:rPr lang="fr-CA" sz="1600" dirty="0">
                <a:solidFill>
                  <a:schemeClr val="dk1"/>
                </a:solidFill>
                <a:latin typeface="+mn-lt"/>
                <a:ea typeface="Radio Canada"/>
                <a:cs typeface="Radio Canada"/>
                <a:sym typeface="Radio Canada"/>
              </a:rPr>
              <a:t>de la population s'identifie comme </a:t>
            </a:r>
            <a:r>
              <a:rPr lang="fr-CA" sz="1600" b="1" dirty="0">
                <a:solidFill>
                  <a:schemeClr val="dk1"/>
                </a:solidFill>
                <a:latin typeface="+mn-lt"/>
                <a:ea typeface="Radio Canada"/>
                <a:cs typeface="Radio Canada"/>
                <a:sym typeface="Radio Canada"/>
              </a:rPr>
              <a:t>2ELGBTQ+</a:t>
            </a:r>
            <a:endParaRPr sz="800" dirty="0">
              <a:solidFill>
                <a:srgbClr val="757575"/>
              </a:solidFill>
              <a:latin typeface="+mn-lt"/>
              <a:ea typeface="Radio Canada"/>
              <a:cs typeface="Radio Canada"/>
              <a:sym typeface="Radio Canada"/>
            </a:endParaRPr>
          </a:p>
        </p:txBody>
      </p:sp>
      <p:sp>
        <p:nvSpPr>
          <p:cNvPr id="846" name="Google Shape;846;p38"/>
          <p:cNvSpPr txBox="1"/>
          <p:nvPr/>
        </p:nvSpPr>
        <p:spPr>
          <a:xfrm>
            <a:off x="3195843" y="428731"/>
            <a:ext cx="1948800" cy="254695"/>
          </a:xfrm>
          <a:prstGeom prst="rect">
            <a:avLst/>
          </a:prstGeom>
          <a:noFill/>
          <a:ln>
            <a:noFill/>
          </a:ln>
        </p:spPr>
        <p:txBody>
          <a:bodyPr spcFirstLastPara="1" wrap="square" lIns="34300" tIns="17150" rIns="34300" bIns="17150" anchor="t" anchorCtr="0">
            <a:spAutoFit/>
          </a:bodyPr>
          <a:lstStyle/>
          <a:p>
            <a:pPr marL="0" lvl="0" indent="0" algn="l" rtl="0">
              <a:lnSpc>
                <a:spcPct val="110000"/>
              </a:lnSpc>
              <a:spcBef>
                <a:spcPts val="0"/>
              </a:spcBef>
              <a:spcAft>
                <a:spcPts val="0"/>
              </a:spcAft>
              <a:buNone/>
            </a:pPr>
            <a:r>
              <a:rPr lang="fr-CA" sz="1300" dirty="0">
                <a:latin typeface="+mj-lt"/>
                <a:ea typeface="Radio Canada Big"/>
                <a:cs typeface="Radio Canada Big"/>
                <a:sym typeface="Radio Canada Big"/>
              </a:rPr>
              <a:t>Les Femmes</a:t>
            </a:r>
            <a:endParaRPr sz="1300" dirty="0">
              <a:solidFill>
                <a:srgbClr val="000000"/>
              </a:solidFill>
              <a:latin typeface="+mj-lt"/>
              <a:ea typeface="Radio Canada Big"/>
              <a:cs typeface="Radio Canada Big"/>
              <a:sym typeface="Radio Canada Big"/>
            </a:endParaRPr>
          </a:p>
        </p:txBody>
      </p:sp>
      <p:sp>
        <p:nvSpPr>
          <p:cNvPr id="847" name="Google Shape;847;p38"/>
          <p:cNvSpPr txBox="1"/>
          <p:nvPr/>
        </p:nvSpPr>
        <p:spPr>
          <a:xfrm>
            <a:off x="6106375" y="428725"/>
            <a:ext cx="2011800" cy="474755"/>
          </a:xfrm>
          <a:prstGeom prst="rect">
            <a:avLst/>
          </a:prstGeom>
          <a:noFill/>
          <a:ln>
            <a:noFill/>
          </a:ln>
        </p:spPr>
        <p:txBody>
          <a:bodyPr spcFirstLastPara="1" wrap="square" lIns="34300" tIns="17150" rIns="34300" bIns="17150" anchor="t" anchorCtr="0">
            <a:spAutoFit/>
          </a:bodyPr>
          <a:lstStyle/>
          <a:p>
            <a:pPr marL="0" lvl="0" indent="0" algn="l" rtl="0">
              <a:lnSpc>
                <a:spcPct val="110000"/>
              </a:lnSpc>
              <a:spcBef>
                <a:spcPts val="0"/>
              </a:spcBef>
              <a:spcAft>
                <a:spcPts val="0"/>
              </a:spcAft>
              <a:buNone/>
            </a:pPr>
            <a:r>
              <a:rPr lang="fr-CA" sz="1300" dirty="0">
                <a:latin typeface="+mj-lt"/>
                <a:ea typeface="Radio Canada Big"/>
                <a:cs typeface="Radio Canada Big"/>
                <a:sym typeface="Radio Canada Big"/>
              </a:rPr>
              <a:t>Les personnes 2ELGBTQ+</a:t>
            </a:r>
            <a:endParaRPr sz="1300" dirty="0">
              <a:solidFill>
                <a:srgbClr val="000000"/>
              </a:solidFill>
              <a:latin typeface="+mj-lt"/>
              <a:ea typeface="Radio Canada Big"/>
              <a:cs typeface="Radio Canada Big"/>
              <a:sym typeface="Radio Canada Big"/>
            </a:endParaRPr>
          </a:p>
        </p:txBody>
      </p:sp>
      <p:sp>
        <p:nvSpPr>
          <p:cNvPr id="848" name="Google Shape;848;p38"/>
          <p:cNvSpPr txBox="1"/>
          <p:nvPr/>
        </p:nvSpPr>
        <p:spPr>
          <a:xfrm>
            <a:off x="3195850" y="2522260"/>
            <a:ext cx="2568600" cy="727200"/>
          </a:xfrm>
          <a:prstGeom prst="rect">
            <a:avLst/>
          </a:prstGeom>
          <a:noFill/>
          <a:ln>
            <a:noFill/>
          </a:ln>
        </p:spPr>
        <p:txBody>
          <a:bodyPr spcFirstLastPara="1" wrap="square" lIns="34300" tIns="17150" rIns="34300" bIns="17150" anchor="t" anchorCtr="0">
            <a:spAutoFit/>
          </a:bodyPr>
          <a:lstStyle/>
          <a:p>
            <a:pPr marL="0" lvl="0" indent="0" algn="l" rtl="0">
              <a:spcBef>
                <a:spcPts val="0"/>
              </a:spcBef>
              <a:spcAft>
                <a:spcPts val="0"/>
              </a:spcAft>
              <a:buNone/>
            </a:pPr>
            <a:r>
              <a:rPr lang="fr-CA" sz="1500" b="1" dirty="0">
                <a:solidFill>
                  <a:schemeClr val="dk1"/>
                </a:solidFill>
                <a:latin typeface="+mn-lt"/>
                <a:ea typeface="Radio Canada"/>
                <a:cs typeface="Radio Canada"/>
                <a:sym typeface="Radio Canada"/>
              </a:rPr>
              <a:t>27% </a:t>
            </a:r>
            <a:endParaRPr sz="1500" b="1" dirty="0">
              <a:solidFill>
                <a:schemeClr val="dk1"/>
              </a:solidFill>
              <a:latin typeface="+mn-lt"/>
              <a:ea typeface="Radio Canada"/>
              <a:cs typeface="Radio Canada"/>
              <a:sym typeface="Radio Canada"/>
            </a:endParaRPr>
          </a:p>
          <a:p>
            <a:pPr marL="0" lvl="0" indent="0" algn="l" rtl="0">
              <a:spcBef>
                <a:spcPts val="0"/>
              </a:spcBef>
              <a:spcAft>
                <a:spcPts val="0"/>
              </a:spcAft>
              <a:buNone/>
            </a:pPr>
            <a:r>
              <a:rPr lang="fr-CA" sz="1500" b="1" dirty="0">
                <a:solidFill>
                  <a:schemeClr val="dk1"/>
                </a:solidFill>
                <a:latin typeface="+mn-lt"/>
                <a:ea typeface="Radio Canada"/>
                <a:cs typeface="Radio Canada"/>
                <a:sym typeface="Radio Canada"/>
              </a:rPr>
              <a:t>handicap visible et invisible</a:t>
            </a:r>
            <a:endParaRPr sz="1500" b="1" dirty="0">
              <a:solidFill>
                <a:schemeClr val="dk1"/>
              </a:solidFill>
              <a:latin typeface="+mn-lt"/>
              <a:ea typeface="Radio Canada"/>
              <a:cs typeface="Radio Canada"/>
              <a:sym typeface="Radio Canada"/>
            </a:endParaRPr>
          </a:p>
        </p:txBody>
      </p:sp>
      <p:sp>
        <p:nvSpPr>
          <p:cNvPr id="849" name="Google Shape;849;p38"/>
          <p:cNvSpPr txBox="1"/>
          <p:nvPr/>
        </p:nvSpPr>
        <p:spPr>
          <a:xfrm>
            <a:off x="6107114" y="2514820"/>
            <a:ext cx="2568600" cy="727132"/>
          </a:xfrm>
          <a:prstGeom prst="rect">
            <a:avLst/>
          </a:prstGeom>
          <a:noFill/>
          <a:ln>
            <a:noFill/>
          </a:ln>
        </p:spPr>
        <p:txBody>
          <a:bodyPr spcFirstLastPara="1" wrap="square" lIns="34300" tIns="17150" rIns="34300" bIns="17150" anchor="t" anchorCtr="0">
            <a:spAutoFit/>
          </a:bodyPr>
          <a:lstStyle/>
          <a:p>
            <a:pPr lvl="0"/>
            <a:r>
              <a:rPr lang="fr-CA" sz="1500" b="1" dirty="0">
                <a:solidFill>
                  <a:schemeClr val="dk1"/>
                </a:solidFill>
                <a:latin typeface="+mn-lt"/>
                <a:ea typeface="Radio Canada"/>
                <a:cs typeface="Radio Canada"/>
                <a:sym typeface="Radio Canada"/>
              </a:rPr>
              <a:t>26,3% au Canada, dont 17% parlent le français. 3/5 résident au Québec</a:t>
            </a:r>
            <a:r>
              <a:rPr lang="fr-CA" sz="1500" b="1" dirty="0">
                <a:solidFill>
                  <a:schemeClr val="dk1"/>
                </a:solidFill>
                <a:latin typeface="Radio Canada"/>
                <a:ea typeface="Radio Canada"/>
                <a:cs typeface="Radio Canada"/>
                <a:sym typeface="Radio Canada"/>
              </a:rPr>
              <a:t>.</a:t>
            </a:r>
            <a:endParaRPr sz="800" dirty="0">
              <a:solidFill>
                <a:srgbClr val="757575"/>
              </a:solidFill>
              <a:latin typeface="Radio Canada"/>
              <a:ea typeface="Radio Canada"/>
              <a:cs typeface="Radio Canada"/>
              <a:sym typeface="Radio Canada"/>
            </a:endParaRPr>
          </a:p>
        </p:txBody>
      </p:sp>
      <p:sp>
        <p:nvSpPr>
          <p:cNvPr id="850" name="Google Shape;850;p38"/>
          <p:cNvSpPr txBox="1"/>
          <p:nvPr/>
        </p:nvSpPr>
        <p:spPr>
          <a:xfrm>
            <a:off x="3195843" y="1975356"/>
            <a:ext cx="1948800" cy="474755"/>
          </a:xfrm>
          <a:prstGeom prst="rect">
            <a:avLst/>
          </a:prstGeom>
          <a:noFill/>
          <a:ln>
            <a:noFill/>
          </a:ln>
        </p:spPr>
        <p:txBody>
          <a:bodyPr spcFirstLastPara="1" wrap="square" lIns="34300" tIns="17150" rIns="34300" bIns="17150" anchor="t" anchorCtr="0">
            <a:spAutoFit/>
          </a:bodyPr>
          <a:lstStyle/>
          <a:p>
            <a:pPr marL="0" lvl="0" indent="0" algn="l" rtl="0">
              <a:lnSpc>
                <a:spcPct val="110000"/>
              </a:lnSpc>
              <a:spcBef>
                <a:spcPts val="0"/>
              </a:spcBef>
              <a:spcAft>
                <a:spcPts val="0"/>
              </a:spcAft>
              <a:buNone/>
            </a:pPr>
            <a:r>
              <a:rPr lang="fr-CA" sz="1300" dirty="0">
                <a:latin typeface="+mj-lt"/>
                <a:ea typeface="Radio Canada Big"/>
                <a:cs typeface="Radio Canada Big"/>
                <a:sym typeface="Radio Canada Big"/>
              </a:rPr>
              <a:t>Les personnes en situation de handicap</a:t>
            </a:r>
            <a:endParaRPr sz="1300" dirty="0">
              <a:solidFill>
                <a:srgbClr val="000000"/>
              </a:solidFill>
              <a:latin typeface="+mj-lt"/>
              <a:ea typeface="Radio Canada Big"/>
              <a:cs typeface="Radio Canada Big"/>
              <a:sym typeface="Radio Canada Big"/>
            </a:endParaRPr>
          </a:p>
        </p:txBody>
      </p:sp>
      <p:sp>
        <p:nvSpPr>
          <p:cNvPr id="851" name="Google Shape;851;p38"/>
          <p:cNvSpPr txBox="1"/>
          <p:nvPr/>
        </p:nvSpPr>
        <p:spPr>
          <a:xfrm>
            <a:off x="6106385" y="1975231"/>
            <a:ext cx="1948800" cy="254695"/>
          </a:xfrm>
          <a:prstGeom prst="rect">
            <a:avLst/>
          </a:prstGeom>
          <a:noFill/>
          <a:ln>
            <a:noFill/>
          </a:ln>
        </p:spPr>
        <p:txBody>
          <a:bodyPr spcFirstLastPara="1" wrap="square" lIns="34300" tIns="17150" rIns="34300" bIns="17150" anchor="t" anchorCtr="0">
            <a:spAutoFit/>
          </a:bodyPr>
          <a:lstStyle/>
          <a:p>
            <a:pPr marL="0" lvl="0" indent="0" algn="l" rtl="0">
              <a:lnSpc>
                <a:spcPct val="110000"/>
              </a:lnSpc>
              <a:spcBef>
                <a:spcPts val="0"/>
              </a:spcBef>
              <a:spcAft>
                <a:spcPts val="0"/>
              </a:spcAft>
              <a:buNone/>
            </a:pPr>
            <a:r>
              <a:rPr lang="fr-CA" sz="1300" dirty="0">
                <a:latin typeface="+mj-lt"/>
                <a:ea typeface="Radio Canada Big"/>
                <a:cs typeface="Radio Canada Big"/>
                <a:sym typeface="Radio Canada Big"/>
              </a:rPr>
              <a:t>Les personnes racisées</a:t>
            </a:r>
            <a:endParaRPr sz="1300" dirty="0">
              <a:solidFill>
                <a:srgbClr val="000000"/>
              </a:solidFill>
              <a:latin typeface="+mj-lt"/>
              <a:ea typeface="Radio Canada Big"/>
              <a:cs typeface="Radio Canada Big"/>
              <a:sym typeface="Radio Canada Big"/>
            </a:endParaRPr>
          </a:p>
        </p:txBody>
      </p:sp>
      <p:sp>
        <p:nvSpPr>
          <p:cNvPr id="852" name="Google Shape;852;p38"/>
          <p:cNvSpPr txBox="1"/>
          <p:nvPr/>
        </p:nvSpPr>
        <p:spPr>
          <a:xfrm>
            <a:off x="3195843" y="4218916"/>
            <a:ext cx="2568600" cy="619500"/>
          </a:xfrm>
          <a:prstGeom prst="rect">
            <a:avLst/>
          </a:prstGeom>
          <a:noFill/>
          <a:ln>
            <a:noFill/>
          </a:ln>
        </p:spPr>
        <p:txBody>
          <a:bodyPr spcFirstLastPara="1" wrap="square" lIns="34300" tIns="17150" rIns="34300" bIns="17150" anchor="t" anchorCtr="0">
            <a:spAutoFit/>
          </a:bodyPr>
          <a:lstStyle/>
          <a:p>
            <a:pPr marL="0" lvl="0" indent="0" algn="l" rtl="0">
              <a:spcBef>
                <a:spcPts val="0"/>
              </a:spcBef>
              <a:spcAft>
                <a:spcPts val="0"/>
              </a:spcAft>
              <a:buNone/>
            </a:pPr>
            <a:r>
              <a:rPr lang="fr-CA" sz="1500" b="1" dirty="0">
                <a:solidFill>
                  <a:schemeClr val="dk1"/>
                </a:solidFill>
                <a:latin typeface="+mn-lt"/>
                <a:ea typeface="Radio Canada"/>
                <a:cs typeface="Radio Canada"/>
                <a:sym typeface="Radio Canada"/>
              </a:rPr>
              <a:t>5% au Canada,</a:t>
            </a:r>
            <a:endParaRPr sz="1500" b="1" dirty="0">
              <a:solidFill>
                <a:schemeClr val="dk1"/>
              </a:solidFill>
              <a:latin typeface="+mn-lt"/>
              <a:ea typeface="Radio Canada"/>
              <a:cs typeface="Radio Canada"/>
              <a:sym typeface="Radio Canada"/>
            </a:endParaRPr>
          </a:p>
          <a:p>
            <a:pPr marL="0" lvl="0" indent="0" algn="l" rtl="0">
              <a:spcBef>
                <a:spcPts val="0"/>
              </a:spcBef>
              <a:spcAft>
                <a:spcPts val="0"/>
              </a:spcAft>
              <a:buClr>
                <a:schemeClr val="dk1"/>
              </a:buClr>
              <a:buSzPts val="1100"/>
              <a:buFont typeface="Arial"/>
              <a:buNone/>
            </a:pPr>
            <a:r>
              <a:rPr lang="fr-CA" sz="1500" b="1" dirty="0">
                <a:solidFill>
                  <a:schemeClr val="dk1"/>
                </a:solidFill>
                <a:latin typeface="+mn-lt"/>
                <a:ea typeface="Radio Canada"/>
                <a:cs typeface="Radio Canada"/>
                <a:sym typeface="Radio Canada"/>
              </a:rPr>
              <a:t>2% parlent le français </a:t>
            </a:r>
            <a:endParaRPr sz="1500" b="1" dirty="0">
              <a:solidFill>
                <a:schemeClr val="dk1"/>
              </a:solidFill>
              <a:latin typeface="+mn-lt"/>
              <a:ea typeface="Radio Canada"/>
              <a:cs typeface="Radio Canada"/>
              <a:sym typeface="Radio Canada"/>
            </a:endParaRPr>
          </a:p>
          <a:p>
            <a:pPr marL="0" lvl="0" indent="0" algn="l" rtl="0">
              <a:spcBef>
                <a:spcPts val="0"/>
              </a:spcBef>
              <a:spcAft>
                <a:spcPts val="0"/>
              </a:spcAft>
              <a:buClr>
                <a:schemeClr val="dk1"/>
              </a:buClr>
              <a:buSzPts val="1100"/>
              <a:buFont typeface="Arial"/>
              <a:buNone/>
            </a:pPr>
            <a:endParaRPr sz="800" dirty="0">
              <a:solidFill>
                <a:srgbClr val="757575"/>
              </a:solidFill>
              <a:latin typeface="Radio Canada"/>
              <a:ea typeface="Radio Canada"/>
              <a:cs typeface="Radio Canada"/>
              <a:sym typeface="Radio Canada"/>
            </a:endParaRPr>
          </a:p>
        </p:txBody>
      </p:sp>
      <p:sp>
        <p:nvSpPr>
          <p:cNvPr id="853" name="Google Shape;853;p38"/>
          <p:cNvSpPr txBox="1"/>
          <p:nvPr/>
        </p:nvSpPr>
        <p:spPr>
          <a:xfrm>
            <a:off x="3195843" y="3597932"/>
            <a:ext cx="1948800" cy="474755"/>
          </a:xfrm>
          <a:prstGeom prst="rect">
            <a:avLst/>
          </a:prstGeom>
          <a:noFill/>
          <a:ln>
            <a:noFill/>
          </a:ln>
        </p:spPr>
        <p:txBody>
          <a:bodyPr spcFirstLastPara="1" wrap="square" lIns="34300" tIns="17150" rIns="34300" bIns="17150" anchor="t" anchorCtr="0">
            <a:spAutoFit/>
          </a:bodyPr>
          <a:lstStyle/>
          <a:p>
            <a:pPr marL="0" lvl="0" indent="0" algn="l" rtl="0">
              <a:lnSpc>
                <a:spcPct val="110000"/>
              </a:lnSpc>
              <a:spcBef>
                <a:spcPts val="0"/>
              </a:spcBef>
              <a:spcAft>
                <a:spcPts val="0"/>
              </a:spcAft>
              <a:buNone/>
            </a:pPr>
            <a:r>
              <a:rPr lang="fr-CA" sz="1300" dirty="0">
                <a:latin typeface="+mj-lt"/>
                <a:ea typeface="Radio Canada Big"/>
                <a:cs typeface="Radio Canada Big"/>
                <a:sym typeface="Radio Canada Big"/>
              </a:rPr>
              <a:t>Les Premières Nations, Inuit et Métis</a:t>
            </a:r>
            <a:endParaRPr sz="1300" dirty="0">
              <a:solidFill>
                <a:srgbClr val="000000"/>
              </a:solidFill>
              <a:latin typeface="+mj-lt"/>
              <a:ea typeface="Radio Canada Big"/>
              <a:cs typeface="Radio Canada Big"/>
              <a:sym typeface="Radio Canada Big"/>
            </a:endParaRPr>
          </a:p>
        </p:txBody>
      </p:sp>
      <p:pic>
        <p:nvPicPr>
          <p:cNvPr id="854" name="Google Shape;854;p38"/>
          <p:cNvPicPr preferRelativeResize="0"/>
          <p:nvPr/>
        </p:nvPicPr>
        <p:blipFill rotWithShape="1">
          <a:blip r:embed="rId3">
            <a:alphaModFix/>
          </a:blip>
          <a:srcRect b="10"/>
          <a:stretch/>
        </p:blipFill>
        <p:spPr>
          <a:xfrm>
            <a:off x="5144661" y="631879"/>
            <a:ext cx="567009" cy="503580"/>
          </a:xfrm>
          <a:prstGeom prst="rect">
            <a:avLst/>
          </a:prstGeom>
          <a:noFill/>
          <a:ln>
            <a:noFill/>
          </a:ln>
        </p:spPr>
      </p:pic>
      <p:pic>
        <p:nvPicPr>
          <p:cNvPr id="855" name="Google Shape;855;p38"/>
          <p:cNvPicPr preferRelativeResize="0"/>
          <p:nvPr/>
        </p:nvPicPr>
        <p:blipFill>
          <a:blip r:embed="rId4">
            <a:alphaModFix/>
          </a:blip>
          <a:stretch>
            <a:fillRect/>
          </a:stretch>
        </p:blipFill>
        <p:spPr>
          <a:xfrm>
            <a:off x="5144665" y="2114896"/>
            <a:ext cx="567003" cy="503598"/>
          </a:xfrm>
          <a:prstGeom prst="rect">
            <a:avLst/>
          </a:prstGeom>
          <a:noFill/>
          <a:ln>
            <a:noFill/>
          </a:ln>
        </p:spPr>
      </p:pic>
      <p:pic>
        <p:nvPicPr>
          <p:cNvPr id="856" name="Google Shape;856;p38"/>
          <p:cNvPicPr preferRelativeResize="0"/>
          <p:nvPr/>
        </p:nvPicPr>
        <p:blipFill rotWithShape="1">
          <a:blip r:embed="rId5">
            <a:alphaModFix/>
          </a:blip>
          <a:srcRect t="2189" b="2199"/>
          <a:stretch/>
        </p:blipFill>
        <p:spPr>
          <a:xfrm rot="-557162">
            <a:off x="5145238" y="3572925"/>
            <a:ext cx="565835" cy="504797"/>
          </a:xfrm>
          <a:prstGeom prst="rect">
            <a:avLst/>
          </a:prstGeom>
          <a:noFill/>
          <a:ln>
            <a:noFill/>
          </a:ln>
        </p:spPr>
      </p:pic>
      <p:pic>
        <p:nvPicPr>
          <p:cNvPr id="857" name="Google Shape;857;p38"/>
          <p:cNvPicPr preferRelativeResize="0"/>
          <p:nvPr/>
        </p:nvPicPr>
        <p:blipFill rotWithShape="1">
          <a:blip r:embed="rId6">
            <a:alphaModFix/>
          </a:blip>
          <a:srcRect/>
          <a:stretch/>
        </p:blipFill>
        <p:spPr>
          <a:xfrm>
            <a:off x="8177029" y="577390"/>
            <a:ext cx="567003" cy="503598"/>
          </a:xfrm>
          <a:prstGeom prst="rect">
            <a:avLst/>
          </a:prstGeom>
          <a:noFill/>
          <a:ln>
            <a:noFill/>
          </a:ln>
        </p:spPr>
      </p:pic>
      <p:pic>
        <p:nvPicPr>
          <p:cNvPr id="858" name="Google Shape;858;p38" title="45069.png"/>
          <p:cNvPicPr preferRelativeResize="0"/>
          <p:nvPr/>
        </p:nvPicPr>
        <p:blipFill>
          <a:blip r:embed="rId7">
            <a:alphaModFix/>
          </a:blip>
          <a:stretch>
            <a:fillRect/>
          </a:stretch>
        </p:blipFill>
        <p:spPr>
          <a:xfrm>
            <a:off x="8240433" y="1957414"/>
            <a:ext cx="503599" cy="503601"/>
          </a:xfrm>
          <a:prstGeom prst="rect">
            <a:avLst/>
          </a:prstGeom>
          <a:noFill/>
          <a:ln>
            <a:noFill/>
          </a:ln>
        </p:spPr>
      </p:pic>
      <p:sp>
        <p:nvSpPr>
          <p:cNvPr id="859" name="Google Shape;859;p38"/>
          <p:cNvSpPr/>
          <p:nvPr/>
        </p:nvSpPr>
        <p:spPr>
          <a:xfrm>
            <a:off x="5992225" y="3435150"/>
            <a:ext cx="2910300" cy="1518000"/>
          </a:xfrm>
          <a:prstGeom prst="roundRect">
            <a:avLst>
              <a:gd name="adj" fmla="val 4822"/>
            </a:avLst>
          </a:prstGeom>
          <a:solidFill>
            <a:srgbClr val="000000">
              <a:alpha val="4310"/>
            </a:srgbClr>
          </a:solidFill>
          <a:ln>
            <a:noFill/>
          </a:ln>
        </p:spPr>
        <p:txBody>
          <a:bodyPr spcFirstLastPara="1" wrap="square" lIns="19050" tIns="19050" rIns="19050" bIns="19050" anchor="ctr" anchorCtr="0">
            <a:noAutofit/>
          </a:bodyPr>
          <a:lstStyle/>
          <a:p>
            <a:pPr marL="0" marR="0" lvl="0" indent="0" algn="ctr" rtl="0">
              <a:lnSpc>
                <a:spcPct val="100000"/>
              </a:lnSpc>
              <a:spcBef>
                <a:spcPts val="0"/>
              </a:spcBef>
              <a:spcAft>
                <a:spcPts val="0"/>
              </a:spcAft>
              <a:buClr>
                <a:srgbClr val="FFFFFF"/>
              </a:buClr>
              <a:buSzPts val="1800"/>
              <a:buFont typeface="Helvetica Neue"/>
              <a:buNone/>
            </a:pPr>
            <a:endParaRPr sz="1800" b="0" i="0" u="none" strike="noStrike" cap="none">
              <a:solidFill>
                <a:srgbClr val="000000"/>
              </a:solidFill>
              <a:latin typeface="Helvetica Neue"/>
              <a:ea typeface="Helvetica Neue"/>
              <a:cs typeface="Helvetica Neue"/>
              <a:sym typeface="Helvetica Neue"/>
            </a:endParaRPr>
          </a:p>
        </p:txBody>
      </p:sp>
      <p:sp>
        <p:nvSpPr>
          <p:cNvPr id="860" name="Google Shape;860;p38"/>
          <p:cNvSpPr txBox="1"/>
          <p:nvPr/>
        </p:nvSpPr>
        <p:spPr>
          <a:xfrm>
            <a:off x="6106368" y="3597919"/>
            <a:ext cx="1948800" cy="254695"/>
          </a:xfrm>
          <a:prstGeom prst="rect">
            <a:avLst/>
          </a:prstGeom>
          <a:noFill/>
          <a:ln>
            <a:noFill/>
          </a:ln>
        </p:spPr>
        <p:txBody>
          <a:bodyPr spcFirstLastPara="1" wrap="square" lIns="34300" tIns="17150" rIns="34300" bIns="17150" anchor="t" anchorCtr="0">
            <a:spAutoFit/>
          </a:bodyPr>
          <a:lstStyle/>
          <a:p>
            <a:pPr marL="0" lvl="0" indent="0" algn="l" rtl="0">
              <a:lnSpc>
                <a:spcPct val="110000"/>
              </a:lnSpc>
              <a:spcBef>
                <a:spcPts val="0"/>
              </a:spcBef>
              <a:spcAft>
                <a:spcPts val="0"/>
              </a:spcAft>
              <a:buNone/>
            </a:pPr>
            <a:r>
              <a:rPr lang="fr-CA" sz="1300" dirty="0">
                <a:latin typeface="+mj-lt"/>
                <a:ea typeface="Radio Canada Big"/>
                <a:cs typeface="Radio Canada Big"/>
                <a:sym typeface="Radio Canada Big"/>
              </a:rPr>
              <a:t>Les francophones</a:t>
            </a:r>
            <a:endParaRPr sz="1300" dirty="0">
              <a:solidFill>
                <a:srgbClr val="000000"/>
              </a:solidFill>
              <a:latin typeface="+mj-lt"/>
              <a:ea typeface="Radio Canada Big"/>
              <a:cs typeface="Radio Canada Big"/>
              <a:sym typeface="Radio Canada Big"/>
            </a:endParaRPr>
          </a:p>
        </p:txBody>
      </p:sp>
      <p:sp>
        <p:nvSpPr>
          <p:cNvPr id="861" name="Google Shape;861;p38"/>
          <p:cNvSpPr txBox="1"/>
          <p:nvPr/>
        </p:nvSpPr>
        <p:spPr>
          <a:xfrm>
            <a:off x="6056943" y="4218916"/>
            <a:ext cx="2568600" cy="619500"/>
          </a:xfrm>
          <a:prstGeom prst="rect">
            <a:avLst/>
          </a:prstGeom>
          <a:noFill/>
          <a:ln>
            <a:noFill/>
          </a:ln>
        </p:spPr>
        <p:txBody>
          <a:bodyPr spcFirstLastPara="1" wrap="square" lIns="34300" tIns="17150" rIns="34300" bIns="17150" anchor="t" anchorCtr="0">
            <a:spAutoFit/>
          </a:bodyPr>
          <a:lstStyle/>
          <a:p>
            <a:pPr marL="0" lvl="0" indent="0" algn="l" rtl="0">
              <a:spcBef>
                <a:spcPts val="0"/>
              </a:spcBef>
              <a:spcAft>
                <a:spcPts val="0"/>
              </a:spcAft>
              <a:buNone/>
            </a:pPr>
            <a:r>
              <a:rPr lang="fr-CA" sz="1500" b="1" dirty="0">
                <a:solidFill>
                  <a:schemeClr val="dk1"/>
                </a:solidFill>
                <a:latin typeface="+mn-lt"/>
                <a:ea typeface="Radio Canada"/>
                <a:cs typeface="Radio Canada"/>
                <a:sym typeface="Radio Canada"/>
              </a:rPr>
              <a:t>22% au Canada, </a:t>
            </a:r>
            <a:endParaRPr sz="1500" b="1" dirty="0">
              <a:solidFill>
                <a:schemeClr val="dk1"/>
              </a:solidFill>
              <a:latin typeface="+mn-lt"/>
              <a:ea typeface="Radio Canada"/>
              <a:cs typeface="Radio Canada"/>
              <a:sym typeface="Radio Canada"/>
            </a:endParaRPr>
          </a:p>
          <a:p>
            <a:pPr marL="0" lvl="0" indent="0" algn="l" rtl="0">
              <a:spcBef>
                <a:spcPts val="0"/>
              </a:spcBef>
              <a:spcAft>
                <a:spcPts val="0"/>
              </a:spcAft>
              <a:buNone/>
            </a:pPr>
            <a:r>
              <a:rPr lang="fr-CA" sz="1500" b="1" dirty="0">
                <a:solidFill>
                  <a:schemeClr val="dk1"/>
                </a:solidFill>
                <a:latin typeface="+mn-lt"/>
                <a:ea typeface="Radio Canada"/>
                <a:cs typeface="Radio Canada"/>
                <a:sym typeface="Radio Canada"/>
              </a:rPr>
              <a:t>3,3% hors-Québec </a:t>
            </a:r>
            <a:endParaRPr sz="1500" b="1" dirty="0">
              <a:solidFill>
                <a:schemeClr val="dk1"/>
              </a:solidFill>
              <a:latin typeface="+mn-lt"/>
              <a:ea typeface="Radio Canada"/>
              <a:cs typeface="Radio Canada"/>
              <a:sym typeface="Radio Canada"/>
            </a:endParaRPr>
          </a:p>
          <a:p>
            <a:pPr marL="0" lvl="0" indent="0" algn="l" rtl="0">
              <a:spcBef>
                <a:spcPts val="0"/>
              </a:spcBef>
              <a:spcAft>
                <a:spcPts val="0"/>
              </a:spcAft>
              <a:buNone/>
            </a:pPr>
            <a:endParaRPr sz="800" dirty="0">
              <a:solidFill>
                <a:srgbClr val="757575"/>
              </a:solidFill>
              <a:latin typeface="Radio Canada"/>
              <a:ea typeface="Radio Canada"/>
              <a:cs typeface="Radio Canada"/>
              <a:sym typeface="Radio Canada"/>
            </a:endParaRPr>
          </a:p>
        </p:txBody>
      </p:sp>
      <p:sp>
        <p:nvSpPr>
          <p:cNvPr id="862" name="Google Shape;862;p38"/>
          <p:cNvSpPr txBox="1"/>
          <p:nvPr/>
        </p:nvSpPr>
        <p:spPr>
          <a:xfrm>
            <a:off x="5952010" y="4720702"/>
            <a:ext cx="3716100" cy="29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CA" sz="700" dirty="0">
                <a:latin typeface="+mn-lt"/>
                <a:ea typeface="Radio Canada Light"/>
                <a:cs typeface="Radio Canada Light"/>
                <a:sym typeface="Radio Canada Light"/>
              </a:rPr>
              <a:t>Source : Statistique Canada, Recensement 2021</a:t>
            </a:r>
            <a:endParaRPr sz="700" dirty="0">
              <a:latin typeface="+mn-lt"/>
              <a:ea typeface="Radio Canada Light"/>
              <a:cs typeface="Radio Canada Light"/>
              <a:sym typeface="Radio Canada 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66"/>
        <p:cNvGrpSpPr/>
        <p:nvPr/>
      </p:nvGrpSpPr>
      <p:grpSpPr>
        <a:xfrm>
          <a:off x="0" y="0"/>
          <a:ext cx="0" cy="0"/>
          <a:chOff x="0" y="0"/>
          <a:chExt cx="0" cy="0"/>
        </a:xfrm>
      </p:grpSpPr>
      <p:sp>
        <p:nvSpPr>
          <p:cNvPr id="867" name="Google Shape;867;p39"/>
          <p:cNvSpPr txBox="1">
            <a:spLocks noGrp="1"/>
          </p:cNvSpPr>
          <p:nvPr>
            <p:ph type="body" idx="4294967295"/>
          </p:nvPr>
        </p:nvSpPr>
        <p:spPr>
          <a:xfrm>
            <a:off x="757100" y="1152475"/>
            <a:ext cx="8075100" cy="3416400"/>
          </a:xfrm>
          <a:prstGeom prst="rect">
            <a:avLst/>
          </a:prstGeom>
          <a:ln>
            <a:noFill/>
          </a:ln>
        </p:spPr>
        <p:txBody>
          <a:bodyPr spcFirstLastPara="1" wrap="square" lIns="91425" tIns="91425" rIns="91425" bIns="91425" anchor="t" anchorCtr="0">
            <a:noAutofit/>
          </a:bodyPr>
          <a:lstStyle/>
          <a:p>
            <a:pPr marL="0" lvl="0" indent="0" algn="l" rtl="0">
              <a:spcBef>
                <a:spcPts val="0"/>
              </a:spcBef>
              <a:spcAft>
                <a:spcPts val="0"/>
              </a:spcAft>
              <a:buNone/>
            </a:pPr>
            <a:r>
              <a:rPr lang="fr-CA" sz="1500" dirty="0">
                <a:solidFill>
                  <a:schemeClr val="dk1"/>
                </a:solidFill>
                <a:latin typeface="+mn-lt"/>
                <a:ea typeface="Radio Canada"/>
                <a:cs typeface="Radio Canada"/>
                <a:sym typeface="Radio Canada"/>
              </a:rPr>
              <a:t>Transformer les principes de l’EDI en une </a:t>
            </a:r>
            <a:r>
              <a:rPr lang="fr-CA" sz="1500" b="1" dirty="0">
                <a:solidFill>
                  <a:schemeClr val="dk1"/>
                </a:solidFill>
                <a:latin typeface="+mn-lt"/>
                <a:ea typeface="Radio Canada"/>
                <a:cs typeface="Radio Canada"/>
                <a:sym typeface="Radio Canada"/>
              </a:rPr>
              <a:t>pratique de gestion incontournable et intégrée </a:t>
            </a:r>
            <a:r>
              <a:rPr lang="fr-CA" sz="1500" dirty="0">
                <a:solidFill>
                  <a:schemeClr val="dk1"/>
                </a:solidFill>
                <a:latin typeface="+mn-lt"/>
                <a:ea typeface="Radio Canada"/>
                <a:cs typeface="Radio Canada"/>
                <a:sym typeface="Radio Canada"/>
              </a:rPr>
              <a:t>dans l’ensemble des processus décisionnels et créatifs de l’organisation. </a:t>
            </a:r>
            <a:endParaRPr sz="1500" dirty="0">
              <a:solidFill>
                <a:schemeClr val="dk1"/>
              </a:solidFill>
              <a:latin typeface="+mn-lt"/>
              <a:ea typeface="Radio Canada"/>
              <a:cs typeface="Radio Canada"/>
              <a:sym typeface="Radio Canada"/>
            </a:endParaRPr>
          </a:p>
          <a:p>
            <a:pPr marL="0" lvl="0" indent="0" algn="l" rtl="0">
              <a:spcBef>
                <a:spcPts val="1000"/>
              </a:spcBef>
              <a:spcAft>
                <a:spcPts val="0"/>
              </a:spcAft>
              <a:buNone/>
            </a:pPr>
            <a:r>
              <a:rPr lang="fr-CA" sz="1500" dirty="0">
                <a:solidFill>
                  <a:schemeClr val="dk1"/>
                </a:solidFill>
                <a:latin typeface="+mn-lt"/>
                <a:ea typeface="Radio Canada"/>
                <a:cs typeface="Radio Canada"/>
                <a:sym typeface="Radio Canada"/>
              </a:rPr>
              <a:t>Élever Radio-Canada en tête des </a:t>
            </a:r>
            <a:r>
              <a:rPr lang="fr-CA" sz="1500" b="1" dirty="0">
                <a:solidFill>
                  <a:schemeClr val="dk1"/>
                </a:solidFill>
                <a:latin typeface="+mn-lt"/>
                <a:ea typeface="Radio Canada"/>
                <a:cs typeface="Radio Canada"/>
                <a:sym typeface="Radio Canada"/>
              </a:rPr>
              <a:t>employeurs inclusifs</a:t>
            </a:r>
            <a:r>
              <a:rPr lang="fr-CA" sz="1500" dirty="0">
                <a:solidFill>
                  <a:schemeClr val="dk1"/>
                </a:solidFill>
                <a:latin typeface="+mn-lt"/>
                <a:ea typeface="Radio Canada"/>
                <a:cs typeface="Radio Canada"/>
                <a:sym typeface="Radio Canada"/>
              </a:rPr>
              <a:t> pour que soient reflétées dans nos contenus les </a:t>
            </a:r>
            <a:r>
              <a:rPr lang="fr-CA" sz="1500" b="1" dirty="0">
                <a:solidFill>
                  <a:schemeClr val="dk1"/>
                </a:solidFill>
                <a:latin typeface="+mn-lt"/>
                <a:ea typeface="Radio Canada"/>
                <a:cs typeface="Radio Canada"/>
                <a:sym typeface="Radio Canada"/>
              </a:rPr>
              <a:t>réalités</a:t>
            </a:r>
            <a:r>
              <a:rPr lang="fr-CA" sz="1500" dirty="0">
                <a:solidFill>
                  <a:schemeClr val="dk1"/>
                </a:solidFill>
                <a:latin typeface="+mn-lt"/>
                <a:ea typeface="Radio Canada"/>
                <a:cs typeface="Radio Canada"/>
                <a:sym typeface="Radio Canada"/>
              </a:rPr>
              <a:t> des différentes </a:t>
            </a:r>
            <a:r>
              <a:rPr lang="fr-CA" sz="1500" b="1" dirty="0">
                <a:solidFill>
                  <a:schemeClr val="dk1"/>
                </a:solidFill>
                <a:latin typeface="+mn-lt"/>
                <a:ea typeface="Radio Canada"/>
                <a:cs typeface="Radio Canada"/>
                <a:sym typeface="Radio Canada"/>
              </a:rPr>
              <a:t>communautés</a:t>
            </a:r>
            <a:r>
              <a:rPr lang="fr-CA" sz="1500" dirty="0">
                <a:solidFill>
                  <a:schemeClr val="dk1"/>
                </a:solidFill>
                <a:latin typeface="+mn-lt"/>
                <a:ea typeface="Radio Canada"/>
                <a:cs typeface="Radio Canada"/>
                <a:sym typeface="Radio Canada"/>
              </a:rPr>
              <a:t> canadiennes </a:t>
            </a:r>
            <a:r>
              <a:rPr lang="fr-CA" sz="1500" b="1" dirty="0">
                <a:solidFill>
                  <a:schemeClr val="dk1"/>
                </a:solidFill>
                <a:latin typeface="+mn-lt"/>
                <a:ea typeface="Radio Canada"/>
                <a:cs typeface="Radio Canada"/>
                <a:sym typeface="Radio Canada"/>
              </a:rPr>
              <a:t>contemporaines</a:t>
            </a:r>
            <a:r>
              <a:rPr lang="fr-CA" sz="1500" dirty="0">
                <a:solidFill>
                  <a:schemeClr val="dk1"/>
                </a:solidFill>
                <a:latin typeface="+mn-lt"/>
                <a:ea typeface="Radio Canada"/>
                <a:cs typeface="Radio Canada"/>
                <a:sym typeface="Radio Canada"/>
              </a:rPr>
              <a:t>.</a:t>
            </a:r>
            <a:endParaRPr sz="1500" dirty="0">
              <a:solidFill>
                <a:schemeClr val="dk1"/>
              </a:solidFill>
              <a:latin typeface="+mn-lt"/>
              <a:ea typeface="Radio Canada"/>
              <a:cs typeface="Radio Canada"/>
              <a:sym typeface="Radio Canada"/>
            </a:endParaRPr>
          </a:p>
          <a:p>
            <a:pPr marL="0" lvl="0" indent="0" algn="l" rtl="0">
              <a:spcBef>
                <a:spcPts val="1000"/>
              </a:spcBef>
              <a:spcAft>
                <a:spcPts val="0"/>
              </a:spcAft>
              <a:buNone/>
            </a:pPr>
            <a:r>
              <a:rPr lang="fr-CA" sz="1500" dirty="0">
                <a:solidFill>
                  <a:schemeClr val="dk1"/>
                </a:solidFill>
                <a:latin typeface="+mn-lt"/>
                <a:ea typeface="Radio Canada"/>
                <a:cs typeface="Radio Canada"/>
                <a:sym typeface="Radio Canada"/>
              </a:rPr>
              <a:t>La gestion de l’équité, de la diversité et l’inclusion consiste non seulement à mieux gérer les ressources humaines des organisations, mais aussi à créer des </a:t>
            </a:r>
            <a:r>
              <a:rPr lang="fr-CA" sz="1500" b="1" dirty="0">
                <a:solidFill>
                  <a:schemeClr val="dk1"/>
                </a:solidFill>
                <a:latin typeface="+mn-lt"/>
                <a:ea typeface="Radio Canada"/>
                <a:cs typeface="Radio Canada"/>
                <a:sym typeface="Radio Canada"/>
              </a:rPr>
              <a:t>solutions durables et efficientes</a:t>
            </a:r>
            <a:r>
              <a:rPr lang="fr-CA" sz="1500" dirty="0">
                <a:solidFill>
                  <a:schemeClr val="dk1"/>
                </a:solidFill>
                <a:latin typeface="+mn-lt"/>
                <a:ea typeface="Radio Canada"/>
                <a:cs typeface="Radio Canada"/>
                <a:sym typeface="Radio Canada"/>
              </a:rPr>
              <a:t> à tous les niveaux de l’entreprise. </a:t>
            </a:r>
            <a:endParaRPr sz="1500" dirty="0">
              <a:solidFill>
                <a:schemeClr val="dk1"/>
              </a:solidFill>
              <a:latin typeface="+mn-lt"/>
              <a:ea typeface="Radio Canada"/>
              <a:cs typeface="Radio Canada"/>
              <a:sym typeface="Radio Canada"/>
            </a:endParaRPr>
          </a:p>
          <a:p>
            <a:pPr marL="0" lvl="0" indent="0" algn="l" rtl="0">
              <a:spcBef>
                <a:spcPts val="1000"/>
              </a:spcBef>
              <a:spcAft>
                <a:spcPts val="1000"/>
              </a:spcAft>
              <a:buNone/>
            </a:pPr>
            <a:r>
              <a:rPr lang="fr-CA" sz="1500" dirty="0">
                <a:solidFill>
                  <a:schemeClr val="dk1"/>
                </a:solidFill>
                <a:latin typeface="+mn-lt"/>
                <a:ea typeface="Radio Canada"/>
                <a:cs typeface="Radio Canada"/>
                <a:sym typeface="Radio Canada"/>
              </a:rPr>
              <a:t>Pour y arriver, l’EDI doit être travaillée de manière </a:t>
            </a:r>
            <a:r>
              <a:rPr lang="fr-CA" sz="1500" b="1" dirty="0">
                <a:solidFill>
                  <a:schemeClr val="dk1"/>
                </a:solidFill>
                <a:latin typeface="+mn-lt"/>
                <a:ea typeface="Radio Canada"/>
                <a:cs typeface="Radio Canada"/>
                <a:sym typeface="Radio Canada"/>
              </a:rPr>
              <a:t>transversale et collaborative</a:t>
            </a:r>
            <a:r>
              <a:rPr lang="fr-CA" sz="1500" dirty="0">
                <a:solidFill>
                  <a:schemeClr val="dk1"/>
                </a:solidFill>
                <a:latin typeface="+mn-lt"/>
                <a:ea typeface="Radio Canada"/>
                <a:cs typeface="Radio Canada"/>
                <a:sym typeface="Radio Canada"/>
              </a:rPr>
              <a:t>.</a:t>
            </a:r>
            <a:r>
              <a:rPr lang="fr-CA" sz="1500" dirty="0">
                <a:latin typeface="+mn-lt"/>
                <a:ea typeface="Radio Canada"/>
                <a:cs typeface="Radio Canada"/>
                <a:sym typeface="Radio Canada"/>
              </a:rPr>
              <a:t> </a:t>
            </a:r>
            <a:r>
              <a:rPr lang="fr-CA" sz="1600" dirty="0">
                <a:latin typeface="+mn-lt"/>
                <a:ea typeface="Radio Canada"/>
                <a:cs typeface="Radio Canada"/>
                <a:sym typeface="Radio Canada"/>
              </a:rPr>
              <a:t> </a:t>
            </a:r>
            <a:endParaRPr sz="1600" dirty="0">
              <a:latin typeface="+mn-lt"/>
              <a:ea typeface="Radio Canada"/>
              <a:cs typeface="Radio Canada"/>
              <a:sym typeface="Radio Canada"/>
            </a:endParaRPr>
          </a:p>
        </p:txBody>
      </p:sp>
      <p:pic>
        <p:nvPicPr>
          <p:cNvPr id="868" name="Google Shape;868;p39"/>
          <p:cNvPicPr preferRelativeResize="0"/>
          <p:nvPr/>
        </p:nvPicPr>
        <p:blipFill>
          <a:blip r:embed="rId3">
            <a:alphaModFix/>
          </a:blip>
          <a:stretch>
            <a:fillRect/>
          </a:stretch>
        </p:blipFill>
        <p:spPr>
          <a:xfrm>
            <a:off x="7956098" y="-1"/>
            <a:ext cx="1187898" cy="526774"/>
          </a:xfrm>
          <a:prstGeom prst="rect">
            <a:avLst/>
          </a:prstGeom>
          <a:noFill/>
          <a:ln>
            <a:noFill/>
          </a:ln>
        </p:spPr>
      </p:pic>
      <p:sp>
        <p:nvSpPr>
          <p:cNvPr id="869" name="Google Shape;869;p39"/>
          <p:cNvSpPr txBox="1"/>
          <p:nvPr/>
        </p:nvSpPr>
        <p:spPr>
          <a:xfrm>
            <a:off x="1444375" y="394550"/>
            <a:ext cx="6259500" cy="3540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fr-CA" sz="2300" dirty="0">
                <a:solidFill>
                  <a:schemeClr val="dk1"/>
                </a:solidFill>
                <a:latin typeface="+mj-lt"/>
                <a:ea typeface="Radio Canada Big"/>
                <a:cs typeface="Radio Canada Big"/>
                <a:sym typeface="Radio Canada Big"/>
              </a:rPr>
              <a:t>Notre vision</a:t>
            </a:r>
            <a:endParaRPr sz="2300" dirty="0">
              <a:solidFill>
                <a:schemeClr val="dk1"/>
              </a:solidFill>
              <a:latin typeface="+mj-lt"/>
              <a:ea typeface="Radio Canada Big"/>
              <a:cs typeface="Radio Canada Big"/>
              <a:sym typeface="Radio Canada Big"/>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sp>
        <p:nvSpPr>
          <p:cNvPr id="874" name="Google Shape;874;p40"/>
          <p:cNvSpPr txBox="1">
            <a:spLocks noGrp="1"/>
          </p:cNvSpPr>
          <p:nvPr>
            <p:ph type="body" idx="4294967295"/>
          </p:nvPr>
        </p:nvSpPr>
        <p:spPr>
          <a:xfrm>
            <a:off x="757100" y="1152475"/>
            <a:ext cx="8075100" cy="3416400"/>
          </a:xfrm>
          <a:prstGeom prst="rect">
            <a:avLst/>
          </a:prstGeom>
          <a:ln>
            <a:noFill/>
          </a:ln>
        </p:spPr>
        <p:txBody>
          <a:bodyPr spcFirstLastPara="1" wrap="square" lIns="91425" tIns="91425" rIns="91425" bIns="91425" anchor="t" anchorCtr="0">
            <a:noAutofit/>
          </a:bodyPr>
          <a:lstStyle/>
          <a:p>
            <a:pPr marL="0" lvl="0" indent="0" algn="l" rtl="0">
              <a:spcBef>
                <a:spcPts val="0"/>
              </a:spcBef>
              <a:spcAft>
                <a:spcPts val="0"/>
              </a:spcAft>
              <a:buNone/>
            </a:pPr>
            <a:r>
              <a:rPr lang="fr-CA" sz="1500" b="1" dirty="0">
                <a:solidFill>
                  <a:schemeClr val="dk1"/>
                </a:solidFill>
                <a:latin typeface="+mn-lt"/>
              </a:rPr>
              <a:t>Créer des projets structurants et pérennes</a:t>
            </a:r>
            <a:endParaRPr sz="1500" b="1" dirty="0">
              <a:solidFill>
                <a:schemeClr val="dk1"/>
              </a:solidFill>
              <a:latin typeface="+mn-lt"/>
            </a:endParaRPr>
          </a:p>
          <a:p>
            <a:pPr marL="457200" lvl="0" indent="-317500" algn="l" rtl="0">
              <a:spcBef>
                <a:spcPts val="1000"/>
              </a:spcBef>
              <a:spcAft>
                <a:spcPts val="0"/>
              </a:spcAft>
              <a:buClr>
                <a:schemeClr val="dk1"/>
              </a:buClr>
              <a:buSzPts val="1400"/>
              <a:buChar char="●"/>
            </a:pPr>
            <a:r>
              <a:rPr lang="fr-CA" sz="1500" dirty="0">
                <a:solidFill>
                  <a:schemeClr val="dk1"/>
                </a:solidFill>
                <a:latin typeface="+mn-lt"/>
              </a:rPr>
              <a:t>Identifier les projets à haute valeur qui auront un impact à long terme et en profondeur</a:t>
            </a:r>
            <a:endParaRPr sz="1500" dirty="0">
              <a:solidFill>
                <a:schemeClr val="dk1"/>
              </a:solidFill>
              <a:latin typeface="+mn-lt"/>
            </a:endParaRPr>
          </a:p>
          <a:p>
            <a:pPr marL="457200" lvl="0" indent="0" algn="l" rtl="0">
              <a:spcBef>
                <a:spcPts val="1000"/>
              </a:spcBef>
              <a:spcAft>
                <a:spcPts val="0"/>
              </a:spcAft>
              <a:buNone/>
            </a:pPr>
            <a:endParaRPr sz="1500" dirty="0">
              <a:solidFill>
                <a:schemeClr val="dk1"/>
              </a:solidFill>
              <a:latin typeface="+mn-lt"/>
            </a:endParaRPr>
          </a:p>
          <a:p>
            <a:pPr marL="0" lvl="0" indent="0" algn="l" rtl="0">
              <a:spcBef>
                <a:spcPts val="1000"/>
              </a:spcBef>
              <a:spcAft>
                <a:spcPts val="0"/>
              </a:spcAft>
              <a:buNone/>
            </a:pPr>
            <a:r>
              <a:rPr lang="fr-CA" sz="1500" b="1" dirty="0">
                <a:solidFill>
                  <a:schemeClr val="dk1"/>
                </a:solidFill>
                <a:latin typeface="+mn-lt"/>
              </a:rPr>
              <a:t>Développer des initiatives transversales </a:t>
            </a:r>
            <a:endParaRPr sz="1500" b="1" dirty="0">
              <a:solidFill>
                <a:schemeClr val="dk1"/>
              </a:solidFill>
              <a:latin typeface="+mn-lt"/>
            </a:endParaRPr>
          </a:p>
          <a:p>
            <a:pPr marL="457200" lvl="0" indent="-317500" algn="l" rtl="0">
              <a:spcBef>
                <a:spcPts val="1000"/>
              </a:spcBef>
              <a:spcAft>
                <a:spcPts val="0"/>
              </a:spcAft>
              <a:buClr>
                <a:schemeClr val="dk1"/>
              </a:buClr>
              <a:buSzPts val="1400"/>
              <a:buChar char="●"/>
            </a:pPr>
            <a:r>
              <a:rPr lang="fr-CA" sz="1500" dirty="0">
                <a:solidFill>
                  <a:schemeClr val="dk1"/>
                </a:solidFill>
                <a:latin typeface="+mn-lt"/>
              </a:rPr>
              <a:t>Miser sur le partage des connaissances et des expertises de chacun </a:t>
            </a:r>
            <a:endParaRPr sz="1500" dirty="0">
              <a:solidFill>
                <a:schemeClr val="dk1"/>
              </a:solidFill>
              <a:latin typeface="+mn-lt"/>
            </a:endParaRPr>
          </a:p>
          <a:p>
            <a:pPr marL="457200" lvl="0" indent="0" algn="l" rtl="0">
              <a:spcBef>
                <a:spcPts val="1000"/>
              </a:spcBef>
              <a:spcAft>
                <a:spcPts val="0"/>
              </a:spcAft>
              <a:buNone/>
            </a:pPr>
            <a:endParaRPr sz="1500" dirty="0">
              <a:solidFill>
                <a:schemeClr val="dk1"/>
              </a:solidFill>
              <a:latin typeface="+mn-lt"/>
            </a:endParaRPr>
          </a:p>
          <a:p>
            <a:pPr marL="0" lvl="0" indent="0" algn="l" rtl="0">
              <a:spcBef>
                <a:spcPts val="1000"/>
              </a:spcBef>
              <a:spcAft>
                <a:spcPts val="0"/>
              </a:spcAft>
              <a:buNone/>
            </a:pPr>
            <a:r>
              <a:rPr lang="fr-CA" sz="1500" b="1" dirty="0">
                <a:solidFill>
                  <a:schemeClr val="dk1"/>
                </a:solidFill>
                <a:latin typeface="+mn-lt"/>
              </a:rPr>
              <a:t>Conseiller et accompagner les secteurs </a:t>
            </a:r>
            <a:endParaRPr sz="1500" b="1" dirty="0">
              <a:solidFill>
                <a:schemeClr val="dk1"/>
              </a:solidFill>
              <a:latin typeface="+mn-lt"/>
            </a:endParaRPr>
          </a:p>
          <a:p>
            <a:pPr marL="457200" lvl="0" indent="-317500" algn="l" rtl="0">
              <a:spcBef>
                <a:spcPts val="1000"/>
              </a:spcBef>
              <a:spcAft>
                <a:spcPts val="1000"/>
              </a:spcAft>
              <a:buClr>
                <a:schemeClr val="dk1"/>
              </a:buClr>
              <a:buSzPts val="1400"/>
              <a:buChar char="●"/>
            </a:pPr>
            <a:r>
              <a:rPr lang="fr-CA" sz="1500" dirty="0">
                <a:solidFill>
                  <a:schemeClr val="dk1"/>
                </a:solidFill>
                <a:latin typeface="+mn-lt"/>
              </a:rPr>
              <a:t>Accompagner, conseiller et faciliter la mise en œuvre des projets “avec” et “par” les secteurs</a:t>
            </a:r>
            <a:endParaRPr sz="1500" dirty="0">
              <a:solidFill>
                <a:schemeClr val="dk1"/>
              </a:solidFill>
              <a:latin typeface="+mn-lt"/>
            </a:endParaRPr>
          </a:p>
        </p:txBody>
      </p:sp>
      <p:pic>
        <p:nvPicPr>
          <p:cNvPr id="875" name="Google Shape;875;p40"/>
          <p:cNvPicPr preferRelativeResize="0"/>
          <p:nvPr/>
        </p:nvPicPr>
        <p:blipFill>
          <a:blip r:embed="rId3">
            <a:alphaModFix/>
          </a:blip>
          <a:stretch>
            <a:fillRect/>
          </a:stretch>
        </p:blipFill>
        <p:spPr>
          <a:xfrm>
            <a:off x="7956098" y="-1"/>
            <a:ext cx="1187898" cy="526774"/>
          </a:xfrm>
          <a:prstGeom prst="rect">
            <a:avLst/>
          </a:prstGeom>
          <a:noFill/>
          <a:ln>
            <a:noFill/>
          </a:ln>
        </p:spPr>
      </p:pic>
      <p:sp>
        <p:nvSpPr>
          <p:cNvPr id="876" name="Google Shape;876;p40"/>
          <p:cNvSpPr txBox="1"/>
          <p:nvPr/>
        </p:nvSpPr>
        <p:spPr>
          <a:xfrm>
            <a:off x="1444375" y="394550"/>
            <a:ext cx="6259500" cy="3540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fr-CA" sz="2300" dirty="0">
                <a:solidFill>
                  <a:schemeClr val="dk1"/>
                </a:solidFill>
                <a:latin typeface="+mj-lt"/>
                <a:ea typeface="Radio Canada Big"/>
                <a:cs typeface="Radio Canada Big"/>
                <a:sym typeface="Radio Canada Big"/>
              </a:rPr>
              <a:t>Nos actions</a:t>
            </a:r>
            <a:endParaRPr sz="2300" dirty="0">
              <a:solidFill>
                <a:schemeClr val="dk1"/>
              </a:solidFill>
              <a:latin typeface="+mj-lt"/>
              <a:ea typeface="Radio Canada Big"/>
              <a:cs typeface="Radio Canada Big"/>
              <a:sym typeface="Radio Canada Big"/>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80"/>
        <p:cNvGrpSpPr/>
        <p:nvPr/>
      </p:nvGrpSpPr>
      <p:grpSpPr>
        <a:xfrm>
          <a:off x="0" y="0"/>
          <a:ext cx="0" cy="0"/>
          <a:chOff x="0" y="0"/>
          <a:chExt cx="0" cy="0"/>
        </a:xfrm>
      </p:grpSpPr>
      <p:pic>
        <p:nvPicPr>
          <p:cNvPr id="881" name="Google Shape;881;p41"/>
          <p:cNvPicPr preferRelativeResize="0"/>
          <p:nvPr/>
        </p:nvPicPr>
        <p:blipFill>
          <a:blip r:embed="rId3">
            <a:alphaModFix/>
          </a:blip>
          <a:stretch>
            <a:fillRect/>
          </a:stretch>
        </p:blipFill>
        <p:spPr>
          <a:xfrm>
            <a:off x="7956098" y="-1"/>
            <a:ext cx="1187898" cy="526774"/>
          </a:xfrm>
          <a:prstGeom prst="rect">
            <a:avLst/>
          </a:prstGeom>
          <a:noFill/>
          <a:ln>
            <a:noFill/>
          </a:ln>
        </p:spPr>
      </p:pic>
      <p:sp>
        <p:nvSpPr>
          <p:cNvPr id="882" name="Google Shape;882;p41"/>
          <p:cNvSpPr/>
          <p:nvPr/>
        </p:nvSpPr>
        <p:spPr>
          <a:xfrm>
            <a:off x="1525005" y="1464375"/>
            <a:ext cx="6114900" cy="29541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endParaRPr sz="1800">
              <a:solidFill>
                <a:schemeClr val="dk1"/>
              </a:solidFill>
            </a:endParaRPr>
          </a:p>
        </p:txBody>
      </p:sp>
      <p:cxnSp>
        <p:nvCxnSpPr>
          <p:cNvPr id="883" name="Google Shape;883;p41"/>
          <p:cNvCxnSpPr/>
          <p:nvPr/>
        </p:nvCxnSpPr>
        <p:spPr>
          <a:xfrm>
            <a:off x="1884250" y="2955133"/>
            <a:ext cx="5584800" cy="20700"/>
          </a:xfrm>
          <a:prstGeom prst="straightConnector1">
            <a:avLst/>
          </a:prstGeom>
          <a:noFill/>
          <a:ln w="38100" cap="flat" cmpd="sng">
            <a:solidFill>
              <a:srgbClr val="FF0000"/>
            </a:solidFill>
            <a:prstDash val="solid"/>
            <a:round/>
            <a:headEnd type="none" w="med" len="med"/>
            <a:tailEnd type="none" w="med" len="med"/>
          </a:ln>
        </p:spPr>
      </p:cxnSp>
      <p:sp>
        <p:nvSpPr>
          <p:cNvPr id="884" name="Google Shape;884;p41"/>
          <p:cNvSpPr txBox="1"/>
          <p:nvPr/>
        </p:nvSpPr>
        <p:spPr>
          <a:xfrm>
            <a:off x="1671794" y="1762548"/>
            <a:ext cx="5899200" cy="1079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CA" sz="1500" dirty="0">
                <a:solidFill>
                  <a:schemeClr val="dk1"/>
                </a:solidFill>
                <a:latin typeface="+mn-lt"/>
                <a:ea typeface="Radio Canada"/>
                <a:cs typeface="Radio Canada"/>
                <a:sym typeface="Radio Canada"/>
              </a:rPr>
              <a:t>Visible, performatif, impact court et limité dans le temps</a:t>
            </a:r>
            <a:endParaRPr sz="1500" dirty="0">
              <a:solidFill>
                <a:schemeClr val="dk1"/>
              </a:solidFill>
              <a:latin typeface="+mn-lt"/>
              <a:ea typeface="Radio Canada"/>
              <a:cs typeface="Radio Canada"/>
              <a:sym typeface="Radio Canada"/>
            </a:endParaRPr>
          </a:p>
        </p:txBody>
      </p:sp>
      <p:sp>
        <p:nvSpPr>
          <p:cNvPr id="885" name="Google Shape;885;p41"/>
          <p:cNvSpPr txBox="1"/>
          <p:nvPr/>
        </p:nvSpPr>
        <p:spPr>
          <a:xfrm>
            <a:off x="1192995" y="2979805"/>
            <a:ext cx="6898500" cy="13194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fr-CA" sz="1500" dirty="0">
                <a:solidFill>
                  <a:schemeClr val="dk1"/>
                </a:solidFill>
                <a:latin typeface="+mn-lt"/>
                <a:ea typeface="Radio Canada"/>
                <a:cs typeface="Radio Canada"/>
                <a:sym typeface="Radio Canada"/>
              </a:rPr>
              <a:t>Invisible, significatif, profond, structurant à long terme</a:t>
            </a:r>
            <a:endParaRPr sz="1500" dirty="0">
              <a:solidFill>
                <a:schemeClr val="dk1"/>
              </a:solidFill>
              <a:latin typeface="+mn-lt"/>
              <a:ea typeface="Radio Canada"/>
              <a:cs typeface="Radio Canada"/>
              <a:sym typeface="Radio Canada"/>
            </a:endParaRPr>
          </a:p>
        </p:txBody>
      </p:sp>
      <p:sp>
        <p:nvSpPr>
          <p:cNvPr id="886" name="Google Shape;886;p41"/>
          <p:cNvSpPr txBox="1"/>
          <p:nvPr/>
        </p:nvSpPr>
        <p:spPr>
          <a:xfrm>
            <a:off x="1444375" y="394550"/>
            <a:ext cx="6259500" cy="3540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fr-CA" sz="2300" dirty="0">
                <a:solidFill>
                  <a:schemeClr val="dk1"/>
                </a:solidFill>
                <a:latin typeface="+mj-lt"/>
                <a:ea typeface="Radio Canada Big"/>
                <a:cs typeface="Radio Canada Big"/>
                <a:sym typeface="Radio Canada Big"/>
              </a:rPr>
              <a:t>La ligne de visibilité</a:t>
            </a:r>
            <a:endParaRPr sz="2300" dirty="0">
              <a:solidFill>
                <a:schemeClr val="dk1"/>
              </a:solidFill>
              <a:latin typeface="+mj-lt"/>
              <a:ea typeface="Radio Canada Big"/>
              <a:cs typeface="Radio Canada Big"/>
              <a:sym typeface="Radio Canada Big"/>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90"/>
        <p:cNvGrpSpPr/>
        <p:nvPr/>
      </p:nvGrpSpPr>
      <p:grpSpPr>
        <a:xfrm>
          <a:off x="0" y="0"/>
          <a:ext cx="0" cy="0"/>
          <a:chOff x="0" y="0"/>
          <a:chExt cx="0" cy="0"/>
        </a:xfrm>
      </p:grpSpPr>
      <p:pic>
        <p:nvPicPr>
          <p:cNvPr id="891" name="Google Shape;891;p42" title="iceberg2.png"/>
          <p:cNvPicPr preferRelativeResize="0"/>
          <p:nvPr/>
        </p:nvPicPr>
        <p:blipFill rotWithShape="1">
          <a:blip r:embed="rId3">
            <a:alphaModFix/>
          </a:blip>
          <a:srcRect l="13418" r="13418"/>
          <a:stretch/>
        </p:blipFill>
        <p:spPr>
          <a:xfrm>
            <a:off x="4096500" y="423250"/>
            <a:ext cx="4673700" cy="4240500"/>
          </a:xfrm>
          <a:prstGeom prst="roundRect">
            <a:avLst>
              <a:gd name="adj" fmla="val 3375"/>
            </a:avLst>
          </a:prstGeom>
          <a:noFill/>
          <a:ln>
            <a:noFill/>
          </a:ln>
        </p:spPr>
      </p:pic>
      <p:sp>
        <p:nvSpPr>
          <p:cNvPr id="892" name="Google Shape;892;p42"/>
          <p:cNvSpPr txBox="1"/>
          <p:nvPr/>
        </p:nvSpPr>
        <p:spPr>
          <a:xfrm>
            <a:off x="357625" y="1024446"/>
            <a:ext cx="3000000" cy="363173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CA" dirty="0">
                <a:solidFill>
                  <a:schemeClr val="dk1"/>
                </a:solidFill>
                <a:latin typeface="+mn-lt"/>
                <a:ea typeface="Radio Canada"/>
                <a:cs typeface="Radio Canada"/>
                <a:sym typeface="Radio Canada"/>
              </a:rPr>
              <a:t>Au-dessus de la ligne : pensez à un locataire qui mettra l’emphase sur la couleur des murs, la beauté du décor et le confort des meubles.</a:t>
            </a:r>
            <a:endParaRPr dirty="0">
              <a:solidFill>
                <a:schemeClr val="dk1"/>
              </a:solidFill>
              <a:latin typeface="+mn-lt"/>
              <a:ea typeface="Radio Canada"/>
              <a:cs typeface="Radio Canada"/>
              <a:sym typeface="Radio Canada"/>
            </a:endParaRPr>
          </a:p>
          <a:p>
            <a:pPr marL="0" lvl="0" indent="0" algn="l" rtl="0">
              <a:spcBef>
                <a:spcPts val="0"/>
              </a:spcBef>
              <a:spcAft>
                <a:spcPts val="0"/>
              </a:spcAft>
              <a:buNone/>
            </a:pPr>
            <a:endParaRPr dirty="0">
              <a:solidFill>
                <a:schemeClr val="dk1"/>
              </a:solidFill>
              <a:latin typeface="+mn-lt"/>
              <a:ea typeface="Radio Canada"/>
              <a:cs typeface="Radio Canada"/>
              <a:sym typeface="Radio Canada"/>
            </a:endParaRPr>
          </a:p>
          <a:p>
            <a:pPr marL="0" lvl="0" indent="0" algn="l" rtl="0">
              <a:spcBef>
                <a:spcPts val="0"/>
              </a:spcBef>
              <a:spcAft>
                <a:spcPts val="0"/>
              </a:spcAft>
              <a:buNone/>
            </a:pPr>
            <a:r>
              <a:rPr lang="fr-CA" dirty="0">
                <a:solidFill>
                  <a:schemeClr val="dk1"/>
                </a:solidFill>
                <a:latin typeface="+mn-lt"/>
                <a:ea typeface="Radio Canada"/>
                <a:cs typeface="Radio Canada"/>
                <a:sym typeface="Radio Canada"/>
              </a:rPr>
              <a:t>Au-dessous de la ligne : pensez à un propriétaire qui souhaite refaire le toit, consolider la fondation du bâtiment, changer les fenêtres et installer des extincteurs de feu pour assurer la sécurité de l’immeuble.</a:t>
            </a:r>
            <a:endParaRPr dirty="0">
              <a:solidFill>
                <a:schemeClr val="dk1"/>
              </a:solidFill>
              <a:latin typeface="+mn-lt"/>
              <a:ea typeface="Radio Canada"/>
              <a:cs typeface="Radio Canada"/>
              <a:sym typeface="Radio Canada"/>
            </a:endParaRPr>
          </a:p>
          <a:p>
            <a:pPr marL="0" lvl="0" indent="0" algn="l" rtl="0">
              <a:spcBef>
                <a:spcPts val="0"/>
              </a:spcBef>
              <a:spcAft>
                <a:spcPts val="0"/>
              </a:spcAft>
              <a:buNone/>
            </a:pPr>
            <a:endParaRPr dirty="0">
              <a:solidFill>
                <a:schemeClr val="dk1"/>
              </a:solidFill>
              <a:latin typeface="+mn-lt"/>
              <a:ea typeface="Radio Canada"/>
              <a:cs typeface="Radio Canada"/>
              <a:sym typeface="Radio Canada"/>
            </a:endParaRPr>
          </a:p>
          <a:p>
            <a:pPr marL="0" lvl="0" indent="0" algn="l" rtl="0">
              <a:spcBef>
                <a:spcPts val="0"/>
              </a:spcBef>
              <a:spcAft>
                <a:spcPts val="0"/>
              </a:spcAft>
              <a:buNone/>
            </a:pPr>
            <a:r>
              <a:rPr lang="fr-CA" b="1" dirty="0">
                <a:solidFill>
                  <a:schemeClr val="dk1"/>
                </a:solidFill>
                <a:latin typeface="+mn-lt"/>
                <a:ea typeface="Radio Canada"/>
                <a:cs typeface="Radio Canada"/>
                <a:sym typeface="Radio Canada"/>
              </a:rPr>
              <a:t>C’est l’équation de ces deux types d’action qui permet la création d’un environnement sain et sécurisant.</a:t>
            </a:r>
            <a:endParaRPr b="1" dirty="0">
              <a:solidFill>
                <a:schemeClr val="dk1"/>
              </a:solidFill>
              <a:latin typeface="+mn-lt"/>
              <a:ea typeface="Radio Canada"/>
              <a:cs typeface="Radio Canada"/>
              <a:sym typeface="Radio Canad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897" name="Google Shape;897;p43"/>
          <p:cNvSpPr txBox="1"/>
          <p:nvPr/>
        </p:nvSpPr>
        <p:spPr>
          <a:xfrm>
            <a:off x="4846750" y="1558625"/>
            <a:ext cx="3872400" cy="24039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fr-CA" sz="1500" dirty="0">
                <a:solidFill>
                  <a:schemeClr val="dk1"/>
                </a:solidFill>
                <a:latin typeface="+mn-lt"/>
                <a:ea typeface="Radio Canada"/>
                <a:cs typeface="Radio Canada"/>
                <a:sym typeface="Radio Canada"/>
              </a:rPr>
              <a:t>Miser sur un angle de communication positif pour apaiser la charge mentale liée à l’ÉDI. </a:t>
            </a:r>
            <a:endParaRPr sz="1100" dirty="0">
              <a:solidFill>
                <a:schemeClr val="dk1"/>
              </a:solidFill>
              <a:latin typeface="+mn-lt"/>
              <a:ea typeface="Radio Canada"/>
              <a:cs typeface="Radio Canada"/>
              <a:sym typeface="Radio Canada"/>
            </a:endParaRPr>
          </a:p>
          <a:p>
            <a:pPr marL="0" lvl="0" indent="0" algn="l" rtl="0">
              <a:lnSpc>
                <a:spcPct val="115000"/>
              </a:lnSpc>
              <a:spcBef>
                <a:spcPts val="1000"/>
              </a:spcBef>
              <a:spcAft>
                <a:spcPts val="0"/>
              </a:spcAft>
              <a:buNone/>
            </a:pPr>
            <a:endParaRPr sz="1100" dirty="0">
              <a:solidFill>
                <a:schemeClr val="dk1"/>
              </a:solidFill>
              <a:latin typeface="+mn-lt"/>
              <a:ea typeface="Radio Canada"/>
              <a:cs typeface="Radio Canada"/>
              <a:sym typeface="Radio Canada"/>
            </a:endParaRPr>
          </a:p>
          <a:p>
            <a:pPr marL="0" lvl="0" indent="0" algn="l" rtl="0">
              <a:lnSpc>
                <a:spcPct val="115000"/>
              </a:lnSpc>
              <a:spcBef>
                <a:spcPts val="0"/>
              </a:spcBef>
              <a:spcAft>
                <a:spcPts val="1000"/>
              </a:spcAft>
              <a:buNone/>
            </a:pPr>
            <a:r>
              <a:rPr lang="fr-CA" sz="1500" dirty="0">
                <a:solidFill>
                  <a:schemeClr val="dk1"/>
                </a:solidFill>
                <a:latin typeface="+mn-lt"/>
                <a:ea typeface="Radio Canada"/>
                <a:cs typeface="Radio Canada"/>
                <a:sym typeface="Radio Canada"/>
              </a:rPr>
              <a:t>Présenter l’EDI comme une lentille, une posture ou un filtre. </a:t>
            </a:r>
            <a:endParaRPr sz="1100" dirty="0">
              <a:solidFill>
                <a:schemeClr val="dk1"/>
              </a:solidFill>
              <a:latin typeface="+mn-lt"/>
              <a:ea typeface="Radio Canada"/>
              <a:cs typeface="Radio Canada"/>
              <a:sym typeface="Radio Canada"/>
            </a:endParaRPr>
          </a:p>
        </p:txBody>
      </p:sp>
      <p:sp>
        <p:nvSpPr>
          <p:cNvPr id="898" name="Google Shape;898;p43"/>
          <p:cNvSpPr txBox="1"/>
          <p:nvPr/>
        </p:nvSpPr>
        <p:spPr>
          <a:xfrm>
            <a:off x="1444375" y="394550"/>
            <a:ext cx="5471400" cy="3540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fr-CA" sz="2300" dirty="0">
                <a:latin typeface="+mj-lt"/>
                <a:ea typeface="Radio Canada Big"/>
                <a:cs typeface="Radio Canada Big"/>
                <a:sym typeface="Radio Canada Big"/>
              </a:rPr>
              <a:t>Nos angles de communication</a:t>
            </a:r>
            <a:endParaRPr sz="2300" dirty="0">
              <a:latin typeface="+mj-lt"/>
              <a:ea typeface="Radio Canada Big"/>
              <a:cs typeface="Radio Canada Big"/>
              <a:sym typeface="Radio Canada Big"/>
            </a:endParaRPr>
          </a:p>
        </p:txBody>
      </p:sp>
      <p:pic>
        <p:nvPicPr>
          <p:cNvPr id="899" name="Google Shape;899;p43" title="modern-companies-encourage-cultural-diversity-in-t-2022-02-22-14-06-52-utc-scaled.jpg"/>
          <p:cNvPicPr preferRelativeResize="0"/>
          <p:nvPr/>
        </p:nvPicPr>
        <p:blipFill rotWithShape="1">
          <a:blip r:embed="rId3">
            <a:alphaModFix/>
          </a:blip>
          <a:srcRect/>
          <a:stretch/>
        </p:blipFill>
        <p:spPr>
          <a:xfrm>
            <a:off x="586100" y="1430225"/>
            <a:ext cx="3796500" cy="2532300"/>
          </a:xfrm>
          <a:prstGeom prst="roundRect">
            <a:avLst>
              <a:gd name="adj" fmla="val 7503"/>
            </a:avLst>
          </a:prstGeom>
          <a:noFill/>
          <a:ln>
            <a:noFill/>
          </a:ln>
        </p:spPr>
      </p:pic>
      <p:sp>
        <p:nvSpPr>
          <p:cNvPr id="900" name="Google Shape;900;p43"/>
          <p:cNvSpPr txBox="1"/>
          <p:nvPr/>
        </p:nvSpPr>
        <p:spPr>
          <a:xfrm>
            <a:off x="654375" y="3895675"/>
            <a:ext cx="1491300" cy="44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CA" sz="600">
                <a:solidFill>
                  <a:schemeClr val="dk1"/>
                </a:solidFill>
                <a:latin typeface="Radio Canada"/>
                <a:ea typeface="Radio Canada"/>
                <a:cs typeface="Radio Canada"/>
                <a:sym typeface="Radio Canada"/>
              </a:rPr>
              <a:t>@</a:t>
            </a:r>
            <a:r>
              <a:rPr lang="fr-CA" sz="600">
                <a:solidFill>
                  <a:schemeClr val="dk1"/>
                </a:solidFill>
              </a:rPr>
              <a:t>Adamov photography</a:t>
            </a:r>
            <a:endParaRPr sz="600">
              <a:solidFill>
                <a:schemeClr val="dk1"/>
              </a:solidFill>
              <a:latin typeface="Radio Canada"/>
              <a:ea typeface="Radio Canada"/>
              <a:cs typeface="Radio Canada"/>
              <a:sym typeface="Radio Canad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04"/>
        <p:cNvGrpSpPr/>
        <p:nvPr/>
      </p:nvGrpSpPr>
      <p:grpSpPr>
        <a:xfrm>
          <a:off x="0" y="0"/>
          <a:ext cx="0" cy="0"/>
          <a:chOff x="0" y="0"/>
          <a:chExt cx="0" cy="0"/>
        </a:xfrm>
      </p:grpSpPr>
      <p:sp>
        <p:nvSpPr>
          <p:cNvPr id="905" name="Google Shape;905;p44"/>
          <p:cNvSpPr txBox="1"/>
          <p:nvPr/>
        </p:nvSpPr>
        <p:spPr>
          <a:xfrm>
            <a:off x="1444375" y="394550"/>
            <a:ext cx="5471400" cy="3540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fr-CA" sz="2300" dirty="0">
                <a:latin typeface="+mj-lt"/>
                <a:ea typeface="Radio Canada Big"/>
                <a:cs typeface="Radio Canada Big"/>
                <a:sym typeface="Radio Canada Big"/>
              </a:rPr>
              <a:t>La lentille EDI</a:t>
            </a:r>
            <a:endParaRPr sz="2300" dirty="0">
              <a:latin typeface="+mj-lt"/>
              <a:ea typeface="Radio Canada Big"/>
              <a:cs typeface="Radio Canada Big"/>
              <a:sym typeface="Radio Canada Big"/>
            </a:endParaRPr>
          </a:p>
        </p:txBody>
      </p:sp>
      <p:sp>
        <p:nvSpPr>
          <p:cNvPr id="906" name="Google Shape;906;p44"/>
          <p:cNvSpPr/>
          <p:nvPr/>
        </p:nvSpPr>
        <p:spPr>
          <a:xfrm>
            <a:off x="2369838" y="1796250"/>
            <a:ext cx="497250" cy="1111050"/>
          </a:xfrm>
          <a:prstGeom prst="flowChartMagneticDrum">
            <a:avLst/>
          </a:prstGeom>
          <a:solidFill>
            <a:srgbClr val="C9DAF8"/>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07" name="Google Shape;907;p44"/>
          <p:cNvSpPr/>
          <p:nvPr/>
        </p:nvSpPr>
        <p:spPr>
          <a:xfrm>
            <a:off x="4131888" y="1796250"/>
            <a:ext cx="497250" cy="1111050"/>
          </a:xfrm>
          <a:prstGeom prst="flowChartMagneticDrum">
            <a:avLst/>
          </a:prstGeom>
          <a:solidFill>
            <a:srgbClr val="D9EAD3"/>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908" name="Google Shape;908;p44"/>
          <p:cNvSpPr/>
          <p:nvPr/>
        </p:nvSpPr>
        <p:spPr>
          <a:xfrm>
            <a:off x="5893938" y="1796250"/>
            <a:ext cx="497250" cy="1111050"/>
          </a:xfrm>
          <a:prstGeom prst="flowChartMagneticDrum">
            <a:avLst/>
          </a:prstGeom>
          <a:solidFill>
            <a:srgbClr val="F4CCCC"/>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09" name="Google Shape;909;p44"/>
          <p:cNvSpPr txBox="1"/>
          <p:nvPr/>
        </p:nvSpPr>
        <p:spPr>
          <a:xfrm>
            <a:off x="1622544" y="3161950"/>
            <a:ext cx="1845644" cy="31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CA" sz="1200" b="1" dirty="0">
                <a:solidFill>
                  <a:schemeClr val="dk1"/>
                </a:solidFill>
                <a:latin typeface="+mn-lt"/>
                <a:ea typeface="Radio Canada"/>
                <a:cs typeface="Radio Canada"/>
                <a:sym typeface="Radio Canada"/>
              </a:rPr>
              <a:t>Finances</a:t>
            </a:r>
            <a:endParaRPr sz="1200" b="1" dirty="0">
              <a:solidFill>
                <a:schemeClr val="dk1"/>
              </a:solidFill>
              <a:latin typeface="+mn-lt"/>
              <a:ea typeface="Radio Canada"/>
              <a:cs typeface="Radio Canada"/>
              <a:sym typeface="Radio Canada"/>
            </a:endParaRPr>
          </a:p>
          <a:p>
            <a:pPr marL="0" lvl="0" indent="0" algn="ctr" rtl="0">
              <a:spcBef>
                <a:spcPts val="0"/>
              </a:spcBef>
              <a:spcAft>
                <a:spcPts val="0"/>
              </a:spcAft>
              <a:buNone/>
            </a:pPr>
            <a:endParaRPr sz="1200" dirty="0">
              <a:solidFill>
                <a:schemeClr val="dk1"/>
              </a:solidFill>
              <a:latin typeface="+mn-lt"/>
              <a:ea typeface="Radio Canada"/>
              <a:cs typeface="Radio Canada"/>
              <a:sym typeface="Radio Canada"/>
            </a:endParaRPr>
          </a:p>
          <a:p>
            <a:pPr marL="0" lvl="0" indent="0" algn="ctr" rtl="0">
              <a:spcBef>
                <a:spcPts val="0"/>
              </a:spcBef>
              <a:spcAft>
                <a:spcPts val="0"/>
              </a:spcAft>
              <a:buNone/>
            </a:pPr>
            <a:r>
              <a:rPr lang="fr-CA" sz="1200" dirty="0">
                <a:solidFill>
                  <a:schemeClr val="dk1"/>
                </a:solidFill>
                <a:latin typeface="+mn-lt"/>
                <a:ea typeface="Radio Canada"/>
                <a:cs typeface="Radio Canada"/>
                <a:sym typeface="Radio Canada"/>
              </a:rPr>
              <a:t>Ce projet respecte-il les normes financières ?</a:t>
            </a:r>
            <a:endParaRPr sz="1200" dirty="0">
              <a:solidFill>
                <a:schemeClr val="dk1"/>
              </a:solidFill>
              <a:latin typeface="+mn-lt"/>
              <a:ea typeface="Radio Canada"/>
              <a:cs typeface="Radio Canada"/>
              <a:sym typeface="Radio Canada"/>
            </a:endParaRPr>
          </a:p>
        </p:txBody>
      </p:sp>
      <p:sp>
        <p:nvSpPr>
          <p:cNvPr id="910" name="Google Shape;910;p44"/>
          <p:cNvSpPr txBox="1"/>
          <p:nvPr/>
        </p:nvSpPr>
        <p:spPr>
          <a:xfrm>
            <a:off x="3521913" y="3161950"/>
            <a:ext cx="1717200" cy="31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CA" sz="1200" b="1" dirty="0">
                <a:solidFill>
                  <a:schemeClr val="dk1"/>
                </a:solidFill>
                <a:latin typeface="+mn-lt"/>
                <a:ea typeface="Radio Canada"/>
                <a:cs typeface="Radio Canada"/>
                <a:sym typeface="Radio Canada"/>
              </a:rPr>
              <a:t>Environnement</a:t>
            </a:r>
            <a:endParaRPr sz="1200" b="1" dirty="0">
              <a:solidFill>
                <a:schemeClr val="dk1"/>
              </a:solidFill>
              <a:latin typeface="+mn-lt"/>
              <a:ea typeface="Radio Canada"/>
              <a:cs typeface="Radio Canada"/>
              <a:sym typeface="Radio Canada"/>
            </a:endParaRPr>
          </a:p>
          <a:p>
            <a:pPr marL="0" lvl="0" indent="0" algn="ctr" rtl="0">
              <a:spcBef>
                <a:spcPts val="0"/>
              </a:spcBef>
              <a:spcAft>
                <a:spcPts val="0"/>
              </a:spcAft>
              <a:buNone/>
            </a:pPr>
            <a:endParaRPr sz="1200" dirty="0">
              <a:solidFill>
                <a:schemeClr val="dk1"/>
              </a:solidFill>
              <a:latin typeface="+mn-lt"/>
              <a:ea typeface="Radio Canada"/>
              <a:cs typeface="Radio Canada"/>
              <a:sym typeface="Radio Canada"/>
            </a:endParaRPr>
          </a:p>
          <a:p>
            <a:pPr marL="0" lvl="0" indent="0" algn="ctr" rtl="0">
              <a:spcBef>
                <a:spcPts val="0"/>
              </a:spcBef>
              <a:spcAft>
                <a:spcPts val="0"/>
              </a:spcAft>
              <a:buNone/>
            </a:pPr>
            <a:r>
              <a:rPr lang="fr-CA" sz="1200" dirty="0">
                <a:solidFill>
                  <a:schemeClr val="dk1"/>
                </a:solidFill>
                <a:latin typeface="+mn-lt"/>
                <a:ea typeface="Radio Canada"/>
                <a:cs typeface="Radio Canada"/>
                <a:sym typeface="Radio Canada"/>
              </a:rPr>
              <a:t>Ce projet respecte-il les normes environnementales ?</a:t>
            </a:r>
            <a:endParaRPr sz="1200" dirty="0">
              <a:solidFill>
                <a:schemeClr val="dk1"/>
              </a:solidFill>
              <a:latin typeface="+mn-lt"/>
              <a:ea typeface="Radio Canada"/>
              <a:cs typeface="Radio Canada"/>
              <a:sym typeface="Radio Canada"/>
            </a:endParaRPr>
          </a:p>
        </p:txBody>
      </p:sp>
      <p:sp>
        <p:nvSpPr>
          <p:cNvPr id="911" name="Google Shape;911;p44"/>
          <p:cNvSpPr txBox="1"/>
          <p:nvPr/>
        </p:nvSpPr>
        <p:spPr>
          <a:xfrm>
            <a:off x="5329263" y="3161950"/>
            <a:ext cx="1717200" cy="318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None/>
            </a:pPr>
            <a:r>
              <a:rPr lang="fr-CA" sz="1200" b="1" dirty="0">
                <a:solidFill>
                  <a:schemeClr val="dk1"/>
                </a:solidFill>
                <a:latin typeface="+mn-lt"/>
                <a:ea typeface="Radio Canada"/>
                <a:cs typeface="Radio Canada"/>
                <a:sym typeface="Radio Canada"/>
              </a:rPr>
              <a:t>EDI</a:t>
            </a:r>
            <a:endParaRPr sz="1200" b="1" dirty="0">
              <a:solidFill>
                <a:schemeClr val="dk1"/>
              </a:solidFill>
              <a:latin typeface="+mn-lt"/>
              <a:ea typeface="Radio Canada"/>
              <a:cs typeface="Radio Canada"/>
              <a:sym typeface="Radio Canada"/>
            </a:endParaRPr>
          </a:p>
          <a:p>
            <a:pPr marL="0" marR="0" lvl="0" indent="0" algn="ctr" rtl="0">
              <a:lnSpc>
                <a:spcPct val="100000"/>
              </a:lnSpc>
              <a:spcBef>
                <a:spcPts val="0"/>
              </a:spcBef>
              <a:spcAft>
                <a:spcPts val="0"/>
              </a:spcAft>
              <a:buNone/>
            </a:pPr>
            <a:endParaRPr sz="1200" dirty="0">
              <a:solidFill>
                <a:schemeClr val="dk1"/>
              </a:solidFill>
              <a:latin typeface="+mn-lt"/>
              <a:ea typeface="Radio Canada"/>
              <a:cs typeface="Radio Canada"/>
              <a:sym typeface="Radio Canada"/>
            </a:endParaRPr>
          </a:p>
          <a:p>
            <a:pPr marL="0" marR="0" lvl="0" indent="0" algn="ctr" rtl="0">
              <a:lnSpc>
                <a:spcPct val="100000"/>
              </a:lnSpc>
              <a:spcBef>
                <a:spcPts val="0"/>
              </a:spcBef>
              <a:spcAft>
                <a:spcPts val="0"/>
              </a:spcAft>
              <a:buNone/>
            </a:pPr>
            <a:r>
              <a:rPr lang="fr-CA" sz="1200" dirty="0">
                <a:solidFill>
                  <a:schemeClr val="dk1"/>
                </a:solidFill>
                <a:latin typeface="+mn-lt"/>
                <a:ea typeface="Radio Canada"/>
                <a:cs typeface="Radio Canada"/>
                <a:sym typeface="Radio Canada"/>
              </a:rPr>
              <a:t>Ce projet respecte-il nos normes EDI ?</a:t>
            </a:r>
            <a:endParaRPr sz="1200" dirty="0">
              <a:solidFill>
                <a:schemeClr val="dk1"/>
              </a:solidFill>
              <a:latin typeface="+mn-lt"/>
              <a:ea typeface="Radio Canada"/>
              <a:cs typeface="Radio Canada"/>
              <a:sym typeface="Radio Canada"/>
            </a:endParaRPr>
          </a:p>
        </p:txBody>
      </p:sp>
      <p:sp>
        <p:nvSpPr>
          <p:cNvPr id="912" name="Google Shape;912;p44"/>
          <p:cNvSpPr/>
          <p:nvPr/>
        </p:nvSpPr>
        <p:spPr>
          <a:xfrm>
            <a:off x="619538" y="2048775"/>
            <a:ext cx="1087800" cy="60600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CA" sz="1300" dirty="0">
                <a:solidFill>
                  <a:schemeClr val="dk1"/>
                </a:solidFill>
                <a:latin typeface="+mn-lt"/>
                <a:ea typeface="Radio Canada"/>
                <a:cs typeface="Radio Canada"/>
                <a:sym typeface="Radio Canada"/>
              </a:rPr>
              <a:t>Projet</a:t>
            </a:r>
            <a:endParaRPr dirty="0">
              <a:solidFill>
                <a:schemeClr val="dk1"/>
              </a:solidFill>
              <a:latin typeface="+mn-lt"/>
            </a:endParaRPr>
          </a:p>
        </p:txBody>
      </p:sp>
      <p:sp>
        <p:nvSpPr>
          <p:cNvPr id="913" name="Google Shape;913;p44"/>
          <p:cNvSpPr/>
          <p:nvPr/>
        </p:nvSpPr>
        <p:spPr>
          <a:xfrm>
            <a:off x="7436663" y="2048775"/>
            <a:ext cx="1087800" cy="606000"/>
          </a:xfrm>
          <a:prstGeom prst="rect">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CA" sz="1300" dirty="0">
                <a:solidFill>
                  <a:schemeClr val="dk1"/>
                </a:solidFill>
                <a:latin typeface="+mn-lt"/>
                <a:ea typeface="Radio Canada"/>
                <a:cs typeface="Radio Canada"/>
                <a:sym typeface="Radio Canada"/>
              </a:rPr>
              <a:t>Version finale</a:t>
            </a:r>
            <a:endParaRPr dirty="0">
              <a:solidFill>
                <a:schemeClr val="dk1"/>
              </a:solidFill>
              <a:latin typeface="+mn-lt"/>
            </a:endParaRPr>
          </a:p>
        </p:txBody>
      </p:sp>
      <p:cxnSp>
        <p:nvCxnSpPr>
          <p:cNvPr id="914" name="Google Shape;914;p44"/>
          <p:cNvCxnSpPr>
            <a:stCxn id="912" idx="3"/>
            <a:endCxn id="906" idx="1"/>
          </p:cNvCxnSpPr>
          <p:nvPr/>
        </p:nvCxnSpPr>
        <p:spPr>
          <a:xfrm>
            <a:off x="1707338" y="2351775"/>
            <a:ext cx="662400" cy="0"/>
          </a:xfrm>
          <a:prstGeom prst="straightConnector1">
            <a:avLst/>
          </a:prstGeom>
          <a:noFill/>
          <a:ln w="9525" cap="flat" cmpd="sng">
            <a:solidFill>
              <a:schemeClr val="dk1"/>
            </a:solidFill>
            <a:prstDash val="solid"/>
            <a:round/>
            <a:headEnd type="none" w="med" len="med"/>
            <a:tailEnd type="none" w="med" len="med"/>
          </a:ln>
        </p:spPr>
      </p:cxnSp>
      <p:cxnSp>
        <p:nvCxnSpPr>
          <p:cNvPr id="915" name="Google Shape;915;p44"/>
          <p:cNvCxnSpPr>
            <a:stCxn id="906" idx="4"/>
            <a:endCxn id="907" idx="1"/>
          </p:cNvCxnSpPr>
          <p:nvPr/>
        </p:nvCxnSpPr>
        <p:spPr>
          <a:xfrm>
            <a:off x="2867088" y="2351775"/>
            <a:ext cx="1264800" cy="0"/>
          </a:xfrm>
          <a:prstGeom prst="straightConnector1">
            <a:avLst/>
          </a:prstGeom>
          <a:noFill/>
          <a:ln w="9525" cap="flat" cmpd="sng">
            <a:solidFill>
              <a:schemeClr val="dk1"/>
            </a:solidFill>
            <a:prstDash val="solid"/>
            <a:round/>
            <a:headEnd type="none" w="med" len="med"/>
            <a:tailEnd type="none" w="med" len="med"/>
          </a:ln>
        </p:spPr>
      </p:cxnSp>
      <p:cxnSp>
        <p:nvCxnSpPr>
          <p:cNvPr id="916" name="Google Shape;916;p44"/>
          <p:cNvCxnSpPr>
            <a:stCxn id="907" idx="4"/>
            <a:endCxn id="908" idx="1"/>
          </p:cNvCxnSpPr>
          <p:nvPr/>
        </p:nvCxnSpPr>
        <p:spPr>
          <a:xfrm>
            <a:off x="4629138" y="2351775"/>
            <a:ext cx="1264800" cy="0"/>
          </a:xfrm>
          <a:prstGeom prst="straightConnector1">
            <a:avLst/>
          </a:prstGeom>
          <a:noFill/>
          <a:ln w="9525" cap="flat" cmpd="sng">
            <a:solidFill>
              <a:schemeClr val="dk1"/>
            </a:solidFill>
            <a:prstDash val="solid"/>
            <a:round/>
            <a:headEnd type="none" w="med" len="med"/>
            <a:tailEnd type="none" w="med" len="med"/>
          </a:ln>
        </p:spPr>
      </p:cxnSp>
      <p:cxnSp>
        <p:nvCxnSpPr>
          <p:cNvPr id="917" name="Google Shape;917;p44"/>
          <p:cNvCxnSpPr>
            <a:stCxn id="908" idx="4"/>
            <a:endCxn id="913" idx="1"/>
          </p:cNvCxnSpPr>
          <p:nvPr/>
        </p:nvCxnSpPr>
        <p:spPr>
          <a:xfrm>
            <a:off x="6391188" y="2351775"/>
            <a:ext cx="1045500" cy="0"/>
          </a:xfrm>
          <a:prstGeom prst="straightConnector1">
            <a:avLst/>
          </a:prstGeom>
          <a:noFill/>
          <a:ln w="9525" cap="flat" cmpd="sng">
            <a:solidFill>
              <a:schemeClr val="dk1"/>
            </a:solidFill>
            <a:prstDash val="solid"/>
            <a:round/>
            <a:headEnd type="none" w="med" len="med"/>
            <a:tailEnd type="non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0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0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1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9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21"/>
        <p:cNvGrpSpPr/>
        <p:nvPr/>
      </p:nvGrpSpPr>
      <p:grpSpPr>
        <a:xfrm>
          <a:off x="0" y="0"/>
          <a:ext cx="0" cy="0"/>
          <a:chOff x="0" y="0"/>
          <a:chExt cx="0" cy="0"/>
        </a:xfrm>
      </p:grpSpPr>
      <p:sp>
        <p:nvSpPr>
          <p:cNvPr id="922" name="Google Shape;922;p45"/>
          <p:cNvSpPr txBox="1"/>
          <p:nvPr/>
        </p:nvSpPr>
        <p:spPr>
          <a:xfrm>
            <a:off x="1444375" y="394550"/>
            <a:ext cx="5471400" cy="3540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fr-CA" sz="2300" dirty="0">
                <a:latin typeface="+mj-lt"/>
                <a:ea typeface="Radio Canada Big"/>
                <a:cs typeface="Radio Canada Big"/>
                <a:sym typeface="Radio Canada Big"/>
              </a:rPr>
              <a:t>Nos orientations stratégiques</a:t>
            </a:r>
            <a:endParaRPr sz="2300" dirty="0">
              <a:latin typeface="+mj-lt"/>
              <a:ea typeface="Radio Canada Big"/>
              <a:cs typeface="Radio Canada Big"/>
              <a:sym typeface="Radio Canada Big"/>
            </a:endParaRPr>
          </a:p>
        </p:txBody>
      </p:sp>
      <p:sp>
        <p:nvSpPr>
          <p:cNvPr id="923" name="Google Shape;923;p45"/>
          <p:cNvSpPr txBox="1">
            <a:spLocks noGrp="1"/>
          </p:cNvSpPr>
          <p:nvPr>
            <p:ph type="body" idx="4294967295"/>
          </p:nvPr>
        </p:nvSpPr>
        <p:spPr>
          <a:xfrm>
            <a:off x="757100" y="1640425"/>
            <a:ext cx="8075100" cy="1505700"/>
          </a:xfrm>
          <a:prstGeom prst="rect">
            <a:avLst/>
          </a:prstGeom>
          <a:ln>
            <a:noFill/>
          </a:ln>
        </p:spPr>
        <p:txBody>
          <a:bodyPr spcFirstLastPara="1" wrap="square" lIns="91425" tIns="91425" rIns="91425" bIns="91425" anchor="t" anchorCtr="0">
            <a:noAutofit/>
          </a:bodyPr>
          <a:lstStyle/>
          <a:p>
            <a:pPr marL="0" lvl="0" indent="0" algn="l" rtl="0">
              <a:spcBef>
                <a:spcPts val="0"/>
              </a:spcBef>
              <a:spcAft>
                <a:spcPts val="0"/>
              </a:spcAft>
              <a:buNone/>
            </a:pPr>
            <a:r>
              <a:rPr lang="fr-CA" sz="1800" dirty="0">
                <a:solidFill>
                  <a:schemeClr val="dk1"/>
                </a:solidFill>
                <a:latin typeface="+mn-lt"/>
                <a:ea typeface="Radio Canada"/>
                <a:cs typeface="Radio Canada"/>
                <a:sym typeface="Radio Canada"/>
              </a:rPr>
              <a:t>Améliorer notre culture organisationnell</a:t>
            </a:r>
            <a:r>
              <a:rPr lang="fr-CA" sz="1800" dirty="0">
                <a:solidFill>
                  <a:schemeClr val="dk1"/>
                </a:solidFill>
                <a:latin typeface="+mn-lt"/>
              </a:rPr>
              <a:t>e;</a:t>
            </a:r>
            <a:endParaRPr sz="2100" dirty="0">
              <a:solidFill>
                <a:schemeClr val="dk1"/>
              </a:solidFill>
              <a:latin typeface="+mn-lt"/>
              <a:ea typeface="Radio Canada"/>
              <a:cs typeface="Radio Canada"/>
              <a:sym typeface="Radio Canada"/>
            </a:endParaRPr>
          </a:p>
          <a:p>
            <a:pPr marL="0" lvl="0" indent="0" algn="l" rtl="0">
              <a:spcBef>
                <a:spcPts val="1000"/>
              </a:spcBef>
              <a:spcAft>
                <a:spcPts val="0"/>
              </a:spcAft>
              <a:buNone/>
            </a:pPr>
            <a:r>
              <a:rPr lang="fr-CA" sz="1800" dirty="0">
                <a:solidFill>
                  <a:schemeClr val="dk1"/>
                </a:solidFill>
                <a:latin typeface="+mn-lt"/>
                <a:ea typeface="Radio Canada"/>
                <a:cs typeface="Radio Canada"/>
                <a:sym typeface="Radio Canada"/>
              </a:rPr>
              <a:t>Assurer une représentation authentique dans les contenus;</a:t>
            </a:r>
            <a:endParaRPr sz="1800" dirty="0">
              <a:solidFill>
                <a:schemeClr val="dk1"/>
              </a:solidFill>
              <a:latin typeface="+mn-lt"/>
              <a:ea typeface="Radio Canada"/>
              <a:cs typeface="Radio Canada"/>
              <a:sym typeface="Radio Canada"/>
            </a:endParaRPr>
          </a:p>
          <a:p>
            <a:pPr marL="0" lvl="0" indent="0" algn="l" rtl="0">
              <a:spcBef>
                <a:spcPts val="1000"/>
              </a:spcBef>
              <a:spcAft>
                <a:spcPts val="1000"/>
              </a:spcAft>
              <a:buNone/>
            </a:pPr>
            <a:r>
              <a:rPr lang="fr-CA" sz="1800" dirty="0">
                <a:solidFill>
                  <a:schemeClr val="dk1"/>
                </a:solidFill>
                <a:latin typeface="+mn-lt"/>
                <a:ea typeface="Radio Canada"/>
                <a:cs typeface="Radio Canada"/>
                <a:sym typeface="Radio Canada"/>
              </a:rPr>
              <a:t>Développer nos liens avec les communautés francophones du Canada.</a:t>
            </a:r>
            <a:endParaRPr sz="1800" dirty="0">
              <a:solidFill>
                <a:schemeClr val="dk1"/>
              </a:solidFill>
              <a:latin typeface="+mn-lt"/>
              <a:ea typeface="Radio Canada"/>
              <a:cs typeface="Radio Canada"/>
              <a:sym typeface="Radio Canad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1"/>
        <p:cNvGrpSpPr/>
        <p:nvPr/>
      </p:nvGrpSpPr>
      <p:grpSpPr>
        <a:xfrm>
          <a:off x="0" y="0"/>
          <a:ext cx="0" cy="0"/>
          <a:chOff x="0" y="0"/>
          <a:chExt cx="0" cy="0"/>
        </a:xfrm>
      </p:grpSpPr>
      <p:pic>
        <p:nvPicPr>
          <p:cNvPr id="622" name="Google Shape;622;p28"/>
          <p:cNvPicPr preferRelativeResize="0"/>
          <p:nvPr/>
        </p:nvPicPr>
        <p:blipFill>
          <a:blip r:embed="rId3">
            <a:alphaModFix/>
          </a:blip>
          <a:stretch>
            <a:fillRect/>
          </a:stretch>
        </p:blipFill>
        <p:spPr>
          <a:xfrm>
            <a:off x="800165" y="1453975"/>
            <a:ext cx="3516600" cy="2000400"/>
          </a:xfrm>
          <a:prstGeom prst="roundRect">
            <a:avLst>
              <a:gd name="adj" fmla="val 10103"/>
            </a:avLst>
          </a:prstGeom>
          <a:noFill/>
          <a:ln>
            <a:noFill/>
          </a:ln>
        </p:spPr>
      </p:pic>
      <p:sp>
        <p:nvSpPr>
          <p:cNvPr id="623" name="Google Shape;623;p28"/>
          <p:cNvSpPr txBox="1"/>
          <p:nvPr/>
        </p:nvSpPr>
        <p:spPr>
          <a:xfrm>
            <a:off x="709275" y="3781981"/>
            <a:ext cx="3963900" cy="60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CA" sz="1800" b="1" dirty="0">
                <a:solidFill>
                  <a:schemeClr val="dk1"/>
                </a:solidFill>
                <a:latin typeface="+mj-lt"/>
                <a:ea typeface="Radio Canada"/>
                <a:cs typeface="Radio Canada"/>
                <a:sym typeface="Radio Canada"/>
              </a:rPr>
              <a:t>Émilie Laguerre</a:t>
            </a:r>
            <a:endParaRPr sz="1800" b="1" dirty="0">
              <a:solidFill>
                <a:schemeClr val="dk1"/>
              </a:solidFill>
              <a:latin typeface="+mj-lt"/>
              <a:ea typeface="Radio Canada"/>
              <a:cs typeface="Radio Canada"/>
              <a:sym typeface="Radio Canada"/>
            </a:endParaRPr>
          </a:p>
          <a:p>
            <a:pPr marL="0" lvl="0" indent="0" algn="l" rtl="0">
              <a:spcBef>
                <a:spcPts val="0"/>
              </a:spcBef>
              <a:spcAft>
                <a:spcPts val="0"/>
              </a:spcAft>
              <a:buNone/>
            </a:pPr>
            <a:r>
              <a:rPr lang="fr-CA" sz="1500" dirty="0">
                <a:solidFill>
                  <a:schemeClr val="dk1"/>
                </a:solidFill>
                <a:latin typeface="+mj-lt"/>
                <a:ea typeface="Radio Canada"/>
                <a:cs typeface="Radio Canada"/>
                <a:sym typeface="Radio Canada"/>
              </a:rPr>
              <a:t>Directrice générale, Diversité et Inclusion</a:t>
            </a:r>
            <a:endParaRPr sz="1500" dirty="0">
              <a:solidFill>
                <a:schemeClr val="dk1"/>
              </a:solidFill>
              <a:latin typeface="+mj-lt"/>
              <a:ea typeface="Radio Canada"/>
              <a:cs typeface="Radio Canada"/>
              <a:sym typeface="Radio Canada"/>
            </a:endParaRPr>
          </a:p>
        </p:txBody>
      </p:sp>
      <p:pic>
        <p:nvPicPr>
          <p:cNvPr id="624" name="Google Shape;624;p28"/>
          <p:cNvPicPr preferRelativeResize="0"/>
          <p:nvPr/>
        </p:nvPicPr>
        <p:blipFill>
          <a:blip r:embed="rId4">
            <a:alphaModFix/>
          </a:blip>
          <a:stretch>
            <a:fillRect/>
          </a:stretch>
        </p:blipFill>
        <p:spPr>
          <a:xfrm>
            <a:off x="7956098" y="-1"/>
            <a:ext cx="1187898" cy="526774"/>
          </a:xfrm>
          <a:prstGeom prst="rect">
            <a:avLst/>
          </a:prstGeom>
          <a:noFill/>
          <a:ln>
            <a:noFill/>
          </a:ln>
        </p:spPr>
      </p:pic>
      <p:sp>
        <p:nvSpPr>
          <p:cNvPr id="625" name="Google Shape;625;p28"/>
          <p:cNvSpPr txBox="1"/>
          <p:nvPr/>
        </p:nvSpPr>
        <p:spPr>
          <a:xfrm>
            <a:off x="4572000" y="1397150"/>
            <a:ext cx="4239000" cy="3208800"/>
          </a:xfrm>
          <a:prstGeom prst="rect">
            <a:avLst/>
          </a:prstGeom>
          <a:noFill/>
          <a:ln>
            <a:noFill/>
          </a:ln>
        </p:spPr>
        <p:txBody>
          <a:bodyPr spcFirstLastPara="1" wrap="square" lIns="91425" tIns="91425" rIns="91425" bIns="91425" anchor="t" anchorCtr="0">
            <a:noAutofit/>
          </a:bodyPr>
          <a:lstStyle/>
          <a:p>
            <a:pPr marL="457200" lvl="0" indent="-323850" algn="l" rtl="0">
              <a:spcBef>
                <a:spcPts val="0"/>
              </a:spcBef>
              <a:spcAft>
                <a:spcPts val="0"/>
              </a:spcAft>
              <a:buClr>
                <a:schemeClr val="dk1"/>
              </a:buClr>
              <a:buSzPts val="1500"/>
              <a:buFont typeface="Radio Canada"/>
              <a:buChar char="●"/>
            </a:pPr>
            <a:r>
              <a:rPr lang="fr-CA" dirty="0">
                <a:solidFill>
                  <a:schemeClr val="dk1"/>
                </a:solidFill>
                <a:latin typeface="+mn-lt"/>
                <a:ea typeface="Radio Canada"/>
                <a:cs typeface="Radio Canada"/>
                <a:sym typeface="Radio Canada"/>
              </a:rPr>
              <a:t>DEC en Histoire et Civilisation</a:t>
            </a:r>
            <a:endParaRPr dirty="0">
              <a:solidFill>
                <a:schemeClr val="dk1"/>
              </a:solidFill>
              <a:latin typeface="+mn-lt"/>
              <a:ea typeface="Radio Canada"/>
              <a:cs typeface="Radio Canada"/>
              <a:sym typeface="Radio Canada"/>
            </a:endParaRPr>
          </a:p>
          <a:p>
            <a:pPr marL="457200" lvl="0" indent="-323850" algn="l" rtl="0">
              <a:spcBef>
                <a:spcPts val="1000"/>
              </a:spcBef>
              <a:spcAft>
                <a:spcPts val="0"/>
              </a:spcAft>
              <a:buClr>
                <a:schemeClr val="dk1"/>
              </a:buClr>
              <a:buSzPts val="1500"/>
              <a:buFont typeface="Radio Canada"/>
              <a:buChar char="●"/>
            </a:pPr>
            <a:r>
              <a:rPr lang="fr-CA" dirty="0">
                <a:solidFill>
                  <a:schemeClr val="dk1"/>
                </a:solidFill>
                <a:latin typeface="+mn-lt"/>
                <a:ea typeface="Radio Canada"/>
                <a:cs typeface="Radio Canada"/>
                <a:sym typeface="Radio Canada"/>
              </a:rPr>
              <a:t>Baccalauréat en Anthropologie</a:t>
            </a:r>
            <a:endParaRPr dirty="0">
              <a:solidFill>
                <a:schemeClr val="dk1"/>
              </a:solidFill>
              <a:latin typeface="+mn-lt"/>
              <a:ea typeface="Radio Canada"/>
              <a:cs typeface="Radio Canada"/>
              <a:sym typeface="Radio Canada"/>
            </a:endParaRPr>
          </a:p>
          <a:p>
            <a:pPr marL="457200" lvl="0" indent="-323850" algn="l" rtl="0">
              <a:spcBef>
                <a:spcPts val="1000"/>
              </a:spcBef>
              <a:spcAft>
                <a:spcPts val="0"/>
              </a:spcAft>
              <a:buClr>
                <a:schemeClr val="dk1"/>
              </a:buClr>
              <a:buSzPts val="1500"/>
              <a:buFont typeface="Radio Canada"/>
              <a:buChar char="●"/>
            </a:pPr>
            <a:r>
              <a:rPr lang="fr-CA" dirty="0">
                <a:solidFill>
                  <a:schemeClr val="dk1"/>
                </a:solidFill>
                <a:latin typeface="+mn-lt"/>
                <a:ea typeface="Radio Canada"/>
                <a:cs typeface="Radio Canada"/>
                <a:sym typeface="Radio Canada"/>
              </a:rPr>
              <a:t>Certificat en Communication Appliquée</a:t>
            </a:r>
            <a:endParaRPr dirty="0">
              <a:solidFill>
                <a:schemeClr val="dk1"/>
              </a:solidFill>
              <a:latin typeface="+mn-lt"/>
              <a:ea typeface="Radio Canada"/>
              <a:cs typeface="Radio Canada"/>
              <a:sym typeface="Radio Canada"/>
            </a:endParaRPr>
          </a:p>
          <a:p>
            <a:pPr marL="457200" lvl="0" indent="-323850" algn="l" rtl="0">
              <a:spcBef>
                <a:spcPts val="1000"/>
              </a:spcBef>
              <a:spcAft>
                <a:spcPts val="0"/>
              </a:spcAft>
              <a:buClr>
                <a:schemeClr val="dk1"/>
              </a:buClr>
              <a:buSzPts val="1500"/>
              <a:buFont typeface="Radio Canada"/>
              <a:buChar char="●"/>
            </a:pPr>
            <a:r>
              <a:rPr lang="fr-CA" dirty="0">
                <a:solidFill>
                  <a:schemeClr val="dk1"/>
                </a:solidFill>
                <a:latin typeface="+mn-lt"/>
                <a:ea typeface="Radio Canada"/>
                <a:cs typeface="Radio Canada"/>
                <a:sym typeface="Radio Canada"/>
              </a:rPr>
              <a:t>13 ans en communication, dans le domaine du livre, de la musique et du cinéma</a:t>
            </a:r>
            <a:endParaRPr dirty="0">
              <a:solidFill>
                <a:schemeClr val="dk1"/>
              </a:solidFill>
              <a:latin typeface="+mn-lt"/>
              <a:ea typeface="Radio Canada"/>
              <a:cs typeface="Radio Canada"/>
              <a:sym typeface="Radio Canada"/>
            </a:endParaRPr>
          </a:p>
          <a:p>
            <a:pPr marL="457200" lvl="0" indent="-323850" algn="l" rtl="0">
              <a:spcBef>
                <a:spcPts val="1000"/>
              </a:spcBef>
              <a:spcAft>
                <a:spcPts val="0"/>
              </a:spcAft>
              <a:buClr>
                <a:schemeClr val="dk1"/>
              </a:buClr>
              <a:buSzPts val="1500"/>
              <a:buFont typeface="Radio Canada"/>
              <a:buChar char="●"/>
            </a:pPr>
            <a:r>
              <a:rPr lang="fr-CA" dirty="0">
                <a:solidFill>
                  <a:schemeClr val="dk1"/>
                </a:solidFill>
                <a:latin typeface="+mn-lt"/>
                <a:ea typeface="Radio Canada"/>
                <a:cs typeface="Radio Canada"/>
                <a:sym typeface="Radio Canada"/>
              </a:rPr>
              <a:t>4 ans au sein de Radio-Canada</a:t>
            </a:r>
            <a:endParaRPr dirty="0">
              <a:solidFill>
                <a:schemeClr val="dk1"/>
              </a:solidFill>
              <a:latin typeface="+mn-lt"/>
              <a:ea typeface="Radio Canada"/>
              <a:cs typeface="Radio Canada"/>
              <a:sym typeface="Radio Canada"/>
            </a:endParaRPr>
          </a:p>
          <a:p>
            <a:pPr marL="457200" lvl="0" indent="-323850" algn="l" rtl="0">
              <a:spcBef>
                <a:spcPts val="1000"/>
              </a:spcBef>
              <a:spcAft>
                <a:spcPts val="1000"/>
              </a:spcAft>
              <a:buClr>
                <a:schemeClr val="dk1"/>
              </a:buClr>
              <a:buSzPts val="1500"/>
              <a:buFont typeface="Radio Canada"/>
              <a:buChar char="●"/>
            </a:pPr>
            <a:r>
              <a:rPr lang="fr-CA" dirty="0">
                <a:solidFill>
                  <a:schemeClr val="dk1"/>
                </a:solidFill>
                <a:latin typeface="+mn-lt"/>
                <a:ea typeface="Radio Canada"/>
                <a:cs typeface="Radio Canada"/>
                <a:sym typeface="Radio Canada"/>
              </a:rPr>
              <a:t>En poste à ce rôle depuis décembre 2023</a:t>
            </a:r>
            <a:endParaRPr dirty="0">
              <a:solidFill>
                <a:schemeClr val="dk1"/>
              </a:solidFill>
              <a:latin typeface="+mn-lt"/>
              <a:ea typeface="Radio Canada"/>
              <a:cs typeface="Radio Canada"/>
              <a:sym typeface="Radio Canada"/>
            </a:endParaRPr>
          </a:p>
        </p:txBody>
      </p:sp>
      <p:sp>
        <p:nvSpPr>
          <p:cNvPr id="626" name="Google Shape;626;p28"/>
          <p:cNvSpPr txBox="1"/>
          <p:nvPr/>
        </p:nvSpPr>
        <p:spPr>
          <a:xfrm>
            <a:off x="1444375" y="394550"/>
            <a:ext cx="6259500" cy="3540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fr-CA" sz="2300" dirty="0">
                <a:latin typeface="+mj-lt"/>
                <a:ea typeface="Radio Canada Big"/>
                <a:cs typeface="Radio Canada Big"/>
                <a:sym typeface="Radio Canada Big"/>
              </a:rPr>
              <a:t>Qui suis-je?</a:t>
            </a:r>
            <a:endParaRPr sz="2300" dirty="0">
              <a:solidFill>
                <a:srgbClr val="000000"/>
              </a:solidFill>
              <a:latin typeface="+mj-lt"/>
              <a:ea typeface="Radio Canada Big"/>
              <a:cs typeface="Radio Canada Big"/>
              <a:sym typeface="Radio Canada Big"/>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2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2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2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27"/>
        <p:cNvGrpSpPr/>
        <p:nvPr/>
      </p:nvGrpSpPr>
      <p:grpSpPr>
        <a:xfrm>
          <a:off x="0" y="0"/>
          <a:ext cx="0" cy="0"/>
          <a:chOff x="0" y="0"/>
          <a:chExt cx="0" cy="0"/>
        </a:xfrm>
      </p:grpSpPr>
      <p:sp>
        <p:nvSpPr>
          <p:cNvPr id="928" name="Google Shape;928;p46"/>
          <p:cNvSpPr txBox="1"/>
          <p:nvPr/>
        </p:nvSpPr>
        <p:spPr>
          <a:xfrm>
            <a:off x="210187" y="1824138"/>
            <a:ext cx="2097600" cy="644033"/>
          </a:xfrm>
          <a:prstGeom prst="rect">
            <a:avLst/>
          </a:prstGeom>
          <a:noFill/>
          <a:ln>
            <a:noFill/>
          </a:ln>
        </p:spPr>
        <p:txBody>
          <a:bodyPr spcFirstLastPara="1" wrap="square" lIns="34300" tIns="17150" rIns="34300" bIns="17150" anchor="t" anchorCtr="0">
            <a:spAutoFit/>
          </a:bodyPr>
          <a:lstStyle/>
          <a:p>
            <a:pPr marL="0" lvl="0" indent="0" algn="l" rtl="0">
              <a:lnSpc>
                <a:spcPct val="110000"/>
              </a:lnSpc>
              <a:spcBef>
                <a:spcPts val="0"/>
              </a:spcBef>
              <a:spcAft>
                <a:spcPts val="0"/>
              </a:spcAft>
              <a:buNone/>
            </a:pPr>
            <a:r>
              <a:rPr lang="fr-CA" sz="900" b="1" dirty="0">
                <a:solidFill>
                  <a:schemeClr val="dk1"/>
                </a:solidFill>
                <a:latin typeface="+mj-lt"/>
                <a:ea typeface="Radio Canada"/>
                <a:cs typeface="Radio Canada"/>
                <a:sym typeface="Radio Canada"/>
              </a:rPr>
              <a:t>Programme de développement</a:t>
            </a:r>
            <a:endParaRPr sz="900" b="1" dirty="0">
              <a:solidFill>
                <a:schemeClr val="dk1"/>
              </a:solidFill>
              <a:latin typeface="+mj-lt"/>
              <a:ea typeface="Radio Canada"/>
              <a:cs typeface="Radio Canada"/>
              <a:sym typeface="Radio Canada"/>
            </a:endParaRPr>
          </a:p>
          <a:p>
            <a:pPr marL="0" lvl="0" indent="0" algn="l" rtl="0">
              <a:lnSpc>
                <a:spcPct val="110000"/>
              </a:lnSpc>
              <a:spcBef>
                <a:spcPts val="0"/>
              </a:spcBef>
              <a:spcAft>
                <a:spcPts val="0"/>
              </a:spcAft>
              <a:buNone/>
            </a:pPr>
            <a:br>
              <a:rPr lang="fr-CA" sz="900" b="1" dirty="0">
                <a:solidFill>
                  <a:schemeClr val="dk1"/>
                </a:solidFill>
                <a:latin typeface="+mj-lt"/>
                <a:ea typeface="Radio Canada"/>
                <a:cs typeface="Radio Canada"/>
                <a:sym typeface="Radio Canada"/>
              </a:rPr>
            </a:br>
            <a:r>
              <a:rPr lang="fr-CA" sz="900" dirty="0">
                <a:solidFill>
                  <a:schemeClr val="dk1"/>
                </a:solidFill>
                <a:latin typeface="+mj-lt"/>
                <a:ea typeface="Radio Canada"/>
                <a:cs typeface="Radio Canada"/>
                <a:sym typeface="Radio Canada"/>
              </a:rPr>
              <a:t>Formation de 9 mois pour aspirants leaders.</a:t>
            </a:r>
            <a:endParaRPr sz="900" dirty="0">
              <a:solidFill>
                <a:schemeClr val="dk1"/>
              </a:solidFill>
              <a:latin typeface="+mj-lt"/>
              <a:ea typeface="Radio Canada"/>
              <a:cs typeface="Radio Canada"/>
              <a:sym typeface="Radio Canada"/>
            </a:endParaRPr>
          </a:p>
        </p:txBody>
      </p:sp>
      <p:sp>
        <p:nvSpPr>
          <p:cNvPr id="929" name="Google Shape;929;p46"/>
          <p:cNvSpPr txBox="1"/>
          <p:nvPr/>
        </p:nvSpPr>
        <p:spPr>
          <a:xfrm>
            <a:off x="2420801" y="1824138"/>
            <a:ext cx="2097600" cy="796382"/>
          </a:xfrm>
          <a:prstGeom prst="rect">
            <a:avLst/>
          </a:prstGeom>
          <a:noFill/>
          <a:ln>
            <a:noFill/>
          </a:ln>
        </p:spPr>
        <p:txBody>
          <a:bodyPr spcFirstLastPara="1" wrap="square" lIns="34300" tIns="17150" rIns="34300" bIns="17150" anchor="t" anchorCtr="0">
            <a:spAutoFit/>
          </a:bodyPr>
          <a:lstStyle/>
          <a:p>
            <a:pPr marL="0" lvl="0" indent="0" algn="l" rtl="0">
              <a:lnSpc>
                <a:spcPct val="110000"/>
              </a:lnSpc>
              <a:spcBef>
                <a:spcPts val="0"/>
              </a:spcBef>
              <a:spcAft>
                <a:spcPts val="0"/>
              </a:spcAft>
              <a:buNone/>
            </a:pPr>
            <a:r>
              <a:rPr lang="fr-CA" sz="900" b="1" dirty="0">
                <a:latin typeface="+mn-lt"/>
                <a:ea typeface="Radio Canada"/>
                <a:cs typeface="Radio Canada"/>
                <a:sym typeface="Radio Canada"/>
              </a:rPr>
              <a:t>Jumelage et mentorat</a:t>
            </a:r>
            <a:endParaRPr sz="900" b="1" dirty="0">
              <a:solidFill>
                <a:srgbClr val="000000"/>
              </a:solidFill>
              <a:latin typeface="+mn-lt"/>
              <a:ea typeface="Radio Canada"/>
              <a:cs typeface="Radio Canada"/>
              <a:sym typeface="Radio Canada"/>
            </a:endParaRPr>
          </a:p>
          <a:p>
            <a:pPr marL="0" lvl="0" indent="0" algn="l" rtl="0">
              <a:lnSpc>
                <a:spcPct val="110000"/>
              </a:lnSpc>
              <a:spcBef>
                <a:spcPts val="0"/>
              </a:spcBef>
              <a:spcAft>
                <a:spcPts val="0"/>
              </a:spcAft>
              <a:buClr>
                <a:schemeClr val="dk1"/>
              </a:buClr>
              <a:buSzPts val="1100"/>
              <a:buFont typeface="Arial"/>
              <a:buNone/>
            </a:pPr>
            <a:br>
              <a:rPr lang="fr-CA" sz="900" dirty="0">
                <a:solidFill>
                  <a:schemeClr val="dk1"/>
                </a:solidFill>
                <a:latin typeface="+mn-lt"/>
                <a:ea typeface="Radio Canada"/>
                <a:cs typeface="Radio Canada"/>
                <a:sym typeface="Radio Canada"/>
              </a:rPr>
            </a:br>
            <a:r>
              <a:rPr lang="fr-CA" sz="900" dirty="0">
                <a:solidFill>
                  <a:schemeClr val="dk1"/>
                </a:solidFill>
                <a:latin typeface="+mn-lt"/>
                <a:ea typeface="Radio Canada"/>
                <a:cs typeface="Radio Canada"/>
                <a:sym typeface="Radio Canada"/>
              </a:rPr>
              <a:t>Programme de mentorat interne jumelant le personnel cadre et employé pour une période de 6 mois.</a:t>
            </a:r>
            <a:endParaRPr sz="900" dirty="0">
              <a:solidFill>
                <a:schemeClr val="dk1"/>
              </a:solidFill>
              <a:latin typeface="+mn-lt"/>
              <a:ea typeface="Radio Canada"/>
              <a:cs typeface="Radio Canada"/>
              <a:sym typeface="Radio Canada"/>
            </a:endParaRPr>
          </a:p>
        </p:txBody>
      </p:sp>
      <p:sp>
        <p:nvSpPr>
          <p:cNvPr id="930" name="Google Shape;930;p46"/>
          <p:cNvSpPr txBox="1"/>
          <p:nvPr/>
        </p:nvSpPr>
        <p:spPr>
          <a:xfrm>
            <a:off x="4631414" y="1824138"/>
            <a:ext cx="2097600" cy="644033"/>
          </a:xfrm>
          <a:prstGeom prst="rect">
            <a:avLst/>
          </a:prstGeom>
          <a:noFill/>
          <a:ln>
            <a:noFill/>
          </a:ln>
        </p:spPr>
        <p:txBody>
          <a:bodyPr spcFirstLastPara="1" wrap="square" lIns="34300" tIns="17150" rIns="34300" bIns="17150" anchor="t" anchorCtr="0">
            <a:spAutoFit/>
          </a:bodyPr>
          <a:lstStyle/>
          <a:p>
            <a:pPr marL="0" lvl="0" indent="0" algn="l" rtl="0">
              <a:lnSpc>
                <a:spcPct val="110000"/>
              </a:lnSpc>
              <a:spcBef>
                <a:spcPts val="0"/>
              </a:spcBef>
              <a:spcAft>
                <a:spcPts val="0"/>
              </a:spcAft>
              <a:buNone/>
            </a:pPr>
            <a:r>
              <a:rPr lang="fr-CA" sz="900" b="1" dirty="0">
                <a:latin typeface="+mn-lt"/>
                <a:ea typeface="Radio Canada"/>
                <a:cs typeface="Radio Canada"/>
                <a:sym typeface="Radio Canada"/>
              </a:rPr>
              <a:t>Programme de co-développement</a:t>
            </a:r>
            <a:endParaRPr sz="900" b="1" dirty="0">
              <a:solidFill>
                <a:srgbClr val="000000"/>
              </a:solidFill>
              <a:latin typeface="+mn-lt"/>
              <a:ea typeface="Radio Canada"/>
              <a:cs typeface="Radio Canada"/>
              <a:sym typeface="Radio Canada"/>
            </a:endParaRPr>
          </a:p>
          <a:p>
            <a:pPr marL="0" lvl="0" indent="0" algn="l" rtl="0">
              <a:lnSpc>
                <a:spcPct val="110000"/>
              </a:lnSpc>
              <a:spcBef>
                <a:spcPts val="0"/>
              </a:spcBef>
              <a:spcAft>
                <a:spcPts val="0"/>
              </a:spcAft>
              <a:buClr>
                <a:schemeClr val="dk1"/>
              </a:buClr>
              <a:buSzPts val="1100"/>
              <a:buFont typeface="Arial"/>
              <a:buNone/>
            </a:pPr>
            <a:br>
              <a:rPr lang="fr-CA" sz="900" dirty="0">
                <a:solidFill>
                  <a:schemeClr val="dk1"/>
                </a:solidFill>
                <a:latin typeface="+mn-lt"/>
                <a:ea typeface="Radio Canada"/>
                <a:cs typeface="Radio Canada"/>
                <a:sym typeface="Radio Canada"/>
              </a:rPr>
            </a:br>
            <a:r>
              <a:rPr lang="fr-CA" sz="900" dirty="0">
                <a:solidFill>
                  <a:schemeClr val="dk1"/>
                </a:solidFill>
                <a:latin typeface="+mn-lt"/>
                <a:ea typeface="Radio Canada"/>
                <a:cs typeface="Radio Canada"/>
                <a:sym typeface="Radio Canada"/>
              </a:rPr>
              <a:t>Programme visant à faire évoluer notre culture organisationnelle (2021-2024).</a:t>
            </a:r>
            <a:endParaRPr sz="900" dirty="0">
              <a:solidFill>
                <a:schemeClr val="dk1"/>
              </a:solidFill>
              <a:latin typeface="+mn-lt"/>
              <a:ea typeface="Radio Canada"/>
              <a:cs typeface="Radio Canada"/>
              <a:sym typeface="Radio Canada"/>
            </a:endParaRPr>
          </a:p>
        </p:txBody>
      </p:sp>
      <p:sp>
        <p:nvSpPr>
          <p:cNvPr id="931" name="Google Shape;931;p46"/>
          <p:cNvSpPr txBox="1"/>
          <p:nvPr/>
        </p:nvSpPr>
        <p:spPr>
          <a:xfrm>
            <a:off x="6842028" y="1824138"/>
            <a:ext cx="2097600" cy="644033"/>
          </a:xfrm>
          <a:prstGeom prst="rect">
            <a:avLst/>
          </a:prstGeom>
          <a:noFill/>
          <a:ln>
            <a:noFill/>
          </a:ln>
        </p:spPr>
        <p:txBody>
          <a:bodyPr spcFirstLastPara="1" wrap="square" lIns="34300" tIns="17150" rIns="34300" bIns="17150" anchor="t" anchorCtr="0">
            <a:spAutoFit/>
          </a:bodyPr>
          <a:lstStyle/>
          <a:p>
            <a:pPr marL="0" lvl="0" indent="0" algn="l" rtl="0">
              <a:lnSpc>
                <a:spcPct val="110000"/>
              </a:lnSpc>
              <a:spcBef>
                <a:spcPts val="0"/>
              </a:spcBef>
              <a:spcAft>
                <a:spcPts val="0"/>
              </a:spcAft>
              <a:buNone/>
            </a:pPr>
            <a:r>
              <a:rPr lang="fr-CA" sz="900" b="1" dirty="0">
                <a:latin typeface="+mn-lt"/>
                <a:ea typeface="Radio Canada"/>
                <a:cs typeface="Radio Canada"/>
                <a:sym typeface="Radio Canada"/>
              </a:rPr>
              <a:t>Groupe ressource employé(e)s</a:t>
            </a:r>
            <a:endParaRPr sz="900" b="1" dirty="0">
              <a:solidFill>
                <a:srgbClr val="000000"/>
              </a:solidFill>
              <a:latin typeface="+mn-lt"/>
              <a:ea typeface="Radio Canada"/>
              <a:cs typeface="Radio Canada"/>
              <a:sym typeface="Radio Canada"/>
            </a:endParaRPr>
          </a:p>
          <a:p>
            <a:pPr marL="0" lvl="0" indent="0" algn="l" rtl="0">
              <a:lnSpc>
                <a:spcPct val="110000"/>
              </a:lnSpc>
              <a:spcBef>
                <a:spcPts val="0"/>
              </a:spcBef>
              <a:spcAft>
                <a:spcPts val="0"/>
              </a:spcAft>
              <a:buClr>
                <a:schemeClr val="dk1"/>
              </a:buClr>
              <a:buSzPts val="1100"/>
              <a:buFont typeface="Arial"/>
              <a:buNone/>
            </a:pPr>
            <a:br>
              <a:rPr lang="fr-CA" sz="900" dirty="0">
                <a:solidFill>
                  <a:schemeClr val="dk1"/>
                </a:solidFill>
                <a:latin typeface="+mn-lt"/>
                <a:ea typeface="Radio Canada"/>
                <a:cs typeface="Radio Canada"/>
                <a:sym typeface="Radio Canada"/>
              </a:rPr>
            </a:br>
            <a:r>
              <a:rPr lang="fr-CA" sz="900" dirty="0">
                <a:solidFill>
                  <a:schemeClr val="dk1"/>
                </a:solidFill>
                <a:latin typeface="+mn-lt"/>
                <a:ea typeface="Radio Canada"/>
                <a:cs typeface="Radio Canada"/>
                <a:sym typeface="Radio Canada"/>
              </a:rPr>
              <a:t>Groupe réunissant des personnes en situation de handicap visible et invisible.</a:t>
            </a:r>
            <a:endParaRPr sz="900" dirty="0">
              <a:solidFill>
                <a:schemeClr val="dk1"/>
              </a:solidFill>
              <a:latin typeface="+mn-lt"/>
              <a:ea typeface="Radio Canada"/>
              <a:cs typeface="Radio Canada"/>
              <a:sym typeface="Radio Canada"/>
            </a:endParaRPr>
          </a:p>
        </p:txBody>
      </p:sp>
      <p:sp>
        <p:nvSpPr>
          <p:cNvPr id="932" name="Google Shape;932;p46"/>
          <p:cNvSpPr txBox="1"/>
          <p:nvPr/>
        </p:nvSpPr>
        <p:spPr>
          <a:xfrm>
            <a:off x="210187" y="4266887"/>
            <a:ext cx="2097600" cy="796382"/>
          </a:xfrm>
          <a:prstGeom prst="rect">
            <a:avLst/>
          </a:prstGeom>
          <a:noFill/>
          <a:ln>
            <a:noFill/>
          </a:ln>
        </p:spPr>
        <p:txBody>
          <a:bodyPr spcFirstLastPara="1" wrap="square" lIns="34300" tIns="17150" rIns="34300" bIns="17150" anchor="t" anchorCtr="0">
            <a:spAutoFit/>
          </a:bodyPr>
          <a:lstStyle/>
          <a:p>
            <a:pPr marL="0" lvl="0" indent="0" algn="l" rtl="0">
              <a:lnSpc>
                <a:spcPct val="110000"/>
              </a:lnSpc>
              <a:spcBef>
                <a:spcPts val="0"/>
              </a:spcBef>
              <a:spcAft>
                <a:spcPts val="0"/>
              </a:spcAft>
              <a:buClr>
                <a:schemeClr val="dk1"/>
              </a:buClr>
              <a:buSzPts val="1100"/>
              <a:buFont typeface="Arial"/>
              <a:buNone/>
            </a:pPr>
            <a:r>
              <a:rPr lang="fr-CA" sz="900" b="1" dirty="0">
                <a:solidFill>
                  <a:schemeClr val="dk1"/>
                </a:solidFill>
                <a:latin typeface="+mn-lt"/>
                <a:ea typeface="Radio Canada"/>
                <a:cs typeface="Radio Canada"/>
                <a:sym typeface="Radio Canada"/>
              </a:rPr>
              <a:t>Groupe ressource employé(e)s</a:t>
            </a:r>
            <a:endParaRPr sz="900" b="1" dirty="0">
              <a:solidFill>
                <a:schemeClr val="dk1"/>
              </a:solidFill>
              <a:latin typeface="+mn-lt"/>
              <a:ea typeface="Radio Canada"/>
              <a:cs typeface="Radio Canada"/>
              <a:sym typeface="Radio Canada"/>
            </a:endParaRPr>
          </a:p>
          <a:p>
            <a:pPr marL="0" lvl="0" indent="0" algn="l" rtl="0">
              <a:lnSpc>
                <a:spcPct val="110000"/>
              </a:lnSpc>
              <a:spcBef>
                <a:spcPts val="0"/>
              </a:spcBef>
              <a:spcAft>
                <a:spcPts val="0"/>
              </a:spcAft>
              <a:buClr>
                <a:schemeClr val="dk1"/>
              </a:buClr>
              <a:buSzPts val="1100"/>
              <a:buFont typeface="Arial"/>
              <a:buNone/>
            </a:pPr>
            <a:br>
              <a:rPr lang="fr-CA" sz="900" dirty="0">
                <a:solidFill>
                  <a:schemeClr val="dk1"/>
                </a:solidFill>
                <a:latin typeface="+mn-lt"/>
                <a:ea typeface="Radio Canada"/>
                <a:cs typeface="Radio Canada"/>
                <a:sym typeface="Radio Canada"/>
              </a:rPr>
            </a:br>
            <a:r>
              <a:rPr lang="fr-CA" sz="900" dirty="0">
                <a:solidFill>
                  <a:schemeClr val="dk1"/>
                </a:solidFill>
                <a:latin typeface="+mn-lt"/>
                <a:ea typeface="Radio Canada"/>
                <a:cs typeface="Radio Canada"/>
                <a:sym typeface="Radio Canada"/>
              </a:rPr>
              <a:t>Groupe réunissant des femmes œuvrant dans des rôles à prédominance masculine.</a:t>
            </a:r>
            <a:endParaRPr sz="800" dirty="0">
              <a:solidFill>
                <a:schemeClr val="dk1"/>
              </a:solidFill>
              <a:latin typeface="+mn-lt"/>
              <a:ea typeface="Radio Canada"/>
              <a:cs typeface="Radio Canada"/>
              <a:sym typeface="Radio Canada"/>
            </a:endParaRPr>
          </a:p>
        </p:txBody>
      </p:sp>
      <p:sp>
        <p:nvSpPr>
          <p:cNvPr id="933" name="Google Shape;933;p46"/>
          <p:cNvSpPr txBox="1"/>
          <p:nvPr/>
        </p:nvSpPr>
        <p:spPr>
          <a:xfrm>
            <a:off x="2420801" y="4266887"/>
            <a:ext cx="2097600" cy="948731"/>
          </a:xfrm>
          <a:prstGeom prst="rect">
            <a:avLst/>
          </a:prstGeom>
          <a:noFill/>
          <a:ln>
            <a:noFill/>
          </a:ln>
        </p:spPr>
        <p:txBody>
          <a:bodyPr spcFirstLastPara="1" wrap="square" lIns="34300" tIns="17150" rIns="34300" bIns="17150" anchor="t" anchorCtr="0">
            <a:spAutoFit/>
          </a:bodyPr>
          <a:lstStyle/>
          <a:p>
            <a:pPr marL="0" lvl="0" indent="0" algn="l" rtl="0">
              <a:lnSpc>
                <a:spcPct val="110000"/>
              </a:lnSpc>
              <a:spcBef>
                <a:spcPts val="0"/>
              </a:spcBef>
              <a:spcAft>
                <a:spcPts val="0"/>
              </a:spcAft>
              <a:buNone/>
            </a:pPr>
            <a:r>
              <a:rPr lang="fr-CA" sz="900" b="1" dirty="0">
                <a:solidFill>
                  <a:schemeClr val="dk1"/>
                </a:solidFill>
                <a:latin typeface="+mn-lt"/>
                <a:ea typeface="Radio Canada"/>
                <a:cs typeface="Radio Canada"/>
                <a:sym typeface="Radio Canada"/>
              </a:rPr>
              <a:t>Groupe ressource employé(e)s</a:t>
            </a:r>
            <a:endParaRPr sz="900" b="1" dirty="0">
              <a:solidFill>
                <a:srgbClr val="000000"/>
              </a:solidFill>
              <a:latin typeface="+mn-lt"/>
              <a:ea typeface="Radio Canada"/>
              <a:cs typeface="Radio Canada"/>
              <a:sym typeface="Radio Canada"/>
            </a:endParaRPr>
          </a:p>
          <a:p>
            <a:pPr marL="0" lvl="0" indent="0" algn="l" rtl="0">
              <a:lnSpc>
                <a:spcPct val="110000"/>
              </a:lnSpc>
              <a:spcBef>
                <a:spcPts val="0"/>
              </a:spcBef>
              <a:spcAft>
                <a:spcPts val="0"/>
              </a:spcAft>
              <a:buClr>
                <a:schemeClr val="dk1"/>
              </a:buClr>
              <a:buSzPts val="1100"/>
              <a:buFont typeface="Arial"/>
              <a:buNone/>
            </a:pPr>
            <a:br>
              <a:rPr lang="fr-CA" sz="900" dirty="0">
                <a:solidFill>
                  <a:schemeClr val="dk1"/>
                </a:solidFill>
                <a:latin typeface="+mn-lt"/>
                <a:ea typeface="Radio Canada"/>
                <a:cs typeface="Radio Canada"/>
                <a:sym typeface="Radio Canada"/>
              </a:rPr>
            </a:br>
            <a:r>
              <a:rPr lang="fr-CA" sz="900" dirty="0">
                <a:solidFill>
                  <a:schemeClr val="dk1"/>
                </a:solidFill>
                <a:latin typeface="+mn-lt"/>
                <a:ea typeface="Radio Canada"/>
                <a:cs typeface="Radio Canada"/>
                <a:sym typeface="Radio Canada"/>
              </a:rPr>
              <a:t>Groupe réunissant des personnes s’identifiant aux communautés LGBTQ2+.</a:t>
            </a:r>
            <a:endParaRPr sz="800" dirty="0">
              <a:solidFill>
                <a:schemeClr val="dk1"/>
              </a:solidFill>
              <a:latin typeface="+mn-lt"/>
              <a:ea typeface="Radio Canada"/>
              <a:cs typeface="Radio Canada"/>
              <a:sym typeface="Radio Canada"/>
            </a:endParaRPr>
          </a:p>
          <a:p>
            <a:pPr marL="0" lvl="0" indent="0" algn="l" rtl="0">
              <a:lnSpc>
                <a:spcPct val="110000"/>
              </a:lnSpc>
              <a:spcBef>
                <a:spcPts val="0"/>
              </a:spcBef>
              <a:spcAft>
                <a:spcPts val="0"/>
              </a:spcAft>
              <a:buClr>
                <a:schemeClr val="dk1"/>
              </a:buClr>
              <a:buSzPts val="1100"/>
              <a:buFont typeface="Arial"/>
              <a:buNone/>
            </a:pPr>
            <a:endParaRPr sz="900" dirty="0">
              <a:solidFill>
                <a:srgbClr val="757575"/>
              </a:solidFill>
              <a:latin typeface="Radio Canada"/>
              <a:ea typeface="Radio Canada"/>
              <a:cs typeface="Radio Canada"/>
              <a:sym typeface="Radio Canada"/>
            </a:endParaRPr>
          </a:p>
        </p:txBody>
      </p:sp>
      <p:sp>
        <p:nvSpPr>
          <p:cNvPr id="934" name="Google Shape;934;p46"/>
          <p:cNvSpPr txBox="1"/>
          <p:nvPr/>
        </p:nvSpPr>
        <p:spPr>
          <a:xfrm>
            <a:off x="4631414" y="4266887"/>
            <a:ext cx="2097600" cy="644033"/>
          </a:xfrm>
          <a:prstGeom prst="rect">
            <a:avLst/>
          </a:prstGeom>
          <a:noFill/>
          <a:ln>
            <a:noFill/>
          </a:ln>
        </p:spPr>
        <p:txBody>
          <a:bodyPr spcFirstLastPara="1" wrap="square" lIns="34300" tIns="17150" rIns="34300" bIns="17150" anchor="t" anchorCtr="0">
            <a:spAutoFit/>
          </a:bodyPr>
          <a:lstStyle/>
          <a:p>
            <a:pPr marL="0" lvl="0" indent="0" algn="l" rtl="0">
              <a:lnSpc>
                <a:spcPct val="110000"/>
              </a:lnSpc>
              <a:spcBef>
                <a:spcPts val="0"/>
              </a:spcBef>
              <a:spcAft>
                <a:spcPts val="0"/>
              </a:spcAft>
              <a:buNone/>
            </a:pPr>
            <a:r>
              <a:rPr lang="fr-CA" sz="900" b="1" dirty="0">
                <a:latin typeface="+mn-lt"/>
                <a:ea typeface="Radio Canada"/>
                <a:cs typeface="Radio Canada"/>
                <a:sym typeface="Radio Canada"/>
              </a:rPr>
              <a:t>Groupe ressource employé(e)</a:t>
            </a:r>
            <a:endParaRPr sz="900" b="1" dirty="0">
              <a:solidFill>
                <a:srgbClr val="000000"/>
              </a:solidFill>
              <a:latin typeface="+mn-lt"/>
              <a:ea typeface="Radio Canada"/>
              <a:cs typeface="Radio Canada"/>
              <a:sym typeface="Radio Canada"/>
            </a:endParaRPr>
          </a:p>
          <a:p>
            <a:pPr marL="0" lvl="0" indent="0" algn="l" rtl="0">
              <a:lnSpc>
                <a:spcPct val="110000"/>
              </a:lnSpc>
              <a:spcBef>
                <a:spcPts val="0"/>
              </a:spcBef>
              <a:spcAft>
                <a:spcPts val="0"/>
              </a:spcAft>
              <a:buClr>
                <a:schemeClr val="dk1"/>
              </a:buClr>
              <a:buSzPts val="1100"/>
              <a:buFont typeface="Arial"/>
              <a:buNone/>
            </a:pPr>
            <a:br>
              <a:rPr lang="fr-CA" sz="900" dirty="0">
                <a:solidFill>
                  <a:schemeClr val="dk1"/>
                </a:solidFill>
                <a:latin typeface="+mn-lt"/>
                <a:ea typeface="Radio Canada"/>
                <a:cs typeface="Radio Canada"/>
                <a:sym typeface="Radio Canada"/>
              </a:rPr>
            </a:br>
            <a:r>
              <a:rPr lang="fr-CA" sz="900" dirty="0">
                <a:solidFill>
                  <a:schemeClr val="dk1"/>
                </a:solidFill>
                <a:latin typeface="+mn-lt"/>
                <a:ea typeface="Radio Canada"/>
                <a:cs typeface="Radio Canada"/>
                <a:sym typeface="Radio Canada"/>
              </a:rPr>
              <a:t>Groupe réunissant des personnes afrodescendantes.</a:t>
            </a:r>
            <a:endParaRPr sz="800" dirty="0">
              <a:solidFill>
                <a:schemeClr val="dk1"/>
              </a:solidFill>
              <a:latin typeface="+mn-lt"/>
              <a:ea typeface="Radio Canada"/>
              <a:cs typeface="Radio Canada"/>
              <a:sym typeface="Radio Canada"/>
            </a:endParaRPr>
          </a:p>
        </p:txBody>
      </p:sp>
      <p:sp>
        <p:nvSpPr>
          <p:cNvPr id="935" name="Google Shape;935;p46"/>
          <p:cNvSpPr txBox="1"/>
          <p:nvPr/>
        </p:nvSpPr>
        <p:spPr>
          <a:xfrm>
            <a:off x="6842028" y="4266887"/>
            <a:ext cx="2097600" cy="644033"/>
          </a:xfrm>
          <a:prstGeom prst="rect">
            <a:avLst/>
          </a:prstGeom>
          <a:noFill/>
          <a:ln>
            <a:noFill/>
          </a:ln>
        </p:spPr>
        <p:txBody>
          <a:bodyPr spcFirstLastPara="1" wrap="square" lIns="34300" tIns="17150" rIns="34300" bIns="17150" anchor="t" anchorCtr="0">
            <a:spAutoFit/>
          </a:bodyPr>
          <a:lstStyle/>
          <a:p>
            <a:pPr marL="0" lvl="0" indent="0" algn="l" rtl="0">
              <a:lnSpc>
                <a:spcPct val="110000"/>
              </a:lnSpc>
              <a:spcBef>
                <a:spcPts val="0"/>
              </a:spcBef>
              <a:spcAft>
                <a:spcPts val="0"/>
              </a:spcAft>
              <a:buNone/>
            </a:pPr>
            <a:r>
              <a:rPr lang="fr-CA" sz="900" b="1" dirty="0">
                <a:latin typeface="+mn-lt"/>
                <a:ea typeface="Radio Canada"/>
                <a:cs typeface="Radio Canada"/>
                <a:sym typeface="Radio Canada"/>
              </a:rPr>
              <a:t>Groupe ressource employé(e)</a:t>
            </a:r>
            <a:endParaRPr sz="900" b="1" dirty="0">
              <a:solidFill>
                <a:srgbClr val="000000"/>
              </a:solidFill>
              <a:latin typeface="+mn-lt"/>
              <a:ea typeface="Radio Canada"/>
              <a:cs typeface="Radio Canada"/>
              <a:sym typeface="Radio Canada"/>
            </a:endParaRPr>
          </a:p>
          <a:p>
            <a:pPr marL="0" lvl="0" indent="0" algn="l" rtl="0">
              <a:lnSpc>
                <a:spcPct val="110000"/>
              </a:lnSpc>
              <a:spcBef>
                <a:spcPts val="0"/>
              </a:spcBef>
              <a:spcAft>
                <a:spcPts val="0"/>
              </a:spcAft>
              <a:buClr>
                <a:schemeClr val="dk1"/>
              </a:buClr>
              <a:buSzPts val="1100"/>
              <a:buFont typeface="Arial"/>
              <a:buNone/>
            </a:pPr>
            <a:br>
              <a:rPr lang="fr-CA" sz="900" dirty="0">
                <a:solidFill>
                  <a:schemeClr val="dk1"/>
                </a:solidFill>
                <a:latin typeface="+mn-lt"/>
                <a:ea typeface="Radio Canada"/>
                <a:cs typeface="Radio Canada"/>
                <a:sym typeface="Radio Canada"/>
              </a:rPr>
            </a:br>
            <a:r>
              <a:rPr lang="fr-CA" sz="900" dirty="0">
                <a:solidFill>
                  <a:schemeClr val="dk1"/>
                </a:solidFill>
                <a:latin typeface="+mn-lt"/>
                <a:ea typeface="Radio Canada"/>
                <a:cs typeface="Radio Canada"/>
                <a:sym typeface="Radio Canada"/>
              </a:rPr>
              <a:t>Groupe réunissant des personnes racisées dans les provinces de l’Ouest</a:t>
            </a:r>
            <a:r>
              <a:rPr lang="fr-CA" sz="900" dirty="0">
                <a:solidFill>
                  <a:schemeClr val="dk1"/>
                </a:solidFill>
                <a:latin typeface="Radio Canada"/>
                <a:ea typeface="Radio Canada"/>
                <a:cs typeface="Radio Canada"/>
                <a:sym typeface="Radio Canada"/>
              </a:rPr>
              <a:t>.</a:t>
            </a:r>
            <a:endParaRPr sz="800" dirty="0">
              <a:solidFill>
                <a:schemeClr val="dk1"/>
              </a:solidFill>
              <a:latin typeface="Radio Canada"/>
              <a:ea typeface="Radio Canada"/>
              <a:cs typeface="Radio Canada"/>
              <a:sym typeface="Radio Canada"/>
            </a:endParaRPr>
          </a:p>
        </p:txBody>
      </p:sp>
      <p:pic>
        <p:nvPicPr>
          <p:cNvPr id="936" name="Google Shape;936;p46" title="Logo DEL - si vous souhaitez l'ajouter à votre signature électronique.png"/>
          <p:cNvPicPr preferRelativeResize="0">
            <a:picLocks noGrp="1"/>
          </p:cNvPicPr>
          <p:nvPr>
            <p:ph type="pic" idx="2"/>
          </p:nvPr>
        </p:nvPicPr>
        <p:blipFill rotWithShape="1">
          <a:blip r:embed="rId3">
            <a:alphaModFix/>
          </a:blip>
          <a:srcRect l="-2617" t="-16240" r="-2072" b="-15686"/>
          <a:stretch/>
        </p:blipFill>
        <p:spPr>
          <a:xfrm>
            <a:off x="201216" y="187524"/>
            <a:ext cx="2107500" cy="1505700"/>
          </a:xfrm>
          <a:prstGeom prst="roundRect">
            <a:avLst>
              <a:gd name="adj" fmla="val 6731"/>
            </a:avLst>
          </a:prstGeom>
          <a:noFill/>
          <a:ln>
            <a:noFill/>
          </a:ln>
        </p:spPr>
      </p:pic>
      <p:pic>
        <p:nvPicPr>
          <p:cNvPr id="937" name="Google Shape;937;p46" title="INSPIRE.PNG"/>
          <p:cNvPicPr preferRelativeResize="0">
            <a:picLocks noGrp="1"/>
          </p:cNvPicPr>
          <p:nvPr>
            <p:ph type="pic" idx="3"/>
          </p:nvPr>
        </p:nvPicPr>
        <p:blipFill rotWithShape="1">
          <a:blip r:embed="rId4">
            <a:alphaModFix/>
          </a:blip>
          <a:srcRect l="-390" t="-40459" r="390" b="-61234"/>
          <a:stretch/>
        </p:blipFill>
        <p:spPr>
          <a:xfrm>
            <a:off x="2412503" y="187524"/>
            <a:ext cx="2107500" cy="1505700"/>
          </a:xfrm>
          <a:prstGeom prst="roundRect">
            <a:avLst>
              <a:gd name="adj" fmla="val 6731"/>
            </a:avLst>
          </a:prstGeom>
          <a:noFill/>
          <a:ln>
            <a:noFill/>
          </a:ln>
        </p:spPr>
      </p:pic>
      <p:pic>
        <p:nvPicPr>
          <p:cNvPr id="938" name="Google Shape;938;p46" title="image (1).jpg"/>
          <p:cNvPicPr preferRelativeResize="0">
            <a:picLocks noGrp="1"/>
          </p:cNvPicPr>
          <p:nvPr>
            <p:ph type="pic" idx="4"/>
          </p:nvPr>
        </p:nvPicPr>
        <p:blipFill rotWithShape="1">
          <a:blip r:embed="rId5">
            <a:alphaModFix/>
          </a:blip>
          <a:srcRect l="-241" t="-67899" r="-231" b="-94361"/>
          <a:stretch/>
        </p:blipFill>
        <p:spPr>
          <a:xfrm>
            <a:off x="4624091" y="187524"/>
            <a:ext cx="2107500" cy="1505700"/>
          </a:xfrm>
          <a:prstGeom prst="roundRect">
            <a:avLst>
              <a:gd name="adj" fmla="val 6731"/>
            </a:avLst>
          </a:prstGeom>
          <a:noFill/>
          <a:ln>
            <a:noFill/>
          </a:ln>
        </p:spPr>
      </p:pic>
      <p:pic>
        <p:nvPicPr>
          <p:cNvPr id="939" name="Google Shape;939;p46" title="image (2).jpg"/>
          <p:cNvPicPr preferRelativeResize="0">
            <a:picLocks noGrp="1"/>
          </p:cNvPicPr>
          <p:nvPr>
            <p:ph type="pic" idx="5"/>
          </p:nvPr>
        </p:nvPicPr>
        <p:blipFill rotWithShape="1">
          <a:blip r:embed="rId6">
            <a:alphaModFix/>
          </a:blip>
          <a:srcRect l="14305" r="14312"/>
          <a:stretch/>
        </p:blipFill>
        <p:spPr>
          <a:xfrm>
            <a:off x="6835391" y="187524"/>
            <a:ext cx="2107500" cy="1505700"/>
          </a:xfrm>
          <a:prstGeom prst="roundRect">
            <a:avLst>
              <a:gd name="adj" fmla="val 6731"/>
            </a:avLst>
          </a:prstGeom>
          <a:noFill/>
          <a:ln>
            <a:noFill/>
          </a:ln>
        </p:spPr>
      </p:pic>
      <p:pic>
        <p:nvPicPr>
          <p:cNvPr id="940" name="Google Shape;940;p46" title="femmes en tech.jpg"/>
          <p:cNvPicPr preferRelativeResize="0">
            <a:picLocks noGrp="1"/>
          </p:cNvPicPr>
          <p:nvPr>
            <p:ph type="pic" idx="6"/>
          </p:nvPr>
        </p:nvPicPr>
        <p:blipFill rotWithShape="1">
          <a:blip r:embed="rId7">
            <a:alphaModFix/>
          </a:blip>
          <a:srcRect l="-432" t="-41997" r="-40" b="-36033"/>
          <a:stretch/>
        </p:blipFill>
        <p:spPr>
          <a:xfrm>
            <a:off x="201216" y="2630974"/>
            <a:ext cx="2107500" cy="1505700"/>
          </a:xfrm>
          <a:prstGeom prst="roundRect">
            <a:avLst>
              <a:gd name="adj" fmla="val 6731"/>
            </a:avLst>
          </a:prstGeom>
          <a:noFill/>
          <a:ln>
            <a:noFill/>
          </a:ln>
        </p:spPr>
      </p:pic>
      <p:pic>
        <p:nvPicPr>
          <p:cNvPr id="941" name="Google Shape;941;p46" title="header-voix.png"/>
          <p:cNvPicPr preferRelativeResize="0">
            <a:picLocks noGrp="1"/>
          </p:cNvPicPr>
          <p:nvPr>
            <p:ph type="pic" idx="7"/>
          </p:nvPr>
        </p:nvPicPr>
        <p:blipFill rotWithShape="1">
          <a:blip r:embed="rId8">
            <a:alphaModFix/>
          </a:blip>
          <a:srcRect l="20043" t="-32241" r="16307" b="-23666"/>
          <a:stretch/>
        </p:blipFill>
        <p:spPr>
          <a:xfrm>
            <a:off x="2412503" y="2630974"/>
            <a:ext cx="2107500" cy="1505700"/>
          </a:xfrm>
          <a:prstGeom prst="roundRect">
            <a:avLst>
              <a:gd name="adj" fmla="val 6731"/>
            </a:avLst>
          </a:prstGeom>
          <a:noFill/>
          <a:ln>
            <a:noFill/>
          </a:ln>
        </p:spPr>
      </p:pic>
      <p:sp>
        <p:nvSpPr>
          <p:cNvPr id="942" name="Google Shape;942;p46"/>
          <p:cNvSpPr/>
          <p:nvPr/>
        </p:nvSpPr>
        <p:spPr>
          <a:xfrm>
            <a:off x="4648925" y="2883700"/>
            <a:ext cx="2080200" cy="11109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adio Canada"/>
              <a:ea typeface="Radio Canada"/>
              <a:cs typeface="Radio Canada"/>
              <a:sym typeface="Radio Canada"/>
            </a:endParaRPr>
          </a:p>
        </p:txBody>
      </p:sp>
      <p:pic>
        <p:nvPicPr>
          <p:cNvPr id="943" name="Google Shape;943;p46" title="collectif-afro-logowht-800x420.png"/>
          <p:cNvPicPr preferRelativeResize="0">
            <a:picLocks noGrp="1"/>
          </p:cNvPicPr>
          <p:nvPr>
            <p:ph type="pic" idx="8"/>
          </p:nvPr>
        </p:nvPicPr>
        <p:blipFill rotWithShape="1">
          <a:blip r:embed="rId9">
            <a:alphaModFix/>
          </a:blip>
          <a:srcRect t="-22319" b="-13772"/>
          <a:stretch/>
        </p:blipFill>
        <p:spPr>
          <a:xfrm>
            <a:off x="4624091" y="2630974"/>
            <a:ext cx="2107500" cy="1505700"/>
          </a:xfrm>
          <a:prstGeom prst="roundRect">
            <a:avLst>
              <a:gd name="adj" fmla="val 6731"/>
            </a:avLst>
          </a:prstGeom>
          <a:noFill/>
          <a:ln>
            <a:noFill/>
          </a:ln>
        </p:spPr>
      </p:pic>
      <p:pic>
        <p:nvPicPr>
          <p:cNvPr id="944" name="Google Shape;944;p46" title="visibles-800x360.png"/>
          <p:cNvPicPr preferRelativeResize="0">
            <a:picLocks noGrp="1"/>
          </p:cNvPicPr>
          <p:nvPr>
            <p:ph type="pic" idx="9"/>
          </p:nvPr>
        </p:nvPicPr>
        <p:blipFill rotWithShape="1">
          <a:blip r:embed="rId10">
            <a:alphaModFix/>
          </a:blip>
          <a:srcRect l="-310" t="-26623" r="310" b="-32132"/>
          <a:stretch/>
        </p:blipFill>
        <p:spPr>
          <a:xfrm>
            <a:off x="6835391" y="2630974"/>
            <a:ext cx="2107500" cy="1505700"/>
          </a:xfrm>
          <a:prstGeom prst="roundRect">
            <a:avLst>
              <a:gd name="adj" fmla="val 6731"/>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48"/>
        <p:cNvGrpSpPr/>
        <p:nvPr/>
      </p:nvGrpSpPr>
      <p:grpSpPr>
        <a:xfrm>
          <a:off x="0" y="0"/>
          <a:ext cx="0" cy="0"/>
          <a:chOff x="0" y="0"/>
          <a:chExt cx="0" cy="0"/>
        </a:xfrm>
      </p:grpSpPr>
      <p:pic>
        <p:nvPicPr>
          <p:cNvPr id="949" name="Google Shape;949;p47" title="Classe de maître 2024.jpg"/>
          <p:cNvPicPr preferRelativeResize="0">
            <a:picLocks noGrp="1"/>
          </p:cNvPicPr>
          <p:nvPr>
            <p:ph type="pic" idx="2"/>
          </p:nvPr>
        </p:nvPicPr>
        <p:blipFill rotWithShape="1">
          <a:blip r:embed="rId3">
            <a:alphaModFix/>
          </a:blip>
          <a:srcRect t="18586" b="18579"/>
          <a:stretch/>
        </p:blipFill>
        <p:spPr>
          <a:xfrm>
            <a:off x="3371255" y="190500"/>
            <a:ext cx="5571600" cy="2336700"/>
          </a:xfrm>
          <a:prstGeom prst="roundRect">
            <a:avLst>
              <a:gd name="adj" fmla="val 4412"/>
            </a:avLst>
          </a:prstGeom>
          <a:noFill/>
          <a:ln>
            <a:noFill/>
          </a:ln>
        </p:spPr>
      </p:pic>
      <p:pic>
        <p:nvPicPr>
          <p:cNvPr id="950" name="Google Shape;950;p47" title="Visite d'étudiants de l'institut du Nouveau Monde.JPEG"/>
          <p:cNvPicPr preferRelativeResize="0">
            <a:picLocks noGrp="1"/>
          </p:cNvPicPr>
          <p:nvPr>
            <p:ph type="pic" idx="3"/>
          </p:nvPr>
        </p:nvPicPr>
        <p:blipFill rotWithShape="1">
          <a:blip r:embed="rId4">
            <a:alphaModFix/>
          </a:blip>
          <a:srcRect l="6124" r="6133"/>
          <a:stretch/>
        </p:blipFill>
        <p:spPr>
          <a:xfrm>
            <a:off x="3371255" y="2618780"/>
            <a:ext cx="2732700" cy="2335800"/>
          </a:xfrm>
          <a:prstGeom prst="roundRect">
            <a:avLst>
              <a:gd name="adj" fmla="val 4412"/>
            </a:avLst>
          </a:prstGeom>
          <a:noFill/>
          <a:ln>
            <a:noFill/>
          </a:ln>
        </p:spPr>
      </p:pic>
      <p:pic>
        <p:nvPicPr>
          <p:cNvPr id="951" name="Google Shape;951;p47" title="udm.JPG"/>
          <p:cNvPicPr preferRelativeResize="0">
            <a:picLocks noGrp="1"/>
          </p:cNvPicPr>
          <p:nvPr>
            <p:ph type="pic" idx="4"/>
          </p:nvPr>
        </p:nvPicPr>
        <p:blipFill rotWithShape="1">
          <a:blip r:embed="rId5">
            <a:alphaModFix/>
          </a:blip>
          <a:srcRect l="5876" r="5885"/>
          <a:stretch/>
        </p:blipFill>
        <p:spPr>
          <a:xfrm>
            <a:off x="6210905" y="2618780"/>
            <a:ext cx="2732700" cy="2335800"/>
          </a:xfrm>
          <a:prstGeom prst="roundRect">
            <a:avLst>
              <a:gd name="adj" fmla="val 4412"/>
            </a:avLst>
          </a:prstGeom>
          <a:noFill/>
          <a:ln>
            <a:noFill/>
          </a:ln>
        </p:spPr>
      </p:pic>
      <p:sp>
        <p:nvSpPr>
          <p:cNvPr id="952" name="Google Shape;952;p47"/>
          <p:cNvSpPr txBox="1"/>
          <p:nvPr/>
        </p:nvSpPr>
        <p:spPr>
          <a:xfrm>
            <a:off x="190491" y="1571262"/>
            <a:ext cx="2862000" cy="3501738"/>
          </a:xfrm>
          <a:prstGeom prst="rect">
            <a:avLst/>
          </a:prstGeom>
          <a:noFill/>
          <a:ln>
            <a:noFill/>
          </a:ln>
        </p:spPr>
        <p:txBody>
          <a:bodyPr spcFirstLastPara="1" wrap="square" lIns="0" tIns="17150" rIns="34300" bIns="17150" anchor="t" anchorCtr="0">
            <a:spAutoFit/>
          </a:bodyPr>
          <a:lstStyle/>
          <a:p>
            <a:pPr marL="0" lvl="0" indent="0" algn="l" rtl="0">
              <a:lnSpc>
                <a:spcPct val="110000"/>
              </a:lnSpc>
              <a:spcBef>
                <a:spcPts val="300"/>
              </a:spcBef>
              <a:spcAft>
                <a:spcPts val="0"/>
              </a:spcAft>
              <a:buNone/>
            </a:pPr>
            <a:r>
              <a:rPr lang="fr-CA" sz="1100" dirty="0">
                <a:solidFill>
                  <a:schemeClr val="dk1"/>
                </a:solidFill>
                <a:latin typeface="+mn-lt"/>
                <a:ea typeface="Radio Canada"/>
                <a:cs typeface="Radio Canada"/>
                <a:sym typeface="Radio Canada"/>
              </a:rPr>
              <a:t>L’une des façons d’assurer la création de contenu authentique est d’ouvrir la porte à des talents issus des groupes sous-représentés.</a:t>
            </a:r>
            <a:endParaRPr sz="1100" dirty="0">
              <a:solidFill>
                <a:schemeClr val="dk1"/>
              </a:solidFill>
              <a:latin typeface="+mn-lt"/>
              <a:ea typeface="Radio Canada"/>
              <a:cs typeface="Radio Canada"/>
              <a:sym typeface="Radio Canada"/>
            </a:endParaRPr>
          </a:p>
          <a:p>
            <a:pPr marL="0" lvl="0" indent="0" algn="l" rtl="0">
              <a:lnSpc>
                <a:spcPct val="110000"/>
              </a:lnSpc>
              <a:spcBef>
                <a:spcPts val="0"/>
              </a:spcBef>
              <a:spcAft>
                <a:spcPts val="0"/>
              </a:spcAft>
              <a:buNone/>
            </a:pPr>
            <a:endParaRPr sz="1100" dirty="0">
              <a:solidFill>
                <a:schemeClr val="dk1"/>
              </a:solidFill>
              <a:latin typeface="+mn-lt"/>
              <a:ea typeface="Radio Canada"/>
              <a:cs typeface="Radio Canada"/>
              <a:sym typeface="Radio Canada"/>
            </a:endParaRPr>
          </a:p>
          <a:p>
            <a:pPr marL="0" lvl="0" indent="0" algn="l" rtl="0">
              <a:lnSpc>
                <a:spcPct val="110000"/>
              </a:lnSpc>
              <a:spcBef>
                <a:spcPts val="300"/>
              </a:spcBef>
              <a:spcAft>
                <a:spcPts val="0"/>
              </a:spcAft>
              <a:buNone/>
            </a:pPr>
            <a:r>
              <a:rPr lang="fr-CA" sz="1100" dirty="0">
                <a:solidFill>
                  <a:schemeClr val="dk1"/>
                </a:solidFill>
                <a:latin typeface="+mn-lt"/>
                <a:ea typeface="Radio Canada"/>
                <a:cs typeface="Radio Canada"/>
                <a:sym typeface="Radio Canada"/>
              </a:rPr>
              <a:t>Sachant que l’accès à des rôles en création audiovisuelle est parfois semé d'obstacles, Radio-Canada a pour objectif de partager ses connaissances et de participer au développement de l’expertise des aspirants et nouveaux créateurs.</a:t>
            </a:r>
            <a:endParaRPr sz="1100" dirty="0">
              <a:solidFill>
                <a:schemeClr val="dk1"/>
              </a:solidFill>
              <a:latin typeface="+mn-lt"/>
              <a:ea typeface="Radio Canada"/>
              <a:cs typeface="Radio Canada"/>
              <a:sym typeface="Radio Canada"/>
            </a:endParaRPr>
          </a:p>
          <a:p>
            <a:pPr marL="0" lvl="0" indent="0" algn="l" rtl="0">
              <a:lnSpc>
                <a:spcPct val="110000"/>
              </a:lnSpc>
              <a:spcBef>
                <a:spcPts val="0"/>
              </a:spcBef>
              <a:spcAft>
                <a:spcPts val="0"/>
              </a:spcAft>
              <a:buNone/>
            </a:pPr>
            <a:endParaRPr sz="1100" dirty="0">
              <a:solidFill>
                <a:schemeClr val="dk1"/>
              </a:solidFill>
              <a:latin typeface="+mn-lt"/>
              <a:ea typeface="Radio Canada"/>
              <a:cs typeface="Radio Canada"/>
              <a:sym typeface="Radio Canada"/>
            </a:endParaRPr>
          </a:p>
          <a:p>
            <a:pPr marL="0" lvl="0" indent="0" algn="l" rtl="0">
              <a:lnSpc>
                <a:spcPct val="110000"/>
              </a:lnSpc>
              <a:spcBef>
                <a:spcPts val="300"/>
              </a:spcBef>
              <a:spcAft>
                <a:spcPts val="0"/>
              </a:spcAft>
              <a:buNone/>
            </a:pPr>
            <a:r>
              <a:rPr lang="fr-CA" sz="1100" dirty="0">
                <a:solidFill>
                  <a:schemeClr val="dk1"/>
                </a:solidFill>
                <a:latin typeface="+mn-lt"/>
                <a:ea typeface="Radio Canada"/>
                <a:cs typeface="Radio Canada"/>
                <a:sym typeface="Radio Canada"/>
              </a:rPr>
              <a:t>Nous avons mis en place des programmes de stages et de jumelages auprès des producteurs, mais aussi des programmes de stages avec des institutions telles que l’Université de Montréal, l’Institut du Nouveau Monde et la SARTEC.</a:t>
            </a:r>
            <a:endParaRPr sz="1100" dirty="0">
              <a:solidFill>
                <a:schemeClr val="dk1"/>
              </a:solidFill>
              <a:latin typeface="+mn-lt"/>
              <a:ea typeface="Radio Canada"/>
              <a:cs typeface="Radio Canada"/>
              <a:sym typeface="Radio Canada"/>
            </a:endParaRPr>
          </a:p>
        </p:txBody>
      </p:sp>
      <p:sp>
        <p:nvSpPr>
          <p:cNvPr id="953" name="Google Shape;953;p47"/>
          <p:cNvSpPr txBox="1"/>
          <p:nvPr/>
        </p:nvSpPr>
        <p:spPr>
          <a:xfrm>
            <a:off x="190650" y="1011200"/>
            <a:ext cx="2259300" cy="394800"/>
          </a:xfrm>
          <a:prstGeom prst="rect">
            <a:avLst/>
          </a:prstGeom>
          <a:noFill/>
          <a:ln>
            <a:noFill/>
          </a:ln>
        </p:spPr>
        <p:txBody>
          <a:bodyPr spcFirstLastPara="1" wrap="square" lIns="0" tIns="17150" rIns="34300" bIns="17150" anchor="ctr" anchorCtr="0">
            <a:noAutofit/>
          </a:bodyPr>
          <a:lstStyle/>
          <a:p>
            <a:pPr marL="0" lvl="0" indent="0" algn="l" rtl="0">
              <a:lnSpc>
                <a:spcPct val="90000"/>
              </a:lnSpc>
              <a:spcBef>
                <a:spcPts val="0"/>
              </a:spcBef>
              <a:spcAft>
                <a:spcPts val="0"/>
              </a:spcAft>
              <a:buNone/>
            </a:pPr>
            <a:r>
              <a:rPr lang="fr-CA" sz="1300" dirty="0">
                <a:solidFill>
                  <a:srgbClr val="757575"/>
                </a:solidFill>
                <a:latin typeface="+mj-lt"/>
                <a:ea typeface="Radio Canada Big"/>
                <a:cs typeface="Radio Canada Big"/>
                <a:sym typeface="Radio Canada Big"/>
              </a:rPr>
              <a:t>Contenus authentiques</a:t>
            </a:r>
            <a:br>
              <a:rPr lang="fr-CA" sz="1300" dirty="0">
                <a:latin typeface="+mj-lt"/>
                <a:ea typeface="Radio Canada Big"/>
                <a:cs typeface="Radio Canada Big"/>
                <a:sym typeface="Radio Canada Big"/>
              </a:rPr>
            </a:br>
            <a:r>
              <a:rPr lang="fr-CA" sz="1300" dirty="0">
                <a:latin typeface="+mj-lt"/>
                <a:ea typeface="Radio Canada Big"/>
                <a:cs typeface="Radio Canada Big"/>
                <a:sym typeface="Radio Canada Big"/>
              </a:rPr>
              <a:t>Développement professionnel</a:t>
            </a:r>
            <a:endParaRPr sz="1300" dirty="0">
              <a:latin typeface="+mj-lt"/>
              <a:ea typeface="Radio Canada Big"/>
              <a:cs typeface="Radio Canada Big"/>
              <a:sym typeface="Radio Canada Big"/>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957"/>
        <p:cNvGrpSpPr/>
        <p:nvPr/>
      </p:nvGrpSpPr>
      <p:grpSpPr>
        <a:xfrm>
          <a:off x="0" y="0"/>
          <a:ext cx="0" cy="0"/>
          <a:chOff x="0" y="0"/>
          <a:chExt cx="0" cy="0"/>
        </a:xfrm>
      </p:grpSpPr>
      <p:sp>
        <p:nvSpPr>
          <p:cNvPr id="958" name="Google Shape;958;p48"/>
          <p:cNvSpPr/>
          <p:nvPr/>
        </p:nvSpPr>
        <p:spPr>
          <a:xfrm>
            <a:off x="2414655" y="1403400"/>
            <a:ext cx="2102100" cy="2336700"/>
          </a:xfrm>
          <a:prstGeom prst="roundRect">
            <a:avLst>
              <a:gd name="adj" fmla="val 5004"/>
            </a:avLst>
          </a:prstGeom>
          <a:solidFill>
            <a:srgbClr val="EE0000"/>
          </a:solidFill>
          <a:ln>
            <a:noFill/>
          </a:ln>
        </p:spPr>
        <p:txBody>
          <a:bodyPr spcFirstLastPara="1" wrap="square" lIns="34300" tIns="17150" rIns="34300" bIns="17150" anchor="t" anchorCtr="0">
            <a:noAutofit/>
          </a:bodyPr>
          <a:lstStyle/>
          <a:p>
            <a:pPr marL="88900" marR="0" lvl="0" indent="-63500" algn="ctr" rtl="0">
              <a:lnSpc>
                <a:spcPct val="90000"/>
              </a:lnSpc>
              <a:spcBef>
                <a:spcPts val="0"/>
              </a:spcBef>
              <a:spcAft>
                <a:spcPts val="0"/>
              </a:spcAft>
              <a:buClr>
                <a:srgbClr val="000000"/>
              </a:buClr>
              <a:buSzPts val="400"/>
              <a:buFont typeface="Arial"/>
              <a:buNone/>
            </a:pPr>
            <a:endParaRPr sz="400" b="0" i="0" u="none" strike="noStrike" cap="none">
              <a:solidFill>
                <a:schemeClr val="dk1"/>
              </a:solidFill>
              <a:latin typeface="Helvetica Neue"/>
              <a:ea typeface="Helvetica Neue"/>
              <a:cs typeface="Helvetica Neue"/>
              <a:sym typeface="Helvetica Neue"/>
            </a:endParaRPr>
          </a:p>
        </p:txBody>
      </p:sp>
      <p:grpSp>
        <p:nvGrpSpPr>
          <p:cNvPr id="959" name="Google Shape;959;p48"/>
          <p:cNvGrpSpPr/>
          <p:nvPr/>
        </p:nvGrpSpPr>
        <p:grpSpPr>
          <a:xfrm>
            <a:off x="2560308" y="1580115"/>
            <a:ext cx="302800" cy="302276"/>
            <a:chOff x="1190625" y="238125"/>
            <a:chExt cx="5238750" cy="5238750"/>
          </a:xfrm>
        </p:grpSpPr>
        <p:sp>
          <p:nvSpPr>
            <p:cNvPr id="960" name="Google Shape;960;p48"/>
            <p:cNvSpPr/>
            <p:nvPr/>
          </p:nvSpPr>
          <p:spPr>
            <a:xfrm>
              <a:off x="2873550" y="1921050"/>
              <a:ext cx="1872900" cy="1872900"/>
            </a:xfrm>
            <a:custGeom>
              <a:avLst/>
              <a:gdLst/>
              <a:ahLst/>
              <a:cxnLst/>
              <a:rect l="l" t="t" r="r" b="b"/>
              <a:pathLst>
                <a:path w="74916" h="74916" extrusionOk="0">
                  <a:moveTo>
                    <a:pt x="35493" y="1"/>
                  </a:moveTo>
                  <a:lnTo>
                    <a:pt x="33660" y="263"/>
                  </a:lnTo>
                  <a:lnTo>
                    <a:pt x="31695" y="394"/>
                  </a:lnTo>
                  <a:lnTo>
                    <a:pt x="29862" y="787"/>
                  </a:lnTo>
                  <a:lnTo>
                    <a:pt x="28159" y="1180"/>
                  </a:lnTo>
                  <a:lnTo>
                    <a:pt x="26326" y="1704"/>
                  </a:lnTo>
                  <a:lnTo>
                    <a:pt x="24623" y="2227"/>
                  </a:lnTo>
                  <a:lnTo>
                    <a:pt x="22920" y="3013"/>
                  </a:lnTo>
                  <a:lnTo>
                    <a:pt x="21218" y="3668"/>
                  </a:lnTo>
                  <a:lnTo>
                    <a:pt x="19646" y="4585"/>
                  </a:lnTo>
                  <a:lnTo>
                    <a:pt x="18075" y="5371"/>
                  </a:lnTo>
                  <a:lnTo>
                    <a:pt x="16503" y="6418"/>
                  </a:lnTo>
                  <a:lnTo>
                    <a:pt x="15062" y="7466"/>
                  </a:lnTo>
                  <a:lnTo>
                    <a:pt x="13622" y="8514"/>
                  </a:lnTo>
                  <a:lnTo>
                    <a:pt x="12312" y="9693"/>
                  </a:lnTo>
                  <a:lnTo>
                    <a:pt x="11002" y="11002"/>
                  </a:lnTo>
                  <a:lnTo>
                    <a:pt x="9693" y="12312"/>
                  </a:lnTo>
                  <a:lnTo>
                    <a:pt x="8514" y="13622"/>
                  </a:lnTo>
                  <a:lnTo>
                    <a:pt x="7466" y="15062"/>
                  </a:lnTo>
                  <a:lnTo>
                    <a:pt x="6418" y="16503"/>
                  </a:lnTo>
                  <a:lnTo>
                    <a:pt x="5371" y="18075"/>
                  </a:lnTo>
                  <a:lnTo>
                    <a:pt x="4585" y="19646"/>
                  </a:lnTo>
                  <a:lnTo>
                    <a:pt x="3668" y="21218"/>
                  </a:lnTo>
                  <a:lnTo>
                    <a:pt x="3013" y="22920"/>
                  </a:lnTo>
                  <a:lnTo>
                    <a:pt x="2227" y="24623"/>
                  </a:lnTo>
                  <a:lnTo>
                    <a:pt x="1704" y="26326"/>
                  </a:lnTo>
                  <a:lnTo>
                    <a:pt x="1180" y="28159"/>
                  </a:lnTo>
                  <a:lnTo>
                    <a:pt x="787" y="29862"/>
                  </a:lnTo>
                  <a:lnTo>
                    <a:pt x="394" y="31695"/>
                  </a:lnTo>
                  <a:lnTo>
                    <a:pt x="263" y="33660"/>
                  </a:lnTo>
                  <a:lnTo>
                    <a:pt x="1" y="35493"/>
                  </a:lnTo>
                  <a:lnTo>
                    <a:pt x="1" y="37458"/>
                  </a:lnTo>
                  <a:lnTo>
                    <a:pt x="1" y="39423"/>
                  </a:lnTo>
                  <a:lnTo>
                    <a:pt x="263" y="41256"/>
                  </a:lnTo>
                  <a:lnTo>
                    <a:pt x="394" y="43221"/>
                  </a:lnTo>
                  <a:lnTo>
                    <a:pt x="787" y="45054"/>
                  </a:lnTo>
                  <a:lnTo>
                    <a:pt x="1180" y="46757"/>
                  </a:lnTo>
                  <a:lnTo>
                    <a:pt x="1704" y="48590"/>
                  </a:lnTo>
                  <a:lnTo>
                    <a:pt x="2227" y="50293"/>
                  </a:lnTo>
                  <a:lnTo>
                    <a:pt x="3013" y="51996"/>
                  </a:lnTo>
                  <a:lnTo>
                    <a:pt x="3668" y="53698"/>
                  </a:lnTo>
                  <a:lnTo>
                    <a:pt x="4585" y="55270"/>
                  </a:lnTo>
                  <a:lnTo>
                    <a:pt x="5371" y="56841"/>
                  </a:lnTo>
                  <a:lnTo>
                    <a:pt x="6418" y="58413"/>
                  </a:lnTo>
                  <a:lnTo>
                    <a:pt x="7466" y="59854"/>
                  </a:lnTo>
                  <a:lnTo>
                    <a:pt x="8514" y="61294"/>
                  </a:lnTo>
                  <a:lnTo>
                    <a:pt x="9693" y="62604"/>
                  </a:lnTo>
                  <a:lnTo>
                    <a:pt x="11002" y="63914"/>
                  </a:lnTo>
                  <a:lnTo>
                    <a:pt x="12312" y="65223"/>
                  </a:lnTo>
                  <a:lnTo>
                    <a:pt x="13622" y="66402"/>
                  </a:lnTo>
                  <a:lnTo>
                    <a:pt x="15062" y="67450"/>
                  </a:lnTo>
                  <a:lnTo>
                    <a:pt x="16503" y="68498"/>
                  </a:lnTo>
                  <a:lnTo>
                    <a:pt x="18075" y="69545"/>
                  </a:lnTo>
                  <a:lnTo>
                    <a:pt x="19646" y="70331"/>
                  </a:lnTo>
                  <a:lnTo>
                    <a:pt x="21218" y="71248"/>
                  </a:lnTo>
                  <a:lnTo>
                    <a:pt x="22920" y="71903"/>
                  </a:lnTo>
                  <a:lnTo>
                    <a:pt x="24623" y="72689"/>
                  </a:lnTo>
                  <a:lnTo>
                    <a:pt x="26326" y="73212"/>
                  </a:lnTo>
                  <a:lnTo>
                    <a:pt x="28159" y="73736"/>
                  </a:lnTo>
                  <a:lnTo>
                    <a:pt x="29862" y="74129"/>
                  </a:lnTo>
                  <a:lnTo>
                    <a:pt x="31695" y="74522"/>
                  </a:lnTo>
                  <a:lnTo>
                    <a:pt x="33660" y="74653"/>
                  </a:lnTo>
                  <a:lnTo>
                    <a:pt x="35493" y="74915"/>
                  </a:lnTo>
                  <a:lnTo>
                    <a:pt x="39423" y="74915"/>
                  </a:lnTo>
                  <a:lnTo>
                    <a:pt x="41256" y="74653"/>
                  </a:lnTo>
                  <a:lnTo>
                    <a:pt x="43221" y="74522"/>
                  </a:lnTo>
                  <a:lnTo>
                    <a:pt x="45054" y="74129"/>
                  </a:lnTo>
                  <a:lnTo>
                    <a:pt x="46757" y="73736"/>
                  </a:lnTo>
                  <a:lnTo>
                    <a:pt x="48590" y="73212"/>
                  </a:lnTo>
                  <a:lnTo>
                    <a:pt x="50293" y="72689"/>
                  </a:lnTo>
                  <a:lnTo>
                    <a:pt x="51996" y="71903"/>
                  </a:lnTo>
                  <a:lnTo>
                    <a:pt x="53698" y="71248"/>
                  </a:lnTo>
                  <a:lnTo>
                    <a:pt x="55270" y="70331"/>
                  </a:lnTo>
                  <a:lnTo>
                    <a:pt x="56841" y="69545"/>
                  </a:lnTo>
                  <a:lnTo>
                    <a:pt x="58413" y="68498"/>
                  </a:lnTo>
                  <a:lnTo>
                    <a:pt x="59854" y="67450"/>
                  </a:lnTo>
                  <a:lnTo>
                    <a:pt x="61294" y="66402"/>
                  </a:lnTo>
                  <a:lnTo>
                    <a:pt x="62604" y="65223"/>
                  </a:lnTo>
                  <a:lnTo>
                    <a:pt x="63914" y="63914"/>
                  </a:lnTo>
                  <a:lnTo>
                    <a:pt x="65223" y="62604"/>
                  </a:lnTo>
                  <a:lnTo>
                    <a:pt x="66402" y="61294"/>
                  </a:lnTo>
                  <a:lnTo>
                    <a:pt x="67450" y="59854"/>
                  </a:lnTo>
                  <a:lnTo>
                    <a:pt x="68498" y="58413"/>
                  </a:lnTo>
                  <a:lnTo>
                    <a:pt x="69414" y="56841"/>
                  </a:lnTo>
                  <a:lnTo>
                    <a:pt x="70331" y="55270"/>
                  </a:lnTo>
                  <a:lnTo>
                    <a:pt x="71248" y="53698"/>
                  </a:lnTo>
                  <a:lnTo>
                    <a:pt x="71903" y="51996"/>
                  </a:lnTo>
                  <a:lnTo>
                    <a:pt x="72689" y="50293"/>
                  </a:lnTo>
                  <a:lnTo>
                    <a:pt x="73212" y="48590"/>
                  </a:lnTo>
                  <a:lnTo>
                    <a:pt x="73736" y="46757"/>
                  </a:lnTo>
                  <a:lnTo>
                    <a:pt x="74129" y="45054"/>
                  </a:lnTo>
                  <a:lnTo>
                    <a:pt x="74522" y="43221"/>
                  </a:lnTo>
                  <a:lnTo>
                    <a:pt x="74653" y="41256"/>
                  </a:lnTo>
                  <a:lnTo>
                    <a:pt x="74784" y="39423"/>
                  </a:lnTo>
                  <a:lnTo>
                    <a:pt x="74915" y="37458"/>
                  </a:lnTo>
                  <a:lnTo>
                    <a:pt x="74784" y="35493"/>
                  </a:lnTo>
                  <a:lnTo>
                    <a:pt x="74653" y="33660"/>
                  </a:lnTo>
                  <a:lnTo>
                    <a:pt x="74522" y="31695"/>
                  </a:lnTo>
                  <a:lnTo>
                    <a:pt x="74129" y="29862"/>
                  </a:lnTo>
                  <a:lnTo>
                    <a:pt x="73736" y="28159"/>
                  </a:lnTo>
                  <a:lnTo>
                    <a:pt x="73212" y="26326"/>
                  </a:lnTo>
                  <a:lnTo>
                    <a:pt x="72689" y="24623"/>
                  </a:lnTo>
                  <a:lnTo>
                    <a:pt x="71903" y="22920"/>
                  </a:lnTo>
                  <a:lnTo>
                    <a:pt x="71248" y="21218"/>
                  </a:lnTo>
                  <a:lnTo>
                    <a:pt x="70331" y="19646"/>
                  </a:lnTo>
                  <a:lnTo>
                    <a:pt x="69414" y="18075"/>
                  </a:lnTo>
                  <a:lnTo>
                    <a:pt x="68498" y="16503"/>
                  </a:lnTo>
                  <a:lnTo>
                    <a:pt x="67450" y="15062"/>
                  </a:lnTo>
                  <a:lnTo>
                    <a:pt x="66402" y="13622"/>
                  </a:lnTo>
                  <a:lnTo>
                    <a:pt x="65223" y="12312"/>
                  </a:lnTo>
                  <a:lnTo>
                    <a:pt x="63914" y="11002"/>
                  </a:lnTo>
                  <a:lnTo>
                    <a:pt x="62604" y="9693"/>
                  </a:lnTo>
                  <a:lnTo>
                    <a:pt x="61294" y="8514"/>
                  </a:lnTo>
                  <a:lnTo>
                    <a:pt x="59854" y="7466"/>
                  </a:lnTo>
                  <a:lnTo>
                    <a:pt x="58413" y="6418"/>
                  </a:lnTo>
                  <a:lnTo>
                    <a:pt x="56841" y="5371"/>
                  </a:lnTo>
                  <a:lnTo>
                    <a:pt x="55270" y="4585"/>
                  </a:lnTo>
                  <a:lnTo>
                    <a:pt x="53698" y="3668"/>
                  </a:lnTo>
                  <a:lnTo>
                    <a:pt x="51996" y="3013"/>
                  </a:lnTo>
                  <a:lnTo>
                    <a:pt x="50293" y="2227"/>
                  </a:lnTo>
                  <a:lnTo>
                    <a:pt x="48590" y="1704"/>
                  </a:lnTo>
                  <a:lnTo>
                    <a:pt x="46757" y="1180"/>
                  </a:lnTo>
                  <a:lnTo>
                    <a:pt x="45054" y="787"/>
                  </a:lnTo>
                  <a:lnTo>
                    <a:pt x="43221" y="394"/>
                  </a:lnTo>
                  <a:lnTo>
                    <a:pt x="41256" y="263"/>
                  </a:lnTo>
                  <a:lnTo>
                    <a:pt x="39423"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61" name="Google Shape;961;p48"/>
            <p:cNvSpPr/>
            <p:nvPr/>
          </p:nvSpPr>
          <p:spPr>
            <a:xfrm>
              <a:off x="3810000" y="2857500"/>
              <a:ext cx="0" cy="0"/>
            </a:xfrm>
            <a:custGeom>
              <a:avLst/>
              <a:gdLst/>
              <a:ahLst/>
              <a:cxnLst/>
              <a:rect l="l" t="t" r="r" b="b"/>
              <a:pathLst>
                <a:path extrusionOk="0">
                  <a:moveTo>
                    <a:pt x="0" y="0"/>
                  </a:moveTo>
                  <a:lnTo>
                    <a:pt x="0" y="0"/>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62" name="Google Shape;962;p48"/>
            <p:cNvSpPr/>
            <p:nvPr/>
          </p:nvSpPr>
          <p:spPr>
            <a:xfrm>
              <a:off x="3810000" y="2857500"/>
              <a:ext cx="0" cy="0"/>
            </a:xfrm>
            <a:custGeom>
              <a:avLst/>
              <a:gdLst/>
              <a:ahLst/>
              <a:cxnLst/>
              <a:rect l="l" t="t" r="r" b="b"/>
              <a:pathLst>
                <a:path fill="none" extrusionOk="0">
                  <a:moveTo>
                    <a:pt x="0" y="0"/>
                  </a:moveTo>
                  <a:lnTo>
                    <a:pt x="0" y="0"/>
                  </a:lnTo>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63" name="Google Shape;963;p48"/>
            <p:cNvSpPr/>
            <p:nvPr/>
          </p:nvSpPr>
          <p:spPr>
            <a:xfrm>
              <a:off x="1793075" y="1921050"/>
              <a:ext cx="936450" cy="1872900"/>
            </a:xfrm>
            <a:custGeom>
              <a:avLst/>
              <a:gdLst/>
              <a:ahLst/>
              <a:cxnLst/>
              <a:rect l="l" t="t" r="r" b="b"/>
              <a:pathLst>
                <a:path w="37458" h="74916" extrusionOk="0">
                  <a:moveTo>
                    <a:pt x="35493" y="1"/>
                  </a:moveTo>
                  <a:lnTo>
                    <a:pt x="33659" y="132"/>
                  </a:lnTo>
                  <a:lnTo>
                    <a:pt x="31695" y="394"/>
                  </a:lnTo>
                  <a:lnTo>
                    <a:pt x="29861" y="787"/>
                  </a:lnTo>
                  <a:lnTo>
                    <a:pt x="28028" y="1180"/>
                  </a:lnTo>
                  <a:lnTo>
                    <a:pt x="26325" y="1704"/>
                  </a:lnTo>
                  <a:lnTo>
                    <a:pt x="24622" y="2227"/>
                  </a:lnTo>
                  <a:lnTo>
                    <a:pt x="22920" y="2882"/>
                  </a:lnTo>
                  <a:lnTo>
                    <a:pt x="21217" y="3668"/>
                  </a:lnTo>
                  <a:lnTo>
                    <a:pt x="19646" y="4585"/>
                  </a:lnTo>
                  <a:lnTo>
                    <a:pt x="18074" y="5371"/>
                  </a:lnTo>
                  <a:lnTo>
                    <a:pt x="16502" y="6418"/>
                  </a:lnTo>
                  <a:lnTo>
                    <a:pt x="15062" y="7466"/>
                  </a:lnTo>
                  <a:lnTo>
                    <a:pt x="13621" y="8514"/>
                  </a:lnTo>
                  <a:lnTo>
                    <a:pt x="12311" y="9693"/>
                  </a:lnTo>
                  <a:lnTo>
                    <a:pt x="11002" y="11002"/>
                  </a:lnTo>
                  <a:lnTo>
                    <a:pt x="9692" y="12312"/>
                  </a:lnTo>
                  <a:lnTo>
                    <a:pt x="8513" y="13622"/>
                  </a:lnTo>
                  <a:lnTo>
                    <a:pt x="7465" y="15062"/>
                  </a:lnTo>
                  <a:lnTo>
                    <a:pt x="6418" y="16503"/>
                  </a:lnTo>
                  <a:lnTo>
                    <a:pt x="5370" y="18075"/>
                  </a:lnTo>
                  <a:lnTo>
                    <a:pt x="4453" y="19646"/>
                  </a:lnTo>
                  <a:lnTo>
                    <a:pt x="3667" y="21218"/>
                  </a:lnTo>
                  <a:lnTo>
                    <a:pt x="2882" y="22920"/>
                  </a:lnTo>
                  <a:lnTo>
                    <a:pt x="2227" y="24623"/>
                  </a:lnTo>
                  <a:lnTo>
                    <a:pt x="1703" y="26326"/>
                  </a:lnTo>
                  <a:lnTo>
                    <a:pt x="1179" y="28159"/>
                  </a:lnTo>
                  <a:lnTo>
                    <a:pt x="786" y="29862"/>
                  </a:lnTo>
                  <a:lnTo>
                    <a:pt x="393" y="31695"/>
                  </a:lnTo>
                  <a:lnTo>
                    <a:pt x="131" y="33660"/>
                  </a:lnTo>
                  <a:lnTo>
                    <a:pt x="0" y="35493"/>
                  </a:lnTo>
                  <a:lnTo>
                    <a:pt x="0" y="37458"/>
                  </a:lnTo>
                  <a:lnTo>
                    <a:pt x="0" y="39423"/>
                  </a:lnTo>
                  <a:lnTo>
                    <a:pt x="131" y="41256"/>
                  </a:lnTo>
                  <a:lnTo>
                    <a:pt x="393" y="43221"/>
                  </a:lnTo>
                  <a:lnTo>
                    <a:pt x="786" y="45054"/>
                  </a:lnTo>
                  <a:lnTo>
                    <a:pt x="1179" y="46757"/>
                  </a:lnTo>
                  <a:lnTo>
                    <a:pt x="1703" y="48590"/>
                  </a:lnTo>
                  <a:lnTo>
                    <a:pt x="2227" y="50293"/>
                  </a:lnTo>
                  <a:lnTo>
                    <a:pt x="2882" y="51996"/>
                  </a:lnTo>
                  <a:lnTo>
                    <a:pt x="3667" y="53698"/>
                  </a:lnTo>
                  <a:lnTo>
                    <a:pt x="4453" y="55270"/>
                  </a:lnTo>
                  <a:lnTo>
                    <a:pt x="5370" y="56841"/>
                  </a:lnTo>
                  <a:lnTo>
                    <a:pt x="6418" y="58413"/>
                  </a:lnTo>
                  <a:lnTo>
                    <a:pt x="7465" y="59854"/>
                  </a:lnTo>
                  <a:lnTo>
                    <a:pt x="8513" y="61294"/>
                  </a:lnTo>
                  <a:lnTo>
                    <a:pt x="9692" y="62604"/>
                  </a:lnTo>
                  <a:lnTo>
                    <a:pt x="11002" y="63914"/>
                  </a:lnTo>
                  <a:lnTo>
                    <a:pt x="12311" y="65223"/>
                  </a:lnTo>
                  <a:lnTo>
                    <a:pt x="13621" y="66402"/>
                  </a:lnTo>
                  <a:lnTo>
                    <a:pt x="15062" y="67450"/>
                  </a:lnTo>
                  <a:lnTo>
                    <a:pt x="16502" y="68498"/>
                  </a:lnTo>
                  <a:lnTo>
                    <a:pt x="18074" y="69414"/>
                  </a:lnTo>
                  <a:lnTo>
                    <a:pt x="19646" y="70331"/>
                  </a:lnTo>
                  <a:lnTo>
                    <a:pt x="21217" y="71248"/>
                  </a:lnTo>
                  <a:lnTo>
                    <a:pt x="22920" y="71903"/>
                  </a:lnTo>
                  <a:lnTo>
                    <a:pt x="24622" y="72689"/>
                  </a:lnTo>
                  <a:lnTo>
                    <a:pt x="26325" y="73212"/>
                  </a:lnTo>
                  <a:lnTo>
                    <a:pt x="28028" y="73736"/>
                  </a:lnTo>
                  <a:lnTo>
                    <a:pt x="29861" y="74129"/>
                  </a:lnTo>
                  <a:lnTo>
                    <a:pt x="31695" y="74522"/>
                  </a:lnTo>
                  <a:lnTo>
                    <a:pt x="33659" y="74653"/>
                  </a:lnTo>
                  <a:lnTo>
                    <a:pt x="35493" y="74784"/>
                  </a:lnTo>
                  <a:lnTo>
                    <a:pt x="37457" y="74915"/>
                  </a:lnTo>
                  <a:lnTo>
                    <a:pt x="37457"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64" name="Google Shape;964;p48"/>
            <p:cNvSpPr/>
            <p:nvPr/>
          </p:nvSpPr>
          <p:spPr>
            <a:xfrm>
              <a:off x="4890475" y="3937975"/>
              <a:ext cx="890625" cy="887350"/>
            </a:xfrm>
            <a:custGeom>
              <a:avLst/>
              <a:gdLst/>
              <a:ahLst/>
              <a:cxnLst/>
              <a:rect l="l" t="t" r="r" b="b"/>
              <a:pathLst>
                <a:path w="35625" h="35494" extrusionOk="0">
                  <a:moveTo>
                    <a:pt x="1" y="1"/>
                  </a:moveTo>
                  <a:lnTo>
                    <a:pt x="1" y="35493"/>
                  </a:lnTo>
                  <a:lnTo>
                    <a:pt x="1834" y="35493"/>
                  </a:lnTo>
                  <a:lnTo>
                    <a:pt x="3668" y="35362"/>
                  </a:lnTo>
                  <a:lnTo>
                    <a:pt x="5370" y="35100"/>
                  </a:lnTo>
                  <a:lnTo>
                    <a:pt x="7204" y="34838"/>
                  </a:lnTo>
                  <a:lnTo>
                    <a:pt x="8907" y="34445"/>
                  </a:lnTo>
                  <a:lnTo>
                    <a:pt x="10609" y="33922"/>
                  </a:lnTo>
                  <a:lnTo>
                    <a:pt x="12181" y="33398"/>
                  </a:lnTo>
                  <a:lnTo>
                    <a:pt x="13883" y="32743"/>
                  </a:lnTo>
                  <a:lnTo>
                    <a:pt x="15455" y="32088"/>
                  </a:lnTo>
                  <a:lnTo>
                    <a:pt x="16896" y="31302"/>
                  </a:lnTo>
                  <a:lnTo>
                    <a:pt x="18467" y="30385"/>
                  </a:lnTo>
                  <a:lnTo>
                    <a:pt x="19908" y="29469"/>
                  </a:lnTo>
                  <a:lnTo>
                    <a:pt x="21349" y="28552"/>
                  </a:lnTo>
                  <a:lnTo>
                    <a:pt x="22658" y="27373"/>
                  </a:lnTo>
                  <a:lnTo>
                    <a:pt x="23968" y="26325"/>
                  </a:lnTo>
                  <a:lnTo>
                    <a:pt x="25147" y="25147"/>
                  </a:lnTo>
                  <a:lnTo>
                    <a:pt x="26325" y="23968"/>
                  </a:lnTo>
                  <a:lnTo>
                    <a:pt x="27504" y="22658"/>
                  </a:lnTo>
                  <a:lnTo>
                    <a:pt x="28552" y="21349"/>
                  </a:lnTo>
                  <a:lnTo>
                    <a:pt x="29469" y="19908"/>
                  </a:lnTo>
                  <a:lnTo>
                    <a:pt x="30385" y="18467"/>
                  </a:lnTo>
                  <a:lnTo>
                    <a:pt x="31302" y="17027"/>
                  </a:lnTo>
                  <a:lnTo>
                    <a:pt x="32088" y="15455"/>
                  </a:lnTo>
                  <a:lnTo>
                    <a:pt x="32743" y="13883"/>
                  </a:lnTo>
                  <a:lnTo>
                    <a:pt x="33398" y="12181"/>
                  </a:lnTo>
                  <a:lnTo>
                    <a:pt x="33922" y="10609"/>
                  </a:lnTo>
                  <a:lnTo>
                    <a:pt x="34445" y="8907"/>
                  </a:lnTo>
                  <a:lnTo>
                    <a:pt x="34838" y="7204"/>
                  </a:lnTo>
                  <a:lnTo>
                    <a:pt x="35100" y="5501"/>
                  </a:lnTo>
                  <a:lnTo>
                    <a:pt x="35362" y="3668"/>
                  </a:lnTo>
                  <a:lnTo>
                    <a:pt x="35493" y="1834"/>
                  </a:lnTo>
                  <a:lnTo>
                    <a:pt x="35624"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65" name="Google Shape;965;p48"/>
            <p:cNvSpPr/>
            <p:nvPr/>
          </p:nvSpPr>
          <p:spPr>
            <a:xfrm>
              <a:off x="1838900" y="886400"/>
              <a:ext cx="890625" cy="890625"/>
            </a:xfrm>
            <a:custGeom>
              <a:avLst/>
              <a:gdLst/>
              <a:ahLst/>
              <a:cxnLst/>
              <a:rect l="l" t="t" r="r" b="b"/>
              <a:pathLst>
                <a:path w="35625" h="35625" extrusionOk="0">
                  <a:moveTo>
                    <a:pt x="35624" y="1"/>
                  </a:moveTo>
                  <a:lnTo>
                    <a:pt x="33791" y="132"/>
                  </a:lnTo>
                  <a:lnTo>
                    <a:pt x="31957" y="263"/>
                  </a:lnTo>
                  <a:lnTo>
                    <a:pt x="30124" y="525"/>
                  </a:lnTo>
                  <a:lnTo>
                    <a:pt x="28421" y="787"/>
                  </a:lnTo>
                  <a:lnTo>
                    <a:pt x="26718" y="1180"/>
                  </a:lnTo>
                  <a:lnTo>
                    <a:pt x="25016" y="1703"/>
                  </a:lnTo>
                  <a:lnTo>
                    <a:pt x="23313" y="2227"/>
                  </a:lnTo>
                  <a:lnTo>
                    <a:pt x="21742" y="2882"/>
                  </a:lnTo>
                  <a:lnTo>
                    <a:pt x="20170" y="3537"/>
                  </a:lnTo>
                  <a:lnTo>
                    <a:pt x="18598" y="4323"/>
                  </a:lnTo>
                  <a:lnTo>
                    <a:pt x="17158" y="5240"/>
                  </a:lnTo>
                  <a:lnTo>
                    <a:pt x="15717" y="6156"/>
                  </a:lnTo>
                  <a:lnTo>
                    <a:pt x="14276" y="7073"/>
                  </a:lnTo>
                  <a:lnTo>
                    <a:pt x="12967" y="8252"/>
                  </a:lnTo>
                  <a:lnTo>
                    <a:pt x="11657" y="9300"/>
                  </a:lnTo>
                  <a:lnTo>
                    <a:pt x="10478" y="10478"/>
                  </a:lnTo>
                  <a:lnTo>
                    <a:pt x="9300" y="11657"/>
                  </a:lnTo>
                  <a:lnTo>
                    <a:pt x="8121" y="12967"/>
                  </a:lnTo>
                  <a:lnTo>
                    <a:pt x="7073" y="14407"/>
                  </a:lnTo>
                  <a:lnTo>
                    <a:pt x="6156" y="15717"/>
                  </a:lnTo>
                  <a:lnTo>
                    <a:pt x="5109" y="17158"/>
                  </a:lnTo>
                  <a:lnTo>
                    <a:pt x="4323" y="18729"/>
                  </a:lnTo>
                  <a:lnTo>
                    <a:pt x="3537" y="20170"/>
                  </a:lnTo>
                  <a:lnTo>
                    <a:pt x="2882" y="21742"/>
                  </a:lnTo>
                  <a:lnTo>
                    <a:pt x="2227" y="23444"/>
                  </a:lnTo>
                  <a:lnTo>
                    <a:pt x="1572" y="25016"/>
                  </a:lnTo>
                  <a:lnTo>
                    <a:pt x="1180" y="26718"/>
                  </a:lnTo>
                  <a:lnTo>
                    <a:pt x="787" y="28421"/>
                  </a:lnTo>
                  <a:lnTo>
                    <a:pt x="394" y="30255"/>
                  </a:lnTo>
                  <a:lnTo>
                    <a:pt x="263" y="31957"/>
                  </a:lnTo>
                  <a:lnTo>
                    <a:pt x="132" y="33791"/>
                  </a:lnTo>
                  <a:lnTo>
                    <a:pt x="1" y="35624"/>
                  </a:lnTo>
                  <a:lnTo>
                    <a:pt x="35624" y="35624"/>
                  </a:lnTo>
                  <a:lnTo>
                    <a:pt x="35624"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66" name="Google Shape;966;p48"/>
            <p:cNvSpPr/>
            <p:nvPr/>
          </p:nvSpPr>
          <p:spPr>
            <a:xfrm>
              <a:off x="1838900" y="886400"/>
              <a:ext cx="890625" cy="890625"/>
            </a:xfrm>
            <a:custGeom>
              <a:avLst/>
              <a:gdLst/>
              <a:ahLst/>
              <a:cxnLst/>
              <a:rect l="l" t="t" r="r" b="b"/>
              <a:pathLst>
                <a:path w="35625" h="35625" fill="none" extrusionOk="0">
                  <a:moveTo>
                    <a:pt x="35624" y="1"/>
                  </a:moveTo>
                  <a:lnTo>
                    <a:pt x="35624" y="35624"/>
                  </a:lnTo>
                  <a:lnTo>
                    <a:pt x="1" y="35624"/>
                  </a:lnTo>
                  <a:lnTo>
                    <a:pt x="1" y="35624"/>
                  </a:lnTo>
                  <a:lnTo>
                    <a:pt x="132" y="33791"/>
                  </a:lnTo>
                  <a:lnTo>
                    <a:pt x="263" y="31957"/>
                  </a:lnTo>
                  <a:lnTo>
                    <a:pt x="394" y="30255"/>
                  </a:lnTo>
                  <a:lnTo>
                    <a:pt x="787" y="28421"/>
                  </a:lnTo>
                  <a:lnTo>
                    <a:pt x="1180" y="26718"/>
                  </a:lnTo>
                  <a:lnTo>
                    <a:pt x="1572" y="25016"/>
                  </a:lnTo>
                  <a:lnTo>
                    <a:pt x="2227" y="23444"/>
                  </a:lnTo>
                  <a:lnTo>
                    <a:pt x="2882" y="21742"/>
                  </a:lnTo>
                  <a:lnTo>
                    <a:pt x="3537" y="20170"/>
                  </a:lnTo>
                  <a:lnTo>
                    <a:pt x="4323" y="18729"/>
                  </a:lnTo>
                  <a:lnTo>
                    <a:pt x="5109" y="17158"/>
                  </a:lnTo>
                  <a:lnTo>
                    <a:pt x="6156" y="15717"/>
                  </a:lnTo>
                  <a:lnTo>
                    <a:pt x="7073" y="14407"/>
                  </a:lnTo>
                  <a:lnTo>
                    <a:pt x="8121" y="12967"/>
                  </a:lnTo>
                  <a:lnTo>
                    <a:pt x="9300" y="11657"/>
                  </a:lnTo>
                  <a:lnTo>
                    <a:pt x="10478" y="10478"/>
                  </a:lnTo>
                  <a:lnTo>
                    <a:pt x="11657" y="9300"/>
                  </a:lnTo>
                  <a:lnTo>
                    <a:pt x="12967" y="8252"/>
                  </a:lnTo>
                  <a:lnTo>
                    <a:pt x="14276" y="7073"/>
                  </a:lnTo>
                  <a:lnTo>
                    <a:pt x="15717" y="6156"/>
                  </a:lnTo>
                  <a:lnTo>
                    <a:pt x="17158" y="5240"/>
                  </a:lnTo>
                  <a:lnTo>
                    <a:pt x="18598" y="4323"/>
                  </a:lnTo>
                  <a:lnTo>
                    <a:pt x="20170" y="3537"/>
                  </a:lnTo>
                  <a:lnTo>
                    <a:pt x="21742" y="2882"/>
                  </a:lnTo>
                  <a:lnTo>
                    <a:pt x="23313" y="2227"/>
                  </a:lnTo>
                  <a:lnTo>
                    <a:pt x="25016" y="1703"/>
                  </a:lnTo>
                  <a:lnTo>
                    <a:pt x="26718" y="1180"/>
                  </a:lnTo>
                  <a:lnTo>
                    <a:pt x="28421" y="787"/>
                  </a:lnTo>
                  <a:lnTo>
                    <a:pt x="30124" y="525"/>
                  </a:lnTo>
                  <a:lnTo>
                    <a:pt x="31957" y="263"/>
                  </a:lnTo>
                  <a:lnTo>
                    <a:pt x="33791" y="132"/>
                  </a:lnTo>
                  <a:lnTo>
                    <a:pt x="35624" y="1"/>
                  </a:lnTo>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67" name="Google Shape;967;p48"/>
            <p:cNvSpPr/>
            <p:nvPr/>
          </p:nvSpPr>
          <p:spPr>
            <a:xfrm>
              <a:off x="1838900" y="3937975"/>
              <a:ext cx="890625" cy="887350"/>
            </a:xfrm>
            <a:custGeom>
              <a:avLst/>
              <a:gdLst/>
              <a:ahLst/>
              <a:cxnLst/>
              <a:rect l="l" t="t" r="r" b="b"/>
              <a:pathLst>
                <a:path w="35625" h="35494" extrusionOk="0">
                  <a:moveTo>
                    <a:pt x="1" y="1"/>
                  </a:moveTo>
                  <a:lnTo>
                    <a:pt x="132" y="1834"/>
                  </a:lnTo>
                  <a:lnTo>
                    <a:pt x="263" y="3668"/>
                  </a:lnTo>
                  <a:lnTo>
                    <a:pt x="394" y="5501"/>
                  </a:lnTo>
                  <a:lnTo>
                    <a:pt x="787" y="7204"/>
                  </a:lnTo>
                  <a:lnTo>
                    <a:pt x="1180" y="8907"/>
                  </a:lnTo>
                  <a:lnTo>
                    <a:pt x="1572" y="10609"/>
                  </a:lnTo>
                  <a:lnTo>
                    <a:pt x="2227" y="12181"/>
                  </a:lnTo>
                  <a:lnTo>
                    <a:pt x="2882" y="13883"/>
                  </a:lnTo>
                  <a:lnTo>
                    <a:pt x="3537" y="15455"/>
                  </a:lnTo>
                  <a:lnTo>
                    <a:pt x="4323" y="17027"/>
                  </a:lnTo>
                  <a:lnTo>
                    <a:pt x="5240" y="18467"/>
                  </a:lnTo>
                  <a:lnTo>
                    <a:pt x="6156" y="19908"/>
                  </a:lnTo>
                  <a:lnTo>
                    <a:pt x="7073" y="21349"/>
                  </a:lnTo>
                  <a:lnTo>
                    <a:pt x="8121" y="22658"/>
                  </a:lnTo>
                  <a:lnTo>
                    <a:pt x="9300" y="23968"/>
                  </a:lnTo>
                  <a:lnTo>
                    <a:pt x="10478" y="25147"/>
                  </a:lnTo>
                  <a:lnTo>
                    <a:pt x="11657" y="26325"/>
                  </a:lnTo>
                  <a:lnTo>
                    <a:pt x="12967" y="27373"/>
                  </a:lnTo>
                  <a:lnTo>
                    <a:pt x="14276" y="28552"/>
                  </a:lnTo>
                  <a:lnTo>
                    <a:pt x="15717" y="29469"/>
                  </a:lnTo>
                  <a:lnTo>
                    <a:pt x="17158" y="30385"/>
                  </a:lnTo>
                  <a:lnTo>
                    <a:pt x="18598" y="31302"/>
                  </a:lnTo>
                  <a:lnTo>
                    <a:pt x="20170" y="32088"/>
                  </a:lnTo>
                  <a:lnTo>
                    <a:pt x="21742" y="32743"/>
                  </a:lnTo>
                  <a:lnTo>
                    <a:pt x="23313" y="33398"/>
                  </a:lnTo>
                  <a:lnTo>
                    <a:pt x="25016" y="33922"/>
                  </a:lnTo>
                  <a:lnTo>
                    <a:pt x="26718" y="34445"/>
                  </a:lnTo>
                  <a:lnTo>
                    <a:pt x="28421" y="34838"/>
                  </a:lnTo>
                  <a:lnTo>
                    <a:pt x="30124" y="35100"/>
                  </a:lnTo>
                  <a:lnTo>
                    <a:pt x="31957" y="35362"/>
                  </a:lnTo>
                  <a:lnTo>
                    <a:pt x="33791" y="35493"/>
                  </a:lnTo>
                  <a:lnTo>
                    <a:pt x="35624" y="35493"/>
                  </a:lnTo>
                  <a:lnTo>
                    <a:pt x="35624"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68" name="Google Shape;968;p48"/>
            <p:cNvSpPr/>
            <p:nvPr/>
          </p:nvSpPr>
          <p:spPr>
            <a:xfrm>
              <a:off x="5970975" y="2052025"/>
              <a:ext cx="458400" cy="1610950"/>
            </a:xfrm>
            <a:custGeom>
              <a:avLst/>
              <a:gdLst/>
              <a:ahLst/>
              <a:cxnLst/>
              <a:rect l="l" t="t" r="r" b="b"/>
              <a:pathLst>
                <a:path w="18336" h="64438" extrusionOk="0">
                  <a:moveTo>
                    <a:pt x="0" y="1"/>
                  </a:moveTo>
                  <a:lnTo>
                    <a:pt x="0" y="64437"/>
                  </a:lnTo>
                  <a:lnTo>
                    <a:pt x="2096" y="63128"/>
                  </a:lnTo>
                  <a:lnTo>
                    <a:pt x="3929" y="61687"/>
                  </a:lnTo>
                  <a:lnTo>
                    <a:pt x="5763" y="60115"/>
                  </a:lnTo>
                  <a:lnTo>
                    <a:pt x="7466" y="58544"/>
                  </a:lnTo>
                  <a:lnTo>
                    <a:pt x="9168" y="56841"/>
                  </a:lnTo>
                  <a:lnTo>
                    <a:pt x="10609" y="55008"/>
                  </a:lnTo>
                  <a:lnTo>
                    <a:pt x="12050" y="53043"/>
                  </a:lnTo>
                  <a:lnTo>
                    <a:pt x="13359" y="50948"/>
                  </a:lnTo>
                  <a:lnTo>
                    <a:pt x="14407" y="48852"/>
                  </a:lnTo>
                  <a:lnTo>
                    <a:pt x="15455" y="46626"/>
                  </a:lnTo>
                  <a:lnTo>
                    <a:pt x="16241" y="44399"/>
                  </a:lnTo>
                  <a:lnTo>
                    <a:pt x="17026" y="42042"/>
                  </a:lnTo>
                  <a:lnTo>
                    <a:pt x="17550" y="39684"/>
                  </a:lnTo>
                  <a:lnTo>
                    <a:pt x="17943" y="37196"/>
                  </a:lnTo>
                  <a:lnTo>
                    <a:pt x="18205" y="34707"/>
                  </a:lnTo>
                  <a:lnTo>
                    <a:pt x="18336" y="32219"/>
                  </a:lnTo>
                  <a:lnTo>
                    <a:pt x="18205" y="29731"/>
                  </a:lnTo>
                  <a:lnTo>
                    <a:pt x="17943" y="27111"/>
                  </a:lnTo>
                  <a:lnTo>
                    <a:pt x="17550" y="24754"/>
                  </a:lnTo>
                  <a:lnTo>
                    <a:pt x="17026" y="22396"/>
                  </a:lnTo>
                  <a:lnTo>
                    <a:pt x="16241" y="20039"/>
                  </a:lnTo>
                  <a:lnTo>
                    <a:pt x="15455" y="17681"/>
                  </a:lnTo>
                  <a:lnTo>
                    <a:pt x="14407" y="15586"/>
                  </a:lnTo>
                  <a:lnTo>
                    <a:pt x="13359" y="13490"/>
                  </a:lnTo>
                  <a:lnTo>
                    <a:pt x="12050" y="11395"/>
                  </a:lnTo>
                  <a:lnTo>
                    <a:pt x="10609" y="9430"/>
                  </a:lnTo>
                  <a:lnTo>
                    <a:pt x="9168" y="7597"/>
                  </a:lnTo>
                  <a:lnTo>
                    <a:pt x="7466" y="5894"/>
                  </a:lnTo>
                  <a:lnTo>
                    <a:pt x="5763" y="4323"/>
                  </a:lnTo>
                  <a:lnTo>
                    <a:pt x="3929" y="2751"/>
                  </a:lnTo>
                  <a:lnTo>
                    <a:pt x="2096" y="1310"/>
                  </a:lnTo>
                  <a:lnTo>
                    <a:pt x="0"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69" name="Google Shape;969;p48"/>
            <p:cNvSpPr/>
            <p:nvPr/>
          </p:nvSpPr>
          <p:spPr>
            <a:xfrm>
              <a:off x="3004525" y="238125"/>
              <a:ext cx="1610950" cy="458400"/>
            </a:xfrm>
            <a:custGeom>
              <a:avLst/>
              <a:gdLst/>
              <a:ahLst/>
              <a:cxnLst/>
              <a:rect l="l" t="t" r="r" b="b"/>
              <a:pathLst>
                <a:path w="64438" h="18336" extrusionOk="0">
                  <a:moveTo>
                    <a:pt x="32219" y="0"/>
                  </a:moveTo>
                  <a:lnTo>
                    <a:pt x="29731" y="131"/>
                  </a:lnTo>
                  <a:lnTo>
                    <a:pt x="27242" y="393"/>
                  </a:lnTo>
                  <a:lnTo>
                    <a:pt x="24754" y="786"/>
                  </a:lnTo>
                  <a:lnTo>
                    <a:pt x="22396" y="1310"/>
                  </a:lnTo>
                  <a:lnTo>
                    <a:pt x="20039" y="2096"/>
                  </a:lnTo>
                  <a:lnTo>
                    <a:pt x="17812" y="2881"/>
                  </a:lnTo>
                  <a:lnTo>
                    <a:pt x="15586" y="3929"/>
                  </a:lnTo>
                  <a:lnTo>
                    <a:pt x="13490" y="4977"/>
                  </a:lnTo>
                  <a:lnTo>
                    <a:pt x="11395" y="6287"/>
                  </a:lnTo>
                  <a:lnTo>
                    <a:pt x="9430" y="7727"/>
                  </a:lnTo>
                  <a:lnTo>
                    <a:pt x="7597" y="9168"/>
                  </a:lnTo>
                  <a:lnTo>
                    <a:pt x="5894" y="10870"/>
                  </a:lnTo>
                  <a:lnTo>
                    <a:pt x="4323" y="12573"/>
                  </a:lnTo>
                  <a:lnTo>
                    <a:pt x="2751" y="14407"/>
                  </a:lnTo>
                  <a:lnTo>
                    <a:pt x="1310" y="16240"/>
                  </a:lnTo>
                  <a:lnTo>
                    <a:pt x="1" y="18336"/>
                  </a:lnTo>
                  <a:lnTo>
                    <a:pt x="64437" y="18336"/>
                  </a:lnTo>
                  <a:lnTo>
                    <a:pt x="63128" y="16240"/>
                  </a:lnTo>
                  <a:lnTo>
                    <a:pt x="61687" y="14407"/>
                  </a:lnTo>
                  <a:lnTo>
                    <a:pt x="60115" y="12573"/>
                  </a:lnTo>
                  <a:lnTo>
                    <a:pt x="58544" y="10870"/>
                  </a:lnTo>
                  <a:lnTo>
                    <a:pt x="56841" y="9168"/>
                  </a:lnTo>
                  <a:lnTo>
                    <a:pt x="55008" y="7727"/>
                  </a:lnTo>
                  <a:lnTo>
                    <a:pt x="53043" y="6287"/>
                  </a:lnTo>
                  <a:lnTo>
                    <a:pt x="50948" y="4977"/>
                  </a:lnTo>
                  <a:lnTo>
                    <a:pt x="48852" y="3929"/>
                  </a:lnTo>
                  <a:lnTo>
                    <a:pt x="46757" y="2881"/>
                  </a:lnTo>
                  <a:lnTo>
                    <a:pt x="44399" y="2096"/>
                  </a:lnTo>
                  <a:lnTo>
                    <a:pt x="42042" y="1310"/>
                  </a:lnTo>
                  <a:lnTo>
                    <a:pt x="39684" y="786"/>
                  </a:lnTo>
                  <a:lnTo>
                    <a:pt x="37327" y="393"/>
                  </a:lnTo>
                  <a:lnTo>
                    <a:pt x="34707" y="131"/>
                  </a:lnTo>
                  <a:lnTo>
                    <a:pt x="32219" y="0"/>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70" name="Google Shape;970;p48"/>
            <p:cNvSpPr/>
            <p:nvPr/>
          </p:nvSpPr>
          <p:spPr>
            <a:xfrm>
              <a:off x="2994700" y="5018475"/>
              <a:ext cx="1607675" cy="458400"/>
            </a:xfrm>
            <a:custGeom>
              <a:avLst/>
              <a:gdLst/>
              <a:ahLst/>
              <a:cxnLst/>
              <a:rect l="l" t="t" r="r" b="b"/>
              <a:pathLst>
                <a:path w="64307" h="18336" extrusionOk="0">
                  <a:moveTo>
                    <a:pt x="1" y="0"/>
                  </a:moveTo>
                  <a:lnTo>
                    <a:pt x="1180" y="2096"/>
                  </a:lnTo>
                  <a:lnTo>
                    <a:pt x="2620" y="3929"/>
                  </a:lnTo>
                  <a:lnTo>
                    <a:pt x="4192" y="5763"/>
                  </a:lnTo>
                  <a:lnTo>
                    <a:pt x="5763" y="7466"/>
                  </a:lnTo>
                  <a:lnTo>
                    <a:pt x="7597" y="9168"/>
                  </a:lnTo>
                  <a:lnTo>
                    <a:pt x="9431" y="10609"/>
                  </a:lnTo>
                  <a:lnTo>
                    <a:pt x="11395" y="12050"/>
                  </a:lnTo>
                  <a:lnTo>
                    <a:pt x="13360" y="13228"/>
                  </a:lnTo>
                  <a:lnTo>
                    <a:pt x="15455" y="14407"/>
                  </a:lnTo>
                  <a:lnTo>
                    <a:pt x="17682" y="15455"/>
                  </a:lnTo>
                  <a:lnTo>
                    <a:pt x="19908" y="16241"/>
                  </a:lnTo>
                  <a:lnTo>
                    <a:pt x="22265" y="17026"/>
                  </a:lnTo>
                  <a:lnTo>
                    <a:pt x="24623" y="17550"/>
                  </a:lnTo>
                  <a:lnTo>
                    <a:pt x="27111" y="17943"/>
                  </a:lnTo>
                  <a:lnTo>
                    <a:pt x="29600" y="18205"/>
                  </a:lnTo>
                  <a:lnTo>
                    <a:pt x="32088" y="18336"/>
                  </a:lnTo>
                  <a:lnTo>
                    <a:pt x="34708" y="18205"/>
                  </a:lnTo>
                  <a:lnTo>
                    <a:pt x="37196" y="17943"/>
                  </a:lnTo>
                  <a:lnTo>
                    <a:pt x="39553" y="17550"/>
                  </a:lnTo>
                  <a:lnTo>
                    <a:pt x="42042" y="17026"/>
                  </a:lnTo>
                  <a:lnTo>
                    <a:pt x="44399" y="16241"/>
                  </a:lnTo>
                  <a:lnTo>
                    <a:pt x="46626" y="15455"/>
                  </a:lnTo>
                  <a:lnTo>
                    <a:pt x="48721" y="14407"/>
                  </a:lnTo>
                  <a:lnTo>
                    <a:pt x="50948" y="13359"/>
                  </a:lnTo>
                  <a:lnTo>
                    <a:pt x="52912" y="12050"/>
                  </a:lnTo>
                  <a:lnTo>
                    <a:pt x="54877" y="10609"/>
                  </a:lnTo>
                  <a:lnTo>
                    <a:pt x="56710" y="9168"/>
                  </a:lnTo>
                  <a:lnTo>
                    <a:pt x="58413" y="7466"/>
                  </a:lnTo>
                  <a:lnTo>
                    <a:pt x="60115" y="5763"/>
                  </a:lnTo>
                  <a:lnTo>
                    <a:pt x="61556" y="3929"/>
                  </a:lnTo>
                  <a:lnTo>
                    <a:pt x="62997" y="2096"/>
                  </a:lnTo>
                  <a:lnTo>
                    <a:pt x="64306" y="0"/>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71" name="Google Shape;971;p48"/>
            <p:cNvSpPr/>
            <p:nvPr/>
          </p:nvSpPr>
          <p:spPr>
            <a:xfrm>
              <a:off x="2873550" y="3937975"/>
              <a:ext cx="1872900" cy="936450"/>
            </a:xfrm>
            <a:custGeom>
              <a:avLst/>
              <a:gdLst/>
              <a:ahLst/>
              <a:cxnLst/>
              <a:rect l="l" t="t" r="r" b="b"/>
              <a:pathLst>
                <a:path w="74916" h="37458" extrusionOk="0">
                  <a:moveTo>
                    <a:pt x="1" y="1"/>
                  </a:moveTo>
                  <a:lnTo>
                    <a:pt x="1" y="1965"/>
                  </a:lnTo>
                  <a:lnTo>
                    <a:pt x="132" y="3799"/>
                  </a:lnTo>
                  <a:lnTo>
                    <a:pt x="394" y="5763"/>
                  </a:lnTo>
                  <a:lnTo>
                    <a:pt x="787" y="7597"/>
                  </a:lnTo>
                  <a:lnTo>
                    <a:pt x="1180" y="9430"/>
                  </a:lnTo>
                  <a:lnTo>
                    <a:pt x="1704" y="11133"/>
                  </a:lnTo>
                  <a:lnTo>
                    <a:pt x="2227" y="12836"/>
                  </a:lnTo>
                  <a:lnTo>
                    <a:pt x="2882" y="14538"/>
                  </a:lnTo>
                  <a:lnTo>
                    <a:pt x="3668" y="16241"/>
                  </a:lnTo>
                  <a:lnTo>
                    <a:pt x="4585" y="17812"/>
                  </a:lnTo>
                  <a:lnTo>
                    <a:pt x="5371" y="19384"/>
                  </a:lnTo>
                  <a:lnTo>
                    <a:pt x="6418" y="20956"/>
                  </a:lnTo>
                  <a:lnTo>
                    <a:pt x="7466" y="22396"/>
                  </a:lnTo>
                  <a:lnTo>
                    <a:pt x="8514" y="23837"/>
                  </a:lnTo>
                  <a:lnTo>
                    <a:pt x="9693" y="25147"/>
                  </a:lnTo>
                  <a:lnTo>
                    <a:pt x="11002" y="26456"/>
                  </a:lnTo>
                  <a:lnTo>
                    <a:pt x="12312" y="27766"/>
                  </a:lnTo>
                  <a:lnTo>
                    <a:pt x="13622" y="28945"/>
                  </a:lnTo>
                  <a:lnTo>
                    <a:pt x="15062" y="29993"/>
                  </a:lnTo>
                  <a:lnTo>
                    <a:pt x="16503" y="31040"/>
                  </a:lnTo>
                  <a:lnTo>
                    <a:pt x="18075" y="32088"/>
                  </a:lnTo>
                  <a:lnTo>
                    <a:pt x="19646" y="33005"/>
                  </a:lnTo>
                  <a:lnTo>
                    <a:pt x="21218" y="33791"/>
                  </a:lnTo>
                  <a:lnTo>
                    <a:pt x="22920" y="34576"/>
                  </a:lnTo>
                  <a:lnTo>
                    <a:pt x="24623" y="35231"/>
                  </a:lnTo>
                  <a:lnTo>
                    <a:pt x="26326" y="35755"/>
                  </a:lnTo>
                  <a:lnTo>
                    <a:pt x="28159" y="36279"/>
                  </a:lnTo>
                  <a:lnTo>
                    <a:pt x="29862" y="36672"/>
                  </a:lnTo>
                  <a:lnTo>
                    <a:pt x="31695" y="37065"/>
                  </a:lnTo>
                  <a:lnTo>
                    <a:pt x="33660" y="37327"/>
                  </a:lnTo>
                  <a:lnTo>
                    <a:pt x="35493" y="37458"/>
                  </a:lnTo>
                  <a:lnTo>
                    <a:pt x="39423" y="37458"/>
                  </a:lnTo>
                  <a:lnTo>
                    <a:pt x="41256" y="37327"/>
                  </a:lnTo>
                  <a:lnTo>
                    <a:pt x="43221" y="37065"/>
                  </a:lnTo>
                  <a:lnTo>
                    <a:pt x="45054" y="36672"/>
                  </a:lnTo>
                  <a:lnTo>
                    <a:pt x="46757" y="36279"/>
                  </a:lnTo>
                  <a:lnTo>
                    <a:pt x="48590" y="35755"/>
                  </a:lnTo>
                  <a:lnTo>
                    <a:pt x="50293" y="35231"/>
                  </a:lnTo>
                  <a:lnTo>
                    <a:pt x="51996" y="34576"/>
                  </a:lnTo>
                  <a:lnTo>
                    <a:pt x="53698" y="33791"/>
                  </a:lnTo>
                  <a:lnTo>
                    <a:pt x="55270" y="33005"/>
                  </a:lnTo>
                  <a:lnTo>
                    <a:pt x="56841" y="32088"/>
                  </a:lnTo>
                  <a:lnTo>
                    <a:pt x="58413" y="31040"/>
                  </a:lnTo>
                  <a:lnTo>
                    <a:pt x="59854" y="29993"/>
                  </a:lnTo>
                  <a:lnTo>
                    <a:pt x="61294" y="28945"/>
                  </a:lnTo>
                  <a:lnTo>
                    <a:pt x="62604" y="27766"/>
                  </a:lnTo>
                  <a:lnTo>
                    <a:pt x="63914" y="26456"/>
                  </a:lnTo>
                  <a:lnTo>
                    <a:pt x="65223" y="25147"/>
                  </a:lnTo>
                  <a:lnTo>
                    <a:pt x="66402" y="23837"/>
                  </a:lnTo>
                  <a:lnTo>
                    <a:pt x="67450" y="22396"/>
                  </a:lnTo>
                  <a:lnTo>
                    <a:pt x="68498" y="20956"/>
                  </a:lnTo>
                  <a:lnTo>
                    <a:pt x="69414" y="19384"/>
                  </a:lnTo>
                  <a:lnTo>
                    <a:pt x="70331" y="17812"/>
                  </a:lnTo>
                  <a:lnTo>
                    <a:pt x="71248" y="16241"/>
                  </a:lnTo>
                  <a:lnTo>
                    <a:pt x="71903" y="14538"/>
                  </a:lnTo>
                  <a:lnTo>
                    <a:pt x="72558" y="12836"/>
                  </a:lnTo>
                  <a:lnTo>
                    <a:pt x="73212" y="11133"/>
                  </a:lnTo>
                  <a:lnTo>
                    <a:pt x="73736" y="9430"/>
                  </a:lnTo>
                  <a:lnTo>
                    <a:pt x="74129" y="7597"/>
                  </a:lnTo>
                  <a:lnTo>
                    <a:pt x="74522" y="5763"/>
                  </a:lnTo>
                  <a:lnTo>
                    <a:pt x="74653" y="3799"/>
                  </a:lnTo>
                  <a:lnTo>
                    <a:pt x="74784" y="1965"/>
                  </a:lnTo>
                  <a:lnTo>
                    <a:pt x="74915"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72" name="Google Shape;972;p48"/>
            <p:cNvSpPr/>
            <p:nvPr/>
          </p:nvSpPr>
          <p:spPr>
            <a:xfrm>
              <a:off x="4890475" y="1921050"/>
              <a:ext cx="936450" cy="1872900"/>
            </a:xfrm>
            <a:custGeom>
              <a:avLst/>
              <a:gdLst/>
              <a:ahLst/>
              <a:cxnLst/>
              <a:rect l="l" t="t" r="r" b="b"/>
              <a:pathLst>
                <a:path w="37458" h="74916" extrusionOk="0">
                  <a:moveTo>
                    <a:pt x="1" y="1"/>
                  </a:moveTo>
                  <a:lnTo>
                    <a:pt x="1" y="74915"/>
                  </a:lnTo>
                  <a:lnTo>
                    <a:pt x="1965" y="74784"/>
                  </a:lnTo>
                  <a:lnTo>
                    <a:pt x="3799" y="74653"/>
                  </a:lnTo>
                  <a:lnTo>
                    <a:pt x="5763" y="74522"/>
                  </a:lnTo>
                  <a:lnTo>
                    <a:pt x="7597" y="74129"/>
                  </a:lnTo>
                  <a:lnTo>
                    <a:pt x="9430" y="73736"/>
                  </a:lnTo>
                  <a:lnTo>
                    <a:pt x="11133" y="73212"/>
                  </a:lnTo>
                  <a:lnTo>
                    <a:pt x="12836" y="72689"/>
                  </a:lnTo>
                  <a:lnTo>
                    <a:pt x="14538" y="71903"/>
                  </a:lnTo>
                  <a:lnTo>
                    <a:pt x="16241" y="71248"/>
                  </a:lnTo>
                  <a:lnTo>
                    <a:pt x="17812" y="70331"/>
                  </a:lnTo>
                  <a:lnTo>
                    <a:pt x="19384" y="69414"/>
                  </a:lnTo>
                  <a:lnTo>
                    <a:pt x="20956" y="68498"/>
                  </a:lnTo>
                  <a:lnTo>
                    <a:pt x="22396" y="67450"/>
                  </a:lnTo>
                  <a:lnTo>
                    <a:pt x="23837" y="66402"/>
                  </a:lnTo>
                  <a:lnTo>
                    <a:pt x="25147" y="65223"/>
                  </a:lnTo>
                  <a:lnTo>
                    <a:pt x="26456" y="63914"/>
                  </a:lnTo>
                  <a:lnTo>
                    <a:pt x="27766" y="62604"/>
                  </a:lnTo>
                  <a:lnTo>
                    <a:pt x="28945" y="61294"/>
                  </a:lnTo>
                  <a:lnTo>
                    <a:pt x="29993" y="59854"/>
                  </a:lnTo>
                  <a:lnTo>
                    <a:pt x="31040" y="58413"/>
                  </a:lnTo>
                  <a:lnTo>
                    <a:pt x="32088" y="56841"/>
                  </a:lnTo>
                  <a:lnTo>
                    <a:pt x="33005" y="55270"/>
                  </a:lnTo>
                  <a:lnTo>
                    <a:pt x="33791" y="53698"/>
                  </a:lnTo>
                  <a:lnTo>
                    <a:pt x="34576" y="51996"/>
                  </a:lnTo>
                  <a:lnTo>
                    <a:pt x="35231" y="50293"/>
                  </a:lnTo>
                  <a:lnTo>
                    <a:pt x="35755" y="48590"/>
                  </a:lnTo>
                  <a:lnTo>
                    <a:pt x="36279" y="46757"/>
                  </a:lnTo>
                  <a:lnTo>
                    <a:pt x="36672" y="45054"/>
                  </a:lnTo>
                  <a:lnTo>
                    <a:pt x="37065" y="43221"/>
                  </a:lnTo>
                  <a:lnTo>
                    <a:pt x="37327" y="41256"/>
                  </a:lnTo>
                  <a:lnTo>
                    <a:pt x="37458" y="39423"/>
                  </a:lnTo>
                  <a:lnTo>
                    <a:pt x="37458" y="37458"/>
                  </a:lnTo>
                  <a:lnTo>
                    <a:pt x="37458" y="35493"/>
                  </a:lnTo>
                  <a:lnTo>
                    <a:pt x="37327" y="33660"/>
                  </a:lnTo>
                  <a:lnTo>
                    <a:pt x="37065" y="31695"/>
                  </a:lnTo>
                  <a:lnTo>
                    <a:pt x="36672" y="29862"/>
                  </a:lnTo>
                  <a:lnTo>
                    <a:pt x="36279" y="28159"/>
                  </a:lnTo>
                  <a:lnTo>
                    <a:pt x="35755" y="26326"/>
                  </a:lnTo>
                  <a:lnTo>
                    <a:pt x="35231" y="24623"/>
                  </a:lnTo>
                  <a:lnTo>
                    <a:pt x="34576" y="22920"/>
                  </a:lnTo>
                  <a:lnTo>
                    <a:pt x="33791" y="21218"/>
                  </a:lnTo>
                  <a:lnTo>
                    <a:pt x="33005" y="19646"/>
                  </a:lnTo>
                  <a:lnTo>
                    <a:pt x="32088" y="18075"/>
                  </a:lnTo>
                  <a:lnTo>
                    <a:pt x="31040" y="16503"/>
                  </a:lnTo>
                  <a:lnTo>
                    <a:pt x="29993" y="15062"/>
                  </a:lnTo>
                  <a:lnTo>
                    <a:pt x="28945" y="13622"/>
                  </a:lnTo>
                  <a:lnTo>
                    <a:pt x="27766" y="12312"/>
                  </a:lnTo>
                  <a:lnTo>
                    <a:pt x="26456" y="11002"/>
                  </a:lnTo>
                  <a:lnTo>
                    <a:pt x="25147" y="9693"/>
                  </a:lnTo>
                  <a:lnTo>
                    <a:pt x="23837" y="8514"/>
                  </a:lnTo>
                  <a:lnTo>
                    <a:pt x="22396" y="7466"/>
                  </a:lnTo>
                  <a:lnTo>
                    <a:pt x="20956" y="6418"/>
                  </a:lnTo>
                  <a:lnTo>
                    <a:pt x="19384" y="5371"/>
                  </a:lnTo>
                  <a:lnTo>
                    <a:pt x="17812" y="4585"/>
                  </a:lnTo>
                  <a:lnTo>
                    <a:pt x="16241" y="3668"/>
                  </a:lnTo>
                  <a:lnTo>
                    <a:pt x="14538" y="2882"/>
                  </a:lnTo>
                  <a:lnTo>
                    <a:pt x="12836" y="2227"/>
                  </a:lnTo>
                  <a:lnTo>
                    <a:pt x="11133" y="1704"/>
                  </a:lnTo>
                  <a:lnTo>
                    <a:pt x="9430" y="1180"/>
                  </a:lnTo>
                  <a:lnTo>
                    <a:pt x="7597" y="787"/>
                  </a:lnTo>
                  <a:lnTo>
                    <a:pt x="5763" y="394"/>
                  </a:lnTo>
                  <a:lnTo>
                    <a:pt x="3799" y="132"/>
                  </a:lnTo>
                  <a:lnTo>
                    <a:pt x="1965"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73" name="Google Shape;973;p48"/>
            <p:cNvSpPr/>
            <p:nvPr/>
          </p:nvSpPr>
          <p:spPr>
            <a:xfrm>
              <a:off x="2873550" y="840575"/>
              <a:ext cx="1872900" cy="936450"/>
            </a:xfrm>
            <a:custGeom>
              <a:avLst/>
              <a:gdLst/>
              <a:ahLst/>
              <a:cxnLst/>
              <a:rect l="l" t="t" r="r" b="b"/>
              <a:pathLst>
                <a:path w="74916" h="37458" extrusionOk="0">
                  <a:moveTo>
                    <a:pt x="37458" y="0"/>
                  </a:moveTo>
                  <a:lnTo>
                    <a:pt x="35493" y="131"/>
                  </a:lnTo>
                  <a:lnTo>
                    <a:pt x="33660" y="262"/>
                  </a:lnTo>
                  <a:lnTo>
                    <a:pt x="31695" y="524"/>
                  </a:lnTo>
                  <a:lnTo>
                    <a:pt x="29862" y="786"/>
                  </a:lnTo>
                  <a:lnTo>
                    <a:pt x="28159" y="1179"/>
                  </a:lnTo>
                  <a:lnTo>
                    <a:pt x="26326" y="1703"/>
                  </a:lnTo>
                  <a:lnTo>
                    <a:pt x="24623" y="2358"/>
                  </a:lnTo>
                  <a:lnTo>
                    <a:pt x="22920" y="3013"/>
                  </a:lnTo>
                  <a:lnTo>
                    <a:pt x="21218" y="3798"/>
                  </a:lnTo>
                  <a:lnTo>
                    <a:pt x="19646" y="4584"/>
                  </a:lnTo>
                  <a:lnTo>
                    <a:pt x="18075" y="5501"/>
                  </a:lnTo>
                  <a:lnTo>
                    <a:pt x="16503" y="6418"/>
                  </a:lnTo>
                  <a:lnTo>
                    <a:pt x="15062" y="7465"/>
                  </a:lnTo>
                  <a:lnTo>
                    <a:pt x="13622" y="8644"/>
                  </a:lnTo>
                  <a:lnTo>
                    <a:pt x="12312" y="9823"/>
                  </a:lnTo>
                  <a:lnTo>
                    <a:pt x="11002" y="11002"/>
                  </a:lnTo>
                  <a:lnTo>
                    <a:pt x="9693" y="12311"/>
                  </a:lnTo>
                  <a:lnTo>
                    <a:pt x="8514" y="13752"/>
                  </a:lnTo>
                  <a:lnTo>
                    <a:pt x="7466" y="15062"/>
                  </a:lnTo>
                  <a:lnTo>
                    <a:pt x="6418" y="16633"/>
                  </a:lnTo>
                  <a:lnTo>
                    <a:pt x="5371" y="18074"/>
                  </a:lnTo>
                  <a:lnTo>
                    <a:pt x="4585" y="19646"/>
                  </a:lnTo>
                  <a:lnTo>
                    <a:pt x="3668" y="21217"/>
                  </a:lnTo>
                  <a:lnTo>
                    <a:pt x="2882" y="22920"/>
                  </a:lnTo>
                  <a:lnTo>
                    <a:pt x="2227" y="24622"/>
                  </a:lnTo>
                  <a:lnTo>
                    <a:pt x="1704" y="26325"/>
                  </a:lnTo>
                  <a:lnTo>
                    <a:pt x="1180" y="28159"/>
                  </a:lnTo>
                  <a:lnTo>
                    <a:pt x="787" y="29992"/>
                  </a:lnTo>
                  <a:lnTo>
                    <a:pt x="394" y="31826"/>
                  </a:lnTo>
                  <a:lnTo>
                    <a:pt x="132" y="33659"/>
                  </a:lnTo>
                  <a:lnTo>
                    <a:pt x="1" y="35624"/>
                  </a:lnTo>
                  <a:lnTo>
                    <a:pt x="1" y="37457"/>
                  </a:lnTo>
                  <a:lnTo>
                    <a:pt x="74915" y="37457"/>
                  </a:lnTo>
                  <a:lnTo>
                    <a:pt x="74784" y="35624"/>
                  </a:lnTo>
                  <a:lnTo>
                    <a:pt x="74653" y="33659"/>
                  </a:lnTo>
                  <a:lnTo>
                    <a:pt x="74522" y="31826"/>
                  </a:lnTo>
                  <a:lnTo>
                    <a:pt x="74129" y="29992"/>
                  </a:lnTo>
                  <a:lnTo>
                    <a:pt x="73736" y="28159"/>
                  </a:lnTo>
                  <a:lnTo>
                    <a:pt x="73212" y="26325"/>
                  </a:lnTo>
                  <a:lnTo>
                    <a:pt x="72558" y="24622"/>
                  </a:lnTo>
                  <a:lnTo>
                    <a:pt x="71903" y="22920"/>
                  </a:lnTo>
                  <a:lnTo>
                    <a:pt x="71248" y="21217"/>
                  </a:lnTo>
                  <a:lnTo>
                    <a:pt x="70331" y="19646"/>
                  </a:lnTo>
                  <a:lnTo>
                    <a:pt x="69414" y="18074"/>
                  </a:lnTo>
                  <a:lnTo>
                    <a:pt x="68498" y="16633"/>
                  </a:lnTo>
                  <a:lnTo>
                    <a:pt x="67450" y="15062"/>
                  </a:lnTo>
                  <a:lnTo>
                    <a:pt x="66402" y="13752"/>
                  </a:lnTo>
                  <a:lnTo>
                    <a:pt x="65223" y="12311"/>
                  </a:lnTo>
                  <a:lnTo>
                    <a:pt x="63914" y="11002"/>
                  </a:lnTo>
                  <a:lnTo>
                    <a:pt x="62604" y="9823"/>
                  </a:lnTo>
                  <a:lnTo>
                    <a:pt x="61294" y="8644"/>
                  </a:lnTo>
                  <a:lnTo>
                    <a:pt x="59854" y="7465"/>
                  </a:lnTo>
                  <a:lnTo>
                    <a:pt x="58413" y="6418"/>
                  </a:lnTo>
                  <a:lnTo>
                    <a:pt x="56841" y="5501"/>
                  </a:lnTo>
                  <a:lnTo>
                    <a:pt x="55270" y="4584"/>
                  </a:lnTo>
                  <a:lnTo>
                    <a:pt x="53698" y="3798"/>
                  </a:lnTo>
                  <a:lnTo>
                    <a:pt x="51996" y="3013"/>
                  </a:lnTo>
                  <a:lnTo>
                    <a:pt x="50293" y="2358"/>
                  </a:lnTo>
                  <a:lnTo>
                    <a:pt x="48590" y="1703"/>
                  </a:lnTo>
                  <a:lnTo>
                    <a:pt x="46757" y="1179"/>
                  </a:lnTo>
                  <a:lnTo>
                    <a:pt x="45054" y="786"/>
                  </a:lnTo>
                  <a:lnTo>
                    <a:pt x="43221" y="524"/>
                  </a:lnTo>
                  <a:lnTo>
                    <a:pt x="41256" y="262"/>
                  </a:lnTo>
                  <a:lnTo>
                    <a:pt x="39423" y="131"/>
                  </a:lnTo>
                  <a:lnTo>
                    <a:pt x="37458" y="0"/>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74" name="Google Shape;974;p48"/>
            <p:cNvSpPr/>
            <p:nvPr/>
          </p:nvSpPr>
          <p:spPr>
            <a:xfrm>
              <a:off x="1190625" y="2052025"/>
              <a:ext cx="458400" cy="1610950"/>
            </a:xfrm>
            <a:custGeom>
              <a:avLst/>
              <a:gdLst/>
              <a:ahLst/>
              <a:cxnLst/>
              <a:rect l="l" t="t" r="r" b="b"/>
              <a:pathLst>
                <a:path w="18336" h="64438" extrusionOk="0">
                  <a:moveTo>
                    <a:pt x="18336" y="1"/>
                  </a:moveTo>
                  <a:lnTo>
                    <a:pt x="16240" y="1310"/>
                  </a:lnTo>
                  <a:lnTo>
                    <a:pt x="14407" y="2751"/>
                  </a:lnTo>
                  <a:lnTo>
                    <a:pt x="12573" y="4323"/>
                  </a:lnTo>
                  <a:lnTo>
                    <a:pt x="10870" y="5894"/>
                  </a:lnTo>
                  <a:lnTo>
                    <a:pt x="9168" y="7597"/>
                  </a:lnTo>
                  <a:lnTo>
                    <a:pt x="7727" y="9430"/>
                  </a:lnTo>
                  <a:lnTo>
                    <a:pt x="6287" y="11395"/>
                  </a:lnTo>
                  <a:lnTo>
                    <a:pt x="4977" y="13490"/>
                  </a:lnTo>
                  <a:lnTo>
                    <a:pt x="3929" y="15586"/>
                  </a:lnTo>
                  <a:lnTo>
                    <a:pt x="2881" y="17681"/>
                  </a:lnTo>
                  <a:lnTo>
                    <a:pt x="2096" y="20039"/>
                  </a:lnTo>
                  <a:lnTo>
                    <a:pt x="1310" y="22396"/>
                  </a:lnTo>
                  <a:lnTo>
                    <a:pt x="786" y="24754"/>
                  </a:lnTo>
                  <a:lnTo>
                    <a:pt x="393" y="27111"/>
                  </a:lnTo>
                  <a:lnTo>
                    <a:pt x="131" y="29731"/>
                  </a:lnTo>
                  <a:lnTo>
                    <a:pt x="0" y="32219"/>
                  </a:lnTo>
                  <a:lnTo>
                    <a:pt x="131" y="34707"/>
                  </a:lnTo>
                  <a:lnTo>
                    <a:pt x="393" y="37196"/>
                  </a:lnTo>
                  <a:lnTo>
                    <a:pt x="786" y="39684"/>
                  </a:lnTo>
                  <a:lnTo>
                    <a:pt x="1310" y="42042"/>
                  </a:lnTo>
                  <a:lnTo>
                    <a:pt x="2096" y="44399"/>
                  </a:lnTo>
                  <a:lnTo>
                    <a:pt x="2881" y="46626"/>
                  </a:lnTo>
                  <a:lnTo>
                    <a:pt x="3929" y="48852"/>
                  </a:lnTo>
                  <a:lnTo>
                    <a:pt x="4977" y="50948"/>
                  </a:lnTo>
                  <a:lnTo>
                    <a:pt x="6287" y="53043"/>
                  </a:lnTo>
                  <a:lnTo>
                    <a:pt x="7727" y="55008"/>
                  </a:lnTo>
                  <a:lnTo>
                    <a:pt x="9168" y="56841"/>
                  </a:lnTo>
                  <a:lnTo>
                    <a:pt x="10870" y="58544"/>
                  </a:lnTo>
                  <a:lnTo>
                    <a:pt x="12573" y="60115"/>
                  </a:lnTo>
                  <a:lnTo>
                    <a:pt x="14407" y="61687"/>
                  </a:lnTo>
                  <a:lnTo>
                    <a:pt x="16240" y="63128"/>
                  </a:lnTo>
                  <a:lnTo>
                    <a:pt x="18336" y="64437"/>
                  </a:lnTo>
                  <a:lnTo>
                    <a:pt x="18336"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75" name="Google Shape;975;p48"/>
            <p:cNvSpPr/>
            <p:nvPr/>
          </p:nvSpPr>
          <p:spPr>
            <a:xfrm>
              <a:off x="4890475" y="889675"/>
              <a:ext cx="890625" cy="887350"/>
            </a:xfrm>
            <a:custGeom>
              <a:avLst/>
              <a:gdLst/>
              <a:ahLst/>
              <a:cxnLst/>
              <a:rect l="l" t="t" r="r" b="b"/>
              <a:pathLst>
                <a:path w="35625" h="35494" extrusionOk="0">
                  <a:moveTo>
                    <a:pt x="1" y="1"/>
                  </a:moveTo>
                  <a:lnTo>
                    <a:pt x="1" y="35493"/>
                  </a:lnTo>
                  <a:lnTo>
                    <a:pt x="35624" y="35493"/>
                  </a:lnTo>
                  <a:lnTo>
                    <a:pt x="35493" y="33660"/>
                  </a:lnTo>
                  <a:lnTo>
                    <a:pt x="35362" y="31826"/>
                  </a:lnTo>
                  <a:lnTo>
                    <a:pt x="35100" y="30124"/>
                  </a:lnTo>
                  <a:lnTo>
                    <a:pt x="34838" y="28290"/>
                  </a:lnTo>
                  <a:lnTo>
                    <a:pt x="34445" y="26587"/>
                  </a:lnTo>
                  <a:lnTo>
                    <a:pt x="33922" y="24885"/>
                  </a:lnTo>
                  <a:lnTo>
                    <a:pt x="33398" y="23313"/>
                  </a:lnTo>
                  <a:lnTo>
                    <a:pt x="32743" y="21611"/>
                  </a:lnTo>
                  <a:lnTo>
                    <a:pt x="32088" y="20039"/>
                  </a:lnTo>
                  <a:lnTo>
                    <a:pt x="31302" y="18598"/>
                  </a:lnTo>
                  <a:lnTo>
                    <a:pt x="30385" y="17027"/>
                  </a:lnTo>
                  <a:lnTo>
                    <a:pt x="29469" y="15586"/>
                  </a:lnTo>
                  <a:lnTo>
                    <a:pt x="28552" y="14276"/>
                  </a:lnTo>
                  <a:lnTo>
                    <a:pt x="27504" y="12836"/>
                  </a:lnTo>
                  <a:lnTo>
                    <a:pt x="26325" y="11657"/>
                  </a:lnTo>
                  <a:lnTo>
                    <a:pt x="25147" y="10347"/>
                  </a:lnTo>
                  <a:lnTo>
                    <a:pt x="23968" y="9169"/>
                  </a:lnTo>
                  <a:lnTo>
                    <a:pt x="22658" y="8121"/>
                  </a:lnTo>
                  <a:lnTo>
                    <a:pt x="21349" y="7073"/>
                  </a:lnTo>
                  <a:lnTo>
                    <a:pt x="19908" y="6025"/>
                  </a:lnTo>
                  <a:lnTo>
                    <a:pt x="18467" y="5109"/>
                  </a:lnTo>
                  <a:lnTo>
                    <a:pt x="16896" y="4192"/>
                  </a:lnTo>
                  <a:lnTo>
                    <a:pt x="15455" y="3406"/>
                  </a:lnTo>
                  <a:lnTo>
                    <a:pt x="13883" y="2751"/>
                  </a:lnTo>
                  <a:lnTo>
                    <a:pt x="12181" y="2096"/>
                  </a:lnTo>
                  <a:lnTo>
                    <a:pt x="10609" y="1572"/>
                  </a:lnTo>
                  <a:lnTo>
                    <a:pt x="8907" y="1049"/>
                  </a:lnTo>
                  <a:lnTo>
                    <a:pt x="7204" y="656"/>
                  </a:lnTo>
                  <a:lnTo>
                    <a:pt x="5370" y="394"/>
                  </a:lnTo>
                  <a:lnTo>
                    <a:pt x="3668" y="132"/>
                  </a:lnTo>
                  <a:lnTo>
                    <a:pt x="1834" y="1"/>
                  </a:lnTo>
                  <a:close/>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976" name="Google Shape;976;p48"/>
            <p:cNvSpPr/>
            <p:nvPr/>
          </p:nvSpPr>
          <p:spPr>
            <a:xfrm>
              <a:off x="4890475" y="889675"/>
              <a:ext cx="890625" cy="887350"/>
            </a:xfrm>
            <a:custGeom>
              <a:avLst/>
              <a:gdLst/>
              <a:ahLst/>
              <a:cxnLst/>
              <a:rect l="l" t="t" r="r" b="b"/>
              <a:pathLst>
                <a:path w="35625" h="35494" fill="none" extrusionOk="0">
                  <a:moveTo>
                    <a:pt x="35624" y="35493"/>
                  </a:moveTo>
                  <a:lnTo>
                    <a:pt x="1" y="35493"/>
                  </a:lnTo>
                  <a:lnTo>
                    <a:pt x="1" y="1"/>
                  </a:lnTo>
                  <a:lnTo>
                    <a:pt x="1" y="1"/>
                  </a:lnTo>
                  <a:lnTo>
                    <a:pt x="1834" y="1"/>
                  </a:lnTo>
                  <a:lnTo>
                    <a:pt x="3668" y="132"/>
                  </a:lnTo>
                  <a:lnTo>
                    <a:pt x="5370" y="394"/>
                  </a:lnTo>
                  <a:lnTo>
                    <a:pt x="7204" y="656"/>
                  </a:lnTo>
                  <a:lnTo>
                    <a:pt x="8907" y="1049"/>
                  </a:lnTo>
                  <a:lnTo>
                    <a:pt x="10609" y="1572"/>
                  </a:lnTo>
                  <a:lnTo>
                    <a:pt x="12181" y="2096"/>
                  </a:lnTo>
                  <a:lnTo>
                    <a:pt x="13883" y="2751"/>
                  </a:lnTo>
                  <a:lnTo>
                    <a:pt x="15455" y="3406"/>
                  </a:lnTo>
                  <a:lnTo>
                    <a:pt x="16896" y="4192"/>
                  </a:lnTo>
                  <a:lnTo>
                    <a:pt x="18467" y="5109"/>
                  </a:lnTo>
                  <a:lnTo>
                    <a:pt x="19908" y="6025"/>
                  </a:lnTo>
                  <a:lnTo>
                    <a:pt x="21349" y="7073"/>
                  </a:lnTo>
                  <a:lnTo>
                    <a:pt x="22658" y="8121"/>
                  </a:lnTo>
                  <a:lnTo>
                    <a:pt x="23968" y="9169"/>
                  </a:lnTo>
                  <a:lnTo>
                    <a:pt x="25147" y="10347"/>
                  </a:lnTo>
                  <a:lnTo>
                    <a:pt x="26325" y="11657"/>
                  </a:lnTo>
                  <a:lnTo>
                    <a:pt x="27504" y="12836"/>
                  </a:lnTo>
                  <a:lnTo>
                    <a:pt x="28552" y="14276"/>
                  </a:lnTo>
                  <a:lnTo>
                    <a:pt x="29469" y="15586"/>
                  </a:lnTo>
                  <a:lnTo>
                    <a:pt x="30385" y="17027"/>
                  </a:lnTo>
                  <a:lnTo>
                    <a:pt x="31302" y="18598"/>
                  </a:lnTo>
                  <a:lnTo>
                    <a:pt x="32088" y="20039"/>
                  </a:lnTo>
                  <a:lnTo>
                    <a:pt x="32743" y="21611"/>
                  </a:lnTo>
                  <a:lnTo>
                    <a:pt x="33398" y="23313"/>
                  </a:lnTo>
                  <a:lnTo>
                    <a:pt x="33922" y="24885"/>
                  </a:lnTo>
                  <a:lnTo>
                    <a:pt x="34445" y="26587"/>
                  </a:lnTo>
                  <a:lnTo>
                    <a:pt x="34838" y="28290"/>
                  </a:lnTo>
                  <a:lnTo>
                    <a:pt x="35100" y="30124"/>
                  </a:lnTo>
                  <a:lnTo>
                    <a:pt x="35362" y="31826"/>
                  </a:lnTo>
                  <a:lnTo>
                    <a:pt x="35493" y="33660"/>
                  </a:lnTo>
                  <a:lnTo>
                    <a:pt x="35624" y="35493"/>
                  </a:lnTo>
                </a:path>
              </a:pathLst>
            </a:cu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grpSp>
      <p:sp>
        <p:nvSpPr>
          <p:cNvPr id="977" name="Google Shape;977;p48"/>
          <p:cNvSpPr txBox="1">
            <a:spLocks noGrp="1"/>
          </p:cNvSpPr>
          <p:nvPr>
            <p:ph type="body" idx="4294967295"/>
          </p:nvPr>
        </p:nvSpPr>
        <p:spPr>
          <a:xfrm>
            <a:off x="2523225" y="1580125"/>
            <a:ext cx="1886100" cy="1904400"/>
          </a:xfrm>
          <a:prstGeom prst="rect">
            <a:avLst/>
          </a:prstGeom>
          <a:noFill/>
          <a:ln>
            <a:noFill/>
          </a:ln>
        </p:spPr>
        <p:txBody>
          <a:bodyPr spcFirstLastPara="1" wrap="square" lIns="34300" tIns="594350" rIns="34300" bIns="17150" anchor="t" anchorCtr="0">
            <a:spAutoFit/>
          </a:bodyPr>
          <a:lstStyle/>
          <a:p>
            <a:pPr marL="0" lvl="0" indent="0" algn="l" rtl="0">
              <a:lnSpc>
                <a:spcPct val="110000"/>
              </a:lnSpc>
              <a:spcBef>
                <a:spcPts val="0"/>
              </a:spcBef>
              <a:spcAft>
                <a:spcPts val="0"/>
              </a:spcAft>
              <a:buClr>
                <a:schemeClr val="lt1"/>
              </a:buClr>
              <a:buSzPts val="800"/>
              <a:buFont typeface="Arial"/>
              <a:buNone/>
            </a:pPr>
            <a:r>
              <a:rPr lang="fr-CA" dirty="0">
                <a:solidFill>
                  <a:schemeClr val="lt1"/>
                </a:solidFill>
                <a:latin typeface="+mn-lt"/>
              </a:rPr>
              <a:t>La campagne Nouvelles Voix destinée aux équipes de recherche permet de découvrir des nouveaux talents et experts issus de tous les horizons sur nos ondes radio et télévision. </a:t>
            </a:r>
            <a:r>
              <a:rPr lang="fr-CA" sz="900" dirty="0">
                <a:solidFill>
                  <a:schemeClr val="lt1"/>
                </a:solidFill>
                <a:latin typeface="+mn-lt"/>
              </a:rPr>
              <a:t> </a:t>
            </a:r>
            <a:endParaRPr sz="900" dirty="0">
              <a:solidFill>
                <a:schemeClr val="lt1"/>
              </a:solidFill>
              <a:latin typeface="+mn-lt"/>
              <a:ea typeface="Radio Canada"/>
              <a:cs typeface="Radio Canada"/>
              <a:sym typeface="Radio Canada"/>
            </a:endParaRPr>
          </a:p>
        </p:txBody>
      </p:sp>
      <p:pic>
        <p:nvPicPr>
          <p:cNvPr id="978" name="Google Shape;978;p48" title="ICIPREMIERE_PANORAMA_9-16.jpg"/>
          <p:cNvPicPr preferRelativeResize="0">
            <a:picLocks noGrp="1"/>
          </p:cNvPicPr>
          <p:nvPr>
            <p:ph type="pic" idx="2"/>
          </p:nvPr>
        </p:nvPicPr>
        <p:blipFill rotWithShape="1">
          <a:blip r:embed="rId3">
            <a:alphaModFix/>
          </a:blip>
          <a:srcRect t="14780" b="22933"/>
          <a:stretch/>
        </p:blipFill>
        <p:spPr>
          <a:xfrm>
            <a:off x="201216" y="-211931"/>
            <a:ext cx="2107500" cy="2333700"/>
          </a:xfrm>
          <a:prstGeom prst="roundRect">
            <a:avLst>
              <a:gd name="adj" fmla="val 4991"/>
            </a:avLst>
          </a:prstGeom>
          <a:noFill/>
          <a:ln>
            <a:noFill/>
          </a:ln>
        </p:spPr>
      </p:pic>
      <p:pic>
        <p:nvPicPr>
          <p:cNvPr id="979" name="Google Shape;979;p48" title="Capture.JPG"/>
          <p:cNvPicPr preferRelativeResize="0">
            <a:picLocks noGrp="1"/>
          </p:cNvPicPr>
          <p:nvPr>
            <p:ph type="pic" idx="3"/>
          </p:nvPr>
        </p:nvPicPr>
        <p:blipFill rotWithShape="1">
          <a:blip r:embed="rId4">
            <a:alphaModFix/>
          </a:blip>
          <a:srcRect l="4701" t="9809" r="4710" b="-9810"/>
          <a:stretch/>
        </p:blipFill>
        <p:spPr>
          <a:xfrm>
            <a:off x="201216" y="4655939"/>
            <a:ext cx="2107500" cy="2333700"/>
          </a:xfrm>
          <a:prstGeom prst="roundRect">
            <a:avLst>
              <a:gd name="adj" fmla="val 4991"/>
            </a:avLst>
          </a:prstGeom>
          <a:noFill/>
          <a:ln>
            <a:noFill/>
          </a:ln>
        </p:spPr>
      </p:pic>
      <p:pic>
        <p:nvPicPr>
          <p:cNvPr id="980" name="Google Shape;980;p48" title="Capture.JPG"/>
          <p:cNvPicPr preferRelativeResize="0">
            <a:picLocks noGrp="1"/>
          </p:cNvPicPr>
          <p:nvPr>
            <p:ph type="pic" idx="4"/>
          </p:nvPr>
        </p:nvPicPr>
        <p:blipFill rotWithShape="1">
          <a:blip r:embed="rId4">
            <a:alphaModFix/>
          </a:blip>
          <a:srcRect l="4701" t="-6539" r="4710" b="6540"/>
          <a:stretch/>
        </p:blipFill>
        <p:spPr>
          <a:xfrm>
            <a:off x="2412206" y="-1028700"/>
            <a:ext cx="2107500" cy="2333700"/>
          </a:xfrm>
          <a:prstGeom prst="roundRect">
            <a:avLst>
              <a:gd name="adj" fmla="val 4991"/>
            </a:avLst>
          </a:prstGeom>
          <a:noFill/>
          <a:ln>
            <a:noFill/>
          </a:ln>
        </p:spPr>
      </p:pic>
      <p:pic>
        <p:nvPicPr>
          <p:cNvPr id="981" name="Google Shape;981;p48" title="ICIPREMIERE_DESSINEMOI_TUILE_600x1800.jpg"/>
          <p:cNvPicPr preferRelativeResize="0">
            <a:picLocks noGrp="1"/>
          </p:cNvPicPr>
          <p:nvPr>
            <p:ph type="pic" idx="5"/>
          </p:nvPr>
        </p:nvPicPr>
        <p:blipFill rotWithShape="1">
          <a:blip r:embed="rId5">
            <a:alphaModFix/>
          </a:blip>
          <a:srcRect t="23095" b="39993"/>
          <a:stretch/>
        </p:blipFill>
        <p:spPr>
          <a:xfrm>
            <a:off x="4623792" y="-469106"/>
            <a:ext cx="2107500" cy="2333700"/>
          </a:xfrm>
          <a:prstGeom prst="roundRect">
            <a:avLst>
              <a:gd name="adj" fmla="val 4991"/>
            </a:avLst>
          </a:prstGeom>
          <a:noFill/>
          <a:ln>
            <a:noFill/>
          </a:ln>
        </p:spPr>
      </p:pic>
      <p:pic>
        <p:nvPicPr>
          <p:cNvPr id="982" name="Google Shape;982;p48" title="téléjournalk.JPG"/>
          <p:cNvPicPr preferRelativeResize="0">
            <a:picLocks noGrp="1"/>
          </p:cNvPicPr>
          <p:nvPr>
            <p:ph type="pic" idx="6"/>
          </p:nvPr>
        </p:nvPicPr>
        <p:blipFill rotWithShape="1">
          <a:blip r:embed="rId6">
            <a:alphaModFix/>
          </a:blip>
          <a:srcRect l="15550" t="6539" r="15550" b="-6540"/>
          <a:stretch/>
        </p:blipFill>
        <p:spPr>
          <a:xfrm>
            <a:off x="4623792" y="4399955"/>
            <a:ext cx="2107500" cy="2333700"/>
          </a:xfrm>
          <a:prstGeom prst="roundRect">
            <a:avLst>
              <a:gd name="adj" fmla="val 4991"/>
            </a:avLst>
          </a:prstGeom>
          <a:noFill/>
          <a:ln>
            <a:noFill/>
          </a:ln>
        </p:spPr>
      </p:pic>
      <p:pic>
        <p:nvPicPr>
          <p:cNvPr id="983" name="Google Shape;983;p48" title="OHDIO-PRE_MIDI-INFO_RATIO_9X16_ORGAN_2.jpg"/>
          <p:cNvPicPr preferRelativeResize="0">
            <a:picLocks noGrp="1"/>
          </p:cNvPicPr>
          <p:nvPr>
            <p:ph type="pic" idx="7"/>
          </p:nvPr>
        </p:nvPicPr>
        <p:blipFill rotWithShape="1">
          <a:blip r:embed="rId7">
            <a:alphaModFix/>
          </a:blip>
          <a:srcRect t="12743" b="24970"/>
          <a:stretch/>
        </p:blipFill>
        <p:spPr>
          <a:xfrm>
            <a:off x="6835378" y="3845124"/>
            <a:ext cx="2107500" cy="2333700"/>
          </a:xfrm>
          <a:prstGeom prst="roundRect">
            <a:avLst>
              <a:gd name="adj" fmla="val 4991"/>
            </a:avLst>
          </a:prstGeom>
          <a:noFill/>
          <a:ln>
            <a:noFill/>
          </a:ln>
        </p:spPr>
      </p:pic>
      <p:pic>
        <p:nvPicPr>
          <p:cNvPr id="984" name="Google Shape;984;p48" title="ICIPremiere_Jeannot-BBQ_300x600 (1).jpg"/>
          <p:cNvPicPr preferRelativeResize="0">
            <a:picLocks noGrp="1"/>
          </p:cNvPicPr>
          <p:nvPr>
            <p:ph type="pic" idx="8"/>
          </p:nvPr>
        </p:nvPicPr>
        <p:blipFill rotWithShape="1">
          <a:blip r:embed="rId8">
            <a:alphaModFix/>
          </a:blip>
          <a:srcRect t="592" b="44039"/>
          <a:stretch/>
        </p:blipFill>
        <p:spPr>
          <a:xfrm>
            <a:off x="6835378" y="1406724"/>
            <a:ext cx="2107500" cy="2333700"/>
          </a:xfrm>
          <a:prstGeom prst="roundRect">
            <a:avLst>
              <a:gd name="adj" fmla="val 4991"/>
            </a:avLst>
          </a:prstGeom>
          <a:noFill/>
          <a:ln>
            <a:noFill/>
          </a:ln>
        </p:spPr>
      </p:pic>
      <p:pic>
        <p:nvPicPr>
          <p:cNvPr id="985" name="Google Shape;985;p48" title="ICI_RDI_Dabord-Info-Week-End_VISUELS_4X5_FULL.jpg"/>
          <p:cNvPicPr preferRelativeResize="0">
            <a:picLocks noGrp="1"/>
          </p:cNvPicPr>
          <p:nvPr>
            <p:ph type="pic" idx="9"/>
          </p:nvPr>
        </p:nvPicPr>
        <p:blipFill rotWithShape="1">
          <a:blip r:embed="rId9">
            <a:alphaModFix/>
          </a:blip>
          <a:srcRect t="-14572" b="25983"/>
          <a:stretch/>
        </p:blipFill>
        <p:spPr>
          <a:xfrm>
            <a:off x="6835378" y="-1028700"/>
            <a:ext cx="2107500" cy="2333700"/>
          </a:xfrm>
          <a:prstGeom prst="roundRect">
            <a:avLst>
              <a:gd name="adj" fmla="val 4991"/>
            </a:avLst>
          </a:prstGeom>
          <a:noFill/>
          <a:ln>
            <a:noFill/>
          </a:ln>
        </p:spPr>
      </p:pic>
      <p:pic>
        <p:nvPicPr>
          <p:cNvPr id="986" name="Google Shape;986;p48" title="ll restera toujours la culture - Stele.jpg"/>
          <p:cNvPicPr preferRelativeResize="0">
            <a:picLocks noGrp="1"/>
          </p:cNvPicPr>
          <p:nvPr>
            <p:ph type="pic" idx="13"/>
          </p:nvPr>
        </p:nvPicPr>
        <p:blipFill rotWithShape="1">
          <a:blip r:embed="rId10">
            <a:alphaModFix/>
          </a:blip>
          <a:srcRect t="8670" b="29043"/>
          <a:stretch/>
        </p:blipFill>
        <p:spPr>
          <a:xfrm>
            <a:off x="4623791" y="1965424"/>
            <a:ext cx="2107500" cy="2333700"/>
          </a:xfrm>
          <a:prstGeom prst="roundRect">
            <a:avLst>
              <a:gd name="adj" fmla="val 4991"/>
            </a:avLst>
          </a:prstGeom>
          <a:noFill/>
          <a:ln>
            <a:noFill/>
          </a:ln>
        </p:spPr>
      </p:pic>
      <p:pic>
        <p:nvPicPr>
          <p:cNvPr id="987" name="Google Shape;987;p48" title="ICIpre_LesMalins_1-1.jpg"/>
          <p:cNvPicPr preferRelativeResize="0">
            <a:picLocks noGrp="1"/>
          </p:cNvPicPr>
          <p:nvPr>
            <p:ph type="pic" idx="14"/>
          </p:nvPr>
        </p:nvPicPr>
        <p:blipFill rotWithShape="1">
          <a:blip r:embed="rId11">
            <a:alphaModFix/>
          </a:blip>
          <a:srcRect l="4849" r="4840"/>
          <a:stretch/>
        </p:blipFill>
        <p:spPr>
          <a:xfrm>
            <a:off x="200603" y="2222024"/>
            <a:ext cx="2107500" cy="2333700"/>
          </a:xfrm>
          <a:prstGeom prst="roundRect">
            <a:avLst>
              <a:gd name="adj" fmla="val 4991"/>
            </a:avLst>
          </a:prstGeom>
          <a:noFill/>
          <a:ln>
            <a:noFill/>
          </a:ln>
        </p:spPr>
      </p:pic>
      <p:pic>
        <p:nvPicPr>
          <p:cNvPr id="988" name="Google Shape;988;p48"/>
          <p:cNvPicPr preferRelativeResize="0"/>
          <p:nvPr/>
        </p:nvPicPr>
        <p:blipFill rotWithShape="1">
          <a:blip r:embed="rId12">
            <a:alphaModFix/>
          </a:blip>
          <a:srcRect t="10860" b="-10860"/>
          <a:stretch/>
        </p:blipFill>
        <p:spPr>
          <a:xfrm>
            <a:off x="2412200" y="3838500"/>
            <a:ext cx="2107500" cy="2107500"/>
          </a:xfrm>
          <a:prstGeom prst="roundRect">
            <a:avLst>
              <a:gd name="adj" fmla="val 5883"/>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00"/>
        <p:cNvGrpSpPr/>
        <p:nvPr/>
      </p:nvGrpSpPr>
      <p:grpSpPr>
        <a:xfrm>
          <a:off x="0" y="0"/>
          <a:ext cx="0" cy="0"/>
          <a:chOff x="0" y="0"/>
          <a:chExt cx="0" cy="0"/>
        </a:xfrm>
      </p:grpSpPr>
      <p:sp>
        <p:nvSpPr>
          <p:cNvPr id="1001" name="Google Shape;1001;p50"/>
          <p:cNvSpPr>
            <a:spLocks noGrp="1"/>
          </p:cNvSpPr>
          <p:nvPr>
            <p:ph type="pic" idx="2"/>
          </p:nvPr>
        </p:nvSpPr>
        <p:spPr>
          <a:xfrm>
            <a:off x="5274592" y="653312"/>
            <a:ext cx="1764600" cy="3444300"/>
          </a:xfrm>
          <a:prstGeom prst="round2SameRect">
            <a:avLst>
              <a:gd name="adj1" fmla="val 10057"/>
              <a:gd name="adj2" fmla="val 0"/>
            </a:avLst>
          </a:prstGeom>
          <a:solidFill>
            <a:srgbClr val="9BA2AD"/>
          </a:solidFill>
          <a:ln>
            <a:noFill/>
          </a:ln>
        </p:spPr>
        <p:txBody>
          <a:bodyPr/>
          <a:lstStyle/>
          <a:p>
            <a:endParaRPr lang="fr-CA"/>
          </a:p>
        </p:txBody>
      </p:sp>
      <p:sp>
        <p:nvSpPr>
          <p:cNvPr id="1002" name="Google Shape;1002;p50"/>
          <p:cNvSpPr txBox="1">
            <a:spLocks noGrp="1"/>
          </p:cNvSpPr>
          <p:nvPr>
            <p:ph type="body" idx="1"/>
          </p:nvPr>
        </p:nvSpPr>
        <p:spPr>
          <a:xfrm>
            <a:off x="5323691" y="3580253"/>
            <a:ext cx="1223400" cy="104100"/>
          </a:xfrm>
          <a:prstGeom prst="rect">
            <a:avLst/>
          </a:prstGeom>
          <a:noFill/>
          <a:ln>
            <a:noFill/>
          </a:ln>
        </p:spPr>
        <p:txBody>
          <a:bodyPr spcFirstLastPara="1" wrap="square" lIns="34275" tIns="17150" rIns="34275" bIns="17150" anchor="ctr" anchorCtr="0">
            <a:normAutofit fontScale="55000" lnSpcReduction="20000"/>
          </a:bodyPr>
          <a:lstStyle/>
          <a:p>
            <a:pPr marL="0" lvl="0" indent="0" algn="l" rtl="0">
              <a:lnSpc>
                <a:spcPct val="90000"/>
              </a:lnSpc>
              <a:spcBef>
                <a:spcPts val="0"/>
              </a:spcBef>
              <a:spcAft>
                <a:spcPts val="0"/>
              </a:spcAft>
              <a:buSzPct val="54545"/>
              <a:buNone/>
            </a:pPr>
            <a:r>
              <a:rPr lang="fr-CA"/>
              <a:t>u</a:t>
            </a:r>
            <a:r>
              <a:rPr lang="fr-CA">
                <a:latin typeface="Helvetica Neue"/>
                <a:ea typeface="Helvetica Neue"/>
                <a:cs typeface="Helvetica Neue"/>
                <a:sym typeface="Helvetica Neue"/>
              </a:rPr>
              <a:t>sername 2h</a:t>
            </a:r>
            <a:endParaRPr/>
          </a:p>
        </p:txBody>
      </p:sp>
      <p:sp>
        <p:nvSpPr>
          <p:cNvPr id="1003" name="Google Shape;1003;p50"/>
          <p:cNvSpPr txBox="1">
            <a:spLocks noGrp="1"/>
          </p:cNvSpPr>
          <p:nvPr>
            <p:ph type="body" idx="3"/>
          </p:nvPr>
        </p:nvSpPr>
        <p:spPr>
          <a:xfrm>
            <a:off x="5323691" y="3682052"/>
            <a:ext cx="1234500" cy="180300"/>
          </a:xfrm>
          <a:prstGeom prst="rect">
            <a:avLst/>
          </a:prstGeom>
          <a:noFill/>
          <a:ln>
            <a:noFill/>
          </a:ln>
        </p:spPr>
        <p:txBody>
          <a:bodyPr spcFirstLastPara="1" wrap="square" lIns="34275" tIns="17150" rIns="34275" bIns="17150" anchor="ctr" anchorCtr="0">
            <a:normAutofit fontScale="55000" lnSpcReduction="20000"/>
          </a:bodyPr>
          <a:lstStyle/>
          <a:p>
            <a:pPr marL="0" lvl="0" indent="0" algn="l" rtl="0">
              <a:lnSpc>
                <a:spcPct val="90000"/>
              </a:lnSpc>
              <a:spcBef>
                <a:spcPts val="0"/>
              </a:spcBef>
              <a:spcAft>
                <a:spcPts val="0"/>
              </a:spcAft>
              <a:buSzPct val="54545"/>
              <a:buNone/>
            </a:pPr>
            <a:r>
              <a:rPr lang="fr-CA">
                <a:latin typeface="Helvetica Neue"/>
                <a:ea typeface="Helvetica Neue"/>
                <a:cs typeface="Helvetica Neue"/>
                <a:sym typeface="Helvetica Neue"/>
              </a:rPr>
              <a:t>Lorem ipsum dolor sit amet, consectetur adipiscing elit, sed do</a:t>
            </a:r>
            <a:endParaRPr/>
          </a:p>
        </p:txBody>
      </p:sp>
      <p:sp>
        <p:nvSpPr>
          <p:cNvPr id="1004" name="Google Shape;1004;p50"/>
          <p:cNvSpPr txBox="1">
            <a:spLocks noGrp="1"/>
          </p:cNvSpPr>
          <p:nvPr>
            <p:ph type="body" idx="4"/>
          </p:nvPr>
        </p:nvSpPr>
        <p:spPr>
          <a:xfrm>
            <a:off x="5410595" y="3937440"/>
            <a:ext cx="1223400" cy="104100"/>
          </a:xfrm>
          <a:prstGeom prst="rect">
            <a:avLst/>
          </a:prstGeom>
          <a:noFill/>
          <a:ln>
            <a:noFill/>
          </a:ln>
        </p:spPr>
        <p:txBody>
          <a:bodyPr spcFirstLastPara="1" wrap="square" lIns="34275" tIns="17150" rIns="34275" bIns="17150" anchor="ctr" anchorCtr="0">
            <a:normAutofit fontScale="55000" lnSpcReduction="20000"/>
          </a:bodyPr>
          <a:lstStyle/>
          <a:p>
            <a:pPr marL="0" lvl="0" indent="0" algn="l" rtl="0">
              <a:lnSpc>
                <a:spcPct val="90000"/>
              </a:lnSpc>
              <a:spcBef>
                <a:spcPts val="0"/>
              </a:spcBef>
              <a:spcAft>
                <a:spcPts val="0"/>
              </a:spcAft>
              <a:buSzPct val="54545"/>
              <a:buNone/>
            </a:pPr>
            <a:r>
              <a:rPr lang="fr-CA">
                <a:latin typeface="Helvetica Neue"/>
                <a:ea typeface="Helvetica Neue"/>
                <a:cs typeface="Helvetica Neue"/>
                <a:sym typeface="Helvetica Neue"/>
              </a:rPr>
              <a:t>Song @artist</a:t>
            </a:r>
            <a:endParaRPr/>
          </a:p>
        </p:txBody>
      </p:sp>
      <p:sp>
        <p:nvSpPr>
          <p:cNvPr id="1005" name="Google Shape;1005;p50"/>
          <p:cNvSpPr txBox="1">
            <a:spLocks noGrp="1"/>
          </p:cNvSpPr>
          <p:nvPr>
            <p:ph type="body" idx="5"/>
          </p:nvPr>
        </p:nvSpPr>
        <p:spPr>
          <a:xfrm>
            <a:off x="6786908" y="2867238"/>
            <a:ext cx="214800" cy="104100"/>
          </a:xfrm>
          <a:prstGeom prst="rect">
            <a:avLst/>
          </a:prstGeom>
          <a:noFill/>
          <a:ln>
            <a:noFill/>
          </a:ln>
        </p:spPr>
        <p:txBody>
          <a:bodyPr spcFirstLastPara="1" wrap="square" lIns="34275" tIns="17150" rIns="34275" bIns="17150" anchor="ctr" anchorCtr="0">
            <a:normAutofit fontScale="55000" lnSpcReduction="20000"/>
          </a:bodyPr>
          <a:lstStyle/>
          <a:p>
            <a:pPr marL="0" lvl="0" indent="0" algn="ctr" rtl="0">
              <a:lnSpc>
                <a:spcPct val="90000"/>
              </a:lnSpc>
              <a:spcBef>
                <a:spcPts val="0"/>
              </a:spcBef>
              <a:spcAft>
                <a:spcPts val="0"/>
              </a:spcAft>
              <a:buSzPct val="54545"/>
              <a:buNone/>
            </a:pPr>
            <a:r>
              <a:rPr lang="fr-CA">
                <a:latin typeface="Helvetica Neue"/>
                <a:ea typeface="Helvetica Neue"/>
                <a:cs typeface="Helvetica Neue"/>
                <a:sym typeface="Helvetica Neue"/>
              </a:rPr>
              <a:t>1K</a:t>
            </a:r>
            <a:endParaRPr/>
          </a:p>
        </p:txBody>
      </p:sp>
      <p:sp>
        <p:nvSpPr>
          <p:cNvPr id="1006" name="Google Shape;1006;p50"/>
          <p:cNvSpPr txBox="1">
            <a:spLocks noGrp="1"/>
          </p:cNvSpPr>
          <p:nvPr>
            <p:ph type="body" idx="6"/>
          </p:nvPr>
        </p:nvSpPr>
        <p:spPr>
          <a:xfrm>
            <a:off x="6786908" y="3230061"/>
            <a:ext cx="214800" cy="104100"/>
          </a:xfrm>
          <a:prstGeom prst="rect">
            <a:avLst/>
          </a:prstGeom>
          <a:noFill/>
          <a:ln>
            <a:noFill/>
          </a:ln>
        </p:spPr>
        <p:txBody>
          <a:bodyPr spcFirstLastPara="1" wrap="square" lIns="34275" tIns="17150" rIns="34275" bIns="17150" anchor="ctr" anchorCtr="0">
            <a:normAutofit fontScale="55000" lnSpcReduction="20000"/>
          </a:bodyPr>
          <a:lstStyle/>
          <a:p>
            <a:pPr marL="0" lvl="0" indent="0" algn="ctr" rtl="0">
              <a:lnSpc>
                <a:spcPct val="90000"/>
              </a:lnSpc>
              <a:spcBef>
                <a:spcPts val="0"/>
              </a:spcBef>
              <a:spcAft>
                <a:spcPts val="0"/>
              </a:spcAft>
              <a:buSzPct val="54545"/>
              <a:buNone/>
            </a:pPr>
            <a:r>
              <a:rPr lang="fr-CA">
                <a:latin typeface="Helvetica Neue"/>
                <a:ea typeface="Helvetica Neue"/>
                <a:cs typeface="Helvetica Neue"/>
                <a:sym typeface="Helvetica Neue"/>
              </a:rPr>
              <a:t>1K</a:t>
            </a:r>
            <a:endParaRPr/>
          </a:p>
        </p:txBody>
      </p:sp>
      <p:sp>
        <p:nvSpPr>
          <p:cNvPr id="1007" name="Google Shape;1007;p50"/>
          <p:cNvSpPr txBox="1">
            <a:spLocks noGrp="1"/>
          </p:cNvSpPr>
          <p:nvPr>
            <p:ph type="body" idx="7"/>
          </p:nvPr>
        </p:nvSpPr>
        <p:spPr>
          <a:xfrm>
            <a:off x="6786908" y="3592011"/>
            <a:ext cx="214800" cy="104100"/>
          </a:xfrm>
          <a:prstGeom prst="rect">
            <a:avLst/>
          </a:prstGeom>
          <a:noFill/>
          <a:ln>
            <a:noFill/>
          </a:ln>
        </p:spPr>
        <p:txBody>
          <a:bodyPr spcFirstLastPara="1" wrap="square" lIns="34275" tIns="17150" rIns="34275" bIns="17150" anchor="ctr" anchorCtr="0">
            <a:normAutofit fontScale="55000" lnSpcReduction="20000"/>
          </a:bodyPr>
          <a:lstStyle/>
          <a:p>
            <a:pPr marL="0" lvl="0" indent="0" algn="ctr" rtl="0">
              <a:lnSpc>
                <a:spcPct val="90000"/>
              </a:lnSpc>
              <a:spcBef>
                <a:spcPts val="0"/>
              </a:spcBef>
              <a:spcAft>
                <a:spcPts val="0"/>
              </a:spcAft>
              <a:buSzPct val="54545"/>
              <a:buNone/>
            </a:pPr>
            <a:r>
              <a:rPr lang="fr-CA">
                <a:latin typeface="Helvetica Neue"/>
                <a:ea typeface="Helvetica Neue"/>
                <a:cs typeface="Helvetica Neue"/>
                <a:sym typeface="Helvetica Neue"/>
              </a:rPr>
              <a:t>1K</a:t>
            </a:r>
            <a:endParaRPr/>
          </a:p>
        </p:txBody>
      </p:sp>
      <p:sp>
        <p:nvSpPr>
          <p:cNvPr id="1008" name="Google Shape;1008;p50"/>
          <p:cNvSpPr txBox="1"/>
          <p:nvPr/>
        </p:nvSpPr>
        <p:spPr>
          <a:xfrm>
            <a:off x="5502445" y="1030486"/>
            <a:ext cx="1224000" cy="104100"/>
          </a:xfrm>
          <a:prstGeom prst="rect">
            <a:avLst/>
          </a:prstGeom>
          <a:noFill/>
          <a:ln>
            <a:noFill/>
          </a:ln>
        </p:spPr>
        <p:txBody>
          <a:bodyPr spcFirstLastPara="1" wrap="square" lIns="34275" tIns="17150" rIns="34275" bIns="17150" anchor="ctr" anchorCtr="0">
            <a:normAutofit fontScale="92500" lnSpcReduction="20000"/>
          </a:bodyPr>
          <a:lstStyle/>
          <a:p>
            <a:pPr marL="0" marR="0" lvl="0" indent="0" algn="l" rtl="0">
              <a:lnSpc>
                <a:spcPct val="90000"/>
              </a:lnSpc>
              <a:spcBef>
                <a:spcPts val="0"/>
              </a:spcBef>
              <a:spcAft>
                <a:spcPts val="0"/>
              </a:spcAft>
              <a:buClr>
                <a:schemeClr val="lt1"/>
              </a:buClr>
              <a:buSzPts val="600"/>
              <a:buFont typeface="Arial"/>
              <a:buNone/>
            </a:pPr>
            <a:endParaRPr sz="600" b="0" i="0" u="none" strike="noStrike" cap="none">
              <a:solidFill>
                <a:schemeClr val="lt1"/>
              </a:solidFill>
              <a:latin typeface="Helvetica Neue"/>
              <a:ea typeface="Helvetica Neue"/>
              <a:cs typeface="Helvetica Neue"/>
              <a:sym typeface="Helvetica Neue"/>
            </a:endParaRPr>
          </a:p>
        </p:txBody>
      </p:sp>
      <p:pic>
        <p:nvPicPr>
          <p:cNvPr id="1009" name="Google Shape;1009;p50" descr="TIKTOK_POST.png"/>
          <p:cNvPicPr preferRelativeResize="0"/>
          <p:nvPr/>
        </p:nvPicPr>
        <p:blipFill rotWithShape="1">
          <a:blip r:embed="rId5">
            <a:alphaModFix/>
          </a:blip>
          <a:srcRect l="79" r="89"/>
          <a:stretch/>
        </p:blipFill>
        <p:spPr>
          <a:xfrm>
            <a:off x="5274367" y="658004"/>
            <a:ext cx="1764656" cy="3827492"/>
          </a:xfrm>
          <a:custGeom>
            <a:avLst/>
            <a:gdLst/>
            <a:ahLst/>
            <a:cxnLst/>
            <a:rect l="l" t="t" r="r" b="b"/>
            <a:pathLst>
              <a:path w="4705750" h="10206644" extrusionOk="0">
                <a:moveTo>
                  <a:pt x="608212" y="1686791"/>
                </a:moveTo>
                <a:lnTo>
                  <a:pt x="608212" y="6217747"/>
                </a:lnTo>
                <a:lnTo>
                  <a:pt x="106389" y="6217747"/>
                </a:lnTo>
                <a:lnTo>
                  <a:pt x="106389" y="8656147"/>
                </a:lnTo>
                <a:lnTo>
                  <a:pt x="377851" y="8656147"/>
                </a:lnTo>
                <a:lnTo>
                  <a:pt x="377851" y="9027621"/>
                </a:lnTo>
                <a:lnTo>
                  <a:pt x="3578254" y="9027621"/>
                </a:lnTo>
                <a:lnTo>
                  <a:pt x="3578254" y="8327534"/>
                </a:lnTo>
                <a:lnTo>
                  <a:pt x="3573490" y="8327534"/>
                </a:lnTo>
                <a:lnTo>
                  <a:pt x="3573490" y="8170372"/>
                </a:lnTo>
                <a:lnTo>
                  <a:pt x="4692678" y="8170372"/>
                </a:lnTo>
                <a:lnTo>
                  <a:pt x="4692678" y="7765560"/>
                </a:lnTo>
                <a:lnTo>
                  <a:pt x="3573490" y="7765560"/>
                </a:lnTo>
                <a:lnTo>
                  <a:pt x="3573490" y="7424277"/>
                </a:lnTo>
                <a:lnTo>
                  <a:pt x="3871230" y="7424277"/>
                </a:lnTo>
                <a:lnTo>
                  <a:pt x="3871230" y="7260735"/>
                </a:lnTo>
                <a:lnTo>
                  <a:pt x="4692678" y="7260735"/>
                </a:lnTo>
                <a:lnTo>
                  <a:pt x="4692678" y="6855923"/>
                </a:lnTo>
                <a:lnTo>
                  <a:pt x="3871230" y="6855923"/>
                </a:lnTo>
                <a:lnTo>
                  <a:pt x="3871230" y="6255848"/>
                </a:lnTo>
                <a:lnTo>
                  <a:pt x="4692678" y="6255848"/>
                </a:lnTo>
                <a:lnTo>
                  <a:pt x="4692678" y="5851036"/>
                </a:lnTo>
                <a:lnTo>
                  <a:pt x="3871230" y="5851036"/>
                </a:lnTo>
                <a:lnTo>
                  <a:pt x="3871230" y="1686791"/>
                </a:lnTo>
                <a:close/>
                <a:moveTo>
                  <a:pt x="532253" y="0"/>
                </a:moveTo>
                <a:lnTo>
                  <a:pt x="4173930" y="0"/>
                </a:lnTo>
                <a:cubicBezTo>
                  <a:pt x="4329926" y="0"/>
                  <a:pt x="4423826" y="0"/>
                  <a:pt x="4486138" y="25989"/>
                </a:cubicBezTo>
                <a:cubicBezTo>
                  <a:pt x="4576334" y="59066"/>
                  <a:pt x="4647142" y="129946"/>
                  <a:pt x="4679822" y="219727"/>
                </a:cubicBezTo>
                <a:cubicBezTo>
                  <a:pt x="4705966" y="282100"/>
                  <a:pt x="4705750" y="376134"/>
                  <a:pt x="4705750" y="532069"/>
                </a:cubicBezTo>
                <a:lnTo>
                  <a:pt x="4705750" y="9674575"/>
                </a:lnTo>
                <a:cubicBezTo>
                  <a:pt x="4705750" y="9830510"/>
                  <a:pt x="4705966" y="9924544"/>
                  <a:pt x="4679822" y="9986918"/>
                </a:cubicBezTo>
                <a:cubicBezTo>
                  <a:pt x="4647142" y="10076698"/>
                  <a:pt x="4576334" y="10147578"/>
                  <a:pt x="4486138" y="10180655"/>
                </a:cubicBezTo>
                <a:cubicBezTo>
                  <a:pt x="4423826" y="10206644"/>
                  <a:pt x="4329926" y="10206644"/>
                  <a:pt x="4173930" y="10206644"/>
                </a:cubicBezTo>
                <a:lnTo>
                  <a:pt x="532253" y="10206644"/>
                </a:lnTo>
                <a:cubicBezTo>
                  <a:pt x="376042" y="10206644"/>
                  <a:pt x="282358" y="10206644"/>
                  <a:pt x="219830" y="10180655"/>
                </a:cubicBezTo>
                <a:cubicBezTo>
                  <a:pt x="129850" y="10147578"/>
                  <a:pt x="59042" y="10076698"/>
                  <a:pt x="26144" y="9986918"/>
                </a:cubicBezTo>
                <a:cubicBezTo>
                  <a:pt x="218" y="9924544"/>
                  <a:pt x="0" y="9830510"/>
                  <a:pt x="0" y="9674575"/>
                </a:cubicBezTo>
                <a:lnTo>
                  <a:pt x="0" y="532069"/>
                </a:lnTo>
                <a:cubicBezTo>
                  <a:pt x="0" y="376134"/>
                  <a:pt x="218" y="282100"/>
                  <a:pt x="26144" y="219727"/>
                </a:cubicBezTo>
                <a:cubicBezTo>
                  <a:pt x="59042" y="129946"/>
                  <a:pt x="129850" y="59066"/>
                  <a:pt x="219830" y="25989"/>
                </a:cubicBezTo>
                <a:cubicBezTo>
                  <a:pt x="282358" y="0"/>
                  <a:pt x="376042" y="0"/>
                  <a:pt x="532253" y="0"/>
                </a:cubicBezTo>
                <a:close/>
              </a:path>
            </a:pathLst>
          </a:custGeom>
          <a:noFill/>
          <a:ln>
            <a:noFill/>
          </a:ln>
        </p:spPr>
      </p:pic>
      <p:pic>
        <p:nvPicPr>
          <p:cNvPr id="1010" name="Google Shape;1010;p50" descr="Image"/>
          <p:cNvPicPr preferRelativeResize="0"/>
          <p:nvPr/>
        </p:nvPicPr>
        <p:blipFill rotWithShape="1">
          <a:blip r:embed="rId6">
            <a:alphaModFix/>
          </a:blip>
          <a:srcRect/>
          <a:stretch/>
        </p:blipFill>
        <p:spPr>
          <a:xfrm>
            <a:off x="5187526" y="587518"/>
            <a:ext cx="1938338" cy="3970734"/>
          </a:xfrm>
          <a:custGeom>
            <a:avLst/>
            <a:gdLst/>
            <a:ahLst/>
            <a:cxnLst/>
            <a:rect l="l" t="t" r="r" b="b"/>
            <a:pathLst>
              <a:path w="5168901" h="10588625" extrusionOk="0">
                <a:moveTo>
                  <a:pt x="364882" y="913505"/>
                </a:moveTo>
                <a:lnTo>
                  <a:pt x="364882" y="9176356"/>
                </a:lnTo>
                <a:lnTo>
                  <a:pt x="4836909" y="9176356"/>
                </a:lnTo>
                <a:lnTo>
                  <a:pt x="4836909" y="913505"/>
                </a:lnTo>
                <a:close/>
                <a:moveTo>
                  <a:pt x="0" y="0"/>
                </a:moveTo>
                <a:lnTo>
                  <a:pt x="5168901" y="0"/>
                </a:lnTo>
                <a:lnTo>
                  <a:pt x="5168901" y="10588625"/>
                </a:lnTo>
                <a:lnTo>
                  <a:pt x="0" y="10588625"/>
                </a:lnTo>
                <a:close/>
              </a:path>
            </a:pathLst>
          </a:custGeom>
          <a:noFill/>
          <a:ln>
            <a:noFill/>
          </a:ln>
        </p:spPr>
      </p:pic>
      <p:sp>
        <p:nvSpPr>
          <p:cNvPr id="1011" name="Google Shape;1011;p50"/>
          <p:cNvSpPr txBox="1"/>
          <p:nvPr/>
        </p:nvSpPr>
        <p:spPr>
          <a:xfrm>
            <a:off x="190500" y="723175"/>
            <a:ext cx="3187800" cy="593100"/>
          </a:xfrm>
          <a:prstGeom prst="rect">
            <a:avLst/>
          </a:prstGeom>
          <a:noFill/>
          <a:ln>
            <a:noFill/>
          </a:ln>
        </p:spPr>
        <p:txBody>
          <a:bodyPr spcFirstLastPara="1" wrap="square" lIns="34275" tIns="17150" rIns="34275" bIns="17150" anchor="ctr" anchorCtr="0">
            <a:noAutofit/>
          </a:bodyPr>
          <a:lstStyle/>
          <a:p>
            <a:pPr marL="0" lvl="0" indent="0" algn="l" rtl="0">
              <a:lnSpc>
                <a:spcPct val="90000"/>
              </a:lnSpc>
              <a:spcBef>
                <a:spcPts val="0"/>
              </a:spcBef>
              <a:spcAft>
                <a:spcPts val="0"/>
              </a:spcAft>
              <a:buNone/>
            </a:pPr>
            <a:r>
              <a:rPr lang="fr-CA" sz="1600" dirty="0">
                <a:solidFill>
                  <a:srgbClr val="757575"/>
                </a:solidFill>
                <a:latin typeface="+mj-lt"/>
                <a:ea typeface="Radio Canada Big"/>
                <a:cs typeface="Radio Canada Big"/>
                <a:sym typeface="Radio Canada Big"/>
              </a:rPr>
              <a:t>Contenus authentiques</a:t>
            </a:r>
            <a:endParaRPr sz="1600" dirty="0">
              <a:solidFill>
                <a:srgbClr val="757575"/>
              </a:solidFill>
              <a:latin typeface="+mj-lt"/>
              <a:ea typeface="Radio Canada Big"/>
              <a:cs typeface="Radio Canada Big"/>
              <a:sym typeface="Radio Canada Big"/>
            </a:endParaRPr>
          </a:p>
          <a:p>
            <a:pPr marL="0" lvl="0" indent="0" algn="l" rtl="0">
              <a:lnSpc>
                <a:spcPct val="90000"/>
              </a:lnSpc>
              <a:spcBef>
                <a:spcPts val="0"/>
              </a:spcBef>
              <a:spcAft>
                <a:spcPts val="0"/>
              </a:spcAft>
              <a:buNone/>
            </a:pPr>
            <a:r>
              <a:rPr lang="fr-CA" sz="1600" dirty="0">
                <a:solidFill>
                  <a:srgbClr val="757575"/>
                </a:solidFill>
                <a:latin typeface="+mj-lt"/>
                <a:ea typeface="Radio Canada Big"/>
                <a:cs typeface="Radio Canada Big"/>
                <a:sym typeface="Radio Canada Big"/>
              </a:rPr>
              <a:t>et liens avec les communautés</a:t>
            </a:r>
            <a:br>
              <a:rPr lang="fr-CA" sz="1600" dirty="0">
                <a:solidFill>
                  <a:srgbClr val="000000"/>
                </a:solidFill>
                <a:latin typeface="+mj-lt"/>
                <a:ea typeface="Radio Canada Big"/>
                <a:cs typeface="Radio Canada Big"/>
                <a:sym typeface="Radio Canada Big"/>
              </a:rPr>
            </a:br>
            <a:r>
              <a:rPr lang="fr-CA" sz="1600" dirty="0">
                <a:latin typeface="+mj-lt"/>
                <a:ea typeface="Radio Canada Big"/>
                <a:cs typeface="Radio Canada Big"/>
                <a:sym typeface="Radio Canada Big"/>
              </a:rPr>
              <a:t>Langue des signes québécoise</a:t>
            </a:r>
            <a:endParaRPr sz="1600" dirty="0">
              <a:solidFill>
                <a:srgbClr val="000000"/>
              </a:solidFill>
              <a:latin typeface="+mj-lt"/>
              <a:ea typeface="Radio Canada Big"/>
              <a:cs typeface="Radio Canada Big"/>
              <a:sym typeface="Radio Canada Big"/>
            </a:endParaRPr>
          </a:p>
        </p:txBody>
      </p:sp>
      <p:sp>
        <p:nvSpPr>
          <p:cNvPr id="1012" name="Google Shape;1012;p50"/>
          <p:cNvSpPr txBox="1">
            <a:spLocks noGrp="1"/>
          </p:cNvSpPr>
          <p:nvPr>
            <p:ph type="body" idx="1"/>
          </p:nvPr>
        </p:nvSpPr>
        <p:spPr>
          <a:xfrm>
            <a:off x="190500" y="1524950"/>
            <a:ext cx="2916600" cy="1701000"/>
          </a:xfrm>
          <a:prstGeom prst="rect">
            <a:avLst/>
          </a:prstGeom>
          <a:noFill/>
          <a:ln>
            <a:noFill/>
          </a:ln>
        </p:spPr>
        <p:txBody>
          <a:bodyPr spcFirstLastPara="1" wrap="square" lIns="0" tIns="19050" rIns="19050" bIns="19050" anchor="t" anchorCtr="0">
            <a:noAutofit/>
          </a:bodyPr>
          <a:lstStyle/>
          <a:p>
            <a:pPr marL="0" indent="0">
              <a:lnSpc>
                <a:spcPct val="115000"/>
              </a:lnSpc>
              <a:buSzPts val="800"/>
            </a:pPr>
            <a:r>
              <a:rPr lang="fr-CA" sz="1200" dirty="0">
                <a:solidFill>
                  <a:schemeClr val="dk1"/>
                </a:solidFill>
                <a:latin typeface="+mn-lt"/>
              </a:rPr>
              <a:t>La station Radio-Canada à Ottawa est la toute première station francophone au pays offrant un bulletin de nouvelles en langue des signes québécoise. </a:t>
            </a:r>
            <a:endParaRPr lang="fr-CA" sz="1200" dirty="0">
              <a:solidFill>
                <a:schemeClr val="dk1"/>
              </a:solidFill>
              <a:latin typeface="+mn-lt"/>
              <a:ea typeface="Radio Canada"/>
              <a:cs typeface="Radio Canada"/>
              <a:sym typeface="Radio Canada"/>
            </a:endParaRPr>
          </a:p>
          <a:p>
            <a:pPr marL="0" lvl="0" indent="0" algn="l" rtl="0">
              <a:lnSpc>
                <a:spcPct val="115000"/>
              </a:lnSpc>
              <a:spcBef>
                <a:spcPts val="0"/>
              </a:spcBef>
              <a:spcAft>
                <a:spcPts val="0"/>
              </a:spcAft>
              <a:buClr>
                <a:srgbClr val="000000"/>
              </a:buClr>
              <a:buSzPts val="800"/>
              <a:buNone/>
            </a:pPr>
            <a:endParaRPr lang="fr-CA" sz="1200" dirty="0">
              <a:solidFill>
                <a:schemeClr val="dk1"/>
              </a:solidFill>
              <a:latin typeface="+mn-lt"/>
              <a:ea typeface="Radio Canada"/>
              <a:cs typeface="Radio Canada"/>
              <a:sym typeface="Radio Canada"/>
            </a:endParaRPr>
          </a:p>
          <a:p>
            <a:pPr marL="0" lvl="0" indent="0" algn="l" rtl="0">
              <a:lnSpc>
                <a:spcPct val="115000"/>
              </a:lnSpc>
              <a:spcBef>
                <a:spcPts val="0"/>
              </a:spcBef>
              <a:spcAft>
                <a:spcPts val="0"/>
              </a:spcAft>
              <a:buClr>
                <a:srgbClr val="000000"/>
              </a:buClr>
              <a:buSzPts val="800"/>
              <a:buNone/>
            </a:pPr>
            <a:r>
              <a:rPr lang="fr-CA" sz="1200" dirty="0">
                <a:solidFill>
                  <a:schemeClr val="dk1"/>
                </a:solidFill>
                <a:latin typeface="+mn-lt"/>
                <a:ea typeface="Radio Canada"/>
                <a:cs typeface="Radio Canada"/>
                <a:sym typeface="Radio Canada"/>
              </a:rPr>
              <a:t>Au-delà des Nouvelles en LSQ, Radio-Canada offre désormais des interprétations en langue des signes québécoise lors des diverses périodes électorales.</a:t>
            </a:r>
            <a:endParaRPr sz="1200" dirty="0">
              <a:solidFill>
                <a:schemeClr val="dk1"/>
              </a:solidFill>
              <a:latin typeface="+mn-lt"/>
              <a:ea typeface="Radio Canada"/>
              <a:cs typeface="Radio Canada"/>
              <a:sym typeface="Radio Canada"/>
            </a:endParaRPr>
          </a:p>
        </p:txBody>
      </p:sp>
      <p:pic>
        <p:nvPicPr>
          <p:cNvPr id="2" name="CAPS LSQ_DEBAT_ORNELLA_ET_JADE-MAY-NOUVELLE VOIX (1)">
            <a:hlinkClick r:id="" action="ppaction://media"/>
            <a:extLst>
              <a:ext uri="{FF2B5EF4-FFF2-40B4-BE49-F238E27FC236}">
                <a16:creationId xmlns:a16="http://schemas.microsoft.com/office/drawing/2014/main" id="{EAFF1C49-B0A1-D8F7-82EE-F490E8014058}"/>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274367" y="963025"/>
            <a:ext cx="1764656" cy="31345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98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17"/>
        <p:cNvGrpSpPr/>
        <p:nvPr/>
      </p:nvGrpSpPr>
      <p:grpSpPr>
        <a:xfrm>
          <a:off x="0" y="0"/>
          <a:ext cx="0" cy="0"/>
          <a:chOff x="0" y="0"/>
          <a:chExt cx="0" cy="0"/>
        </a:xfrm>
      </p:grpSpPr>
      <p:pic>
        <p:nvPicPr>
          <p:cNvPr id="1018" name="Google Shape;1018;p51" title="Capture.JPG"/>
          <p:cNvPicPr preferRelativeResize="0">
            <a:picLocks noGrp="1"/>
          </p:cNvPicPr>
          <p:nvPr>
            <p:ph type="pic" idx="2"/>
          </p:nvPr>
        </p:nvPicPr>
        <p:blipFill rotWithShape="1">
          <a:blip r:embed="rId3">
            <a:alphaModFix/>
          </a:blip>
          <a:srcRect t="1852" b="17599"/>
          <a:stretch/>
        </p:blipFill>
        <p:spPr>
          <a:xfrm>
            <a:off x="3371255" y="190500"/>
            <a:ext cx="5571600" cy="2336700"/>
          </a:xfrm>
          <a:prstGeom prst="roundRect">
            <a:avLst>
              <a:gd name="adj" fmla="val 4412"/>
            </a:avLst>
          </a:prstGeom>
          <a:noFill/>
          <a:ln>
            <a:noFill/>
          </a:ln>
        </p:spPr>
      </p:pic>
      <p:pic>
        <p:nvPicPr>
          <p:cNvPr id="1019" name="Google Shape;1019;p51" title="1732911863975.jfif"/>
          <p:cNvPicPr preferRelativeResize="0">
            <a:picLocks noGrp="1"/>
          </p:cNvPicPr>
          <p:nvPr>
            <p:ph type="pic" idx="3"/>
          </p:nvPr>
        </p:nvPicPr>
        <p:blipFill rotWithShape="1">
          <a:blip r:embed="rId4">
            <a:alphaModFix/>
          </a:blip>
          <a:srcRect l="22604" r="11588"/>
          <a:stretch/>
        </p:blipFill>
        <p:spPr>
          <a:xfrm>
            <a:off x="3371255" y="2618780"/>
            <a:ext cx="2732700" cy="2335800"/>
          </a:xfrm>
          <a:prstGeom prst="roundRect">
            <a:avLst>
              <a:gd name="adj" fmla="val 4412"/>
            </a:avLst>
          </a:prstGeom>
          <a:noFill/>
          <a:ln>
            <a:noFill/>
          </a:ln>
        </p:spPr>
      </p:pic>
      <p:pic>
        <p:nvPicPr>
          <p:cNvPr id="1020" name="Google Shape;1020;p51" title="Prix Caroline Dawson.jpg"/>
          <p:cNvPicPr preferRelativeResize="0">
            <a:picLocks noGrp="1"/>
          </p:cNvPicPr>
          <p:nvPr>
            <p:ph type="pic" idx="4"/>
          </p:nvPr>
        </p:nvPicPr>
        <p:blipFill rotWithShape="1">
          <a:blip r:embed="rId5">
            <a:alphaModFix/>
          </a:blip>
          <a:srcRect l="11034" r="11034"/>
          <a:stretch/>
        </p:blipFill>
        <p:spPr>
          <a:xfrm>
            <a:off x="6210905" y="2618780"/>
            <a:ext cx="2732700" cy="2335800"/>
          </a:xfrm>
          <a:prstGeom prst="roundRect">
            <a:avLst>
              <a:gd name="adj" fmla="val 4412"/>
            </a:avLst>
          </a:prstGeom>
          <a:noFill/>
          <a:ln>
            <a:noFill/>
          </a:ln>
        </p:spPr>
      </p:pic>
      <p:sp>
        <p:nvSpPr>
          <p:cNvPr id="1021" name="Google Shape;1021;p51"/>
          <p:cNvSpPr txBox="1"/>
          <p:nvPr/>
        </p:nvSpPr>
        <p:spPr>
          <a:xfrm>
            <a:off x="190500" y="1491601"/>
            <a:ext cx="2862000" cy="3524100"/>
          </a:xfrm>
          <a:prstGeom prst="rect">
            <a:avLst/>
          </a:prstGeom>
          <a:noFill/>
          <a:ln>
            <a:noFill/>
          </a:ln>
        </p:spPr>
        <p:txBody>
          <a:bodyPr spcFirstLastPara="1" wrap="square" lIns="0" tIns="17150" rIns="34300" bIns="17150" anchor="t" anchorCtr="0">
            <a:spAutoFit/>
          </a:bodyPr>
          <a:lstStyle/>
          <a:p>
            <a:pPr marL="0" lvl="0" indent="0" algn="l" rtl="0">
              <a:lnSpc>
                <a:spcPct val="110000"/>
              </a:lnSpc>
              <a:spcBef>
                <a:spcPts val="300"/>
              </a:spcBef>
              <a:spcAft>
                <a:spcPts val="0"/>
              </a:spcAft>
              <a:buNone/>
            </a:pPr>
            <a:r>
              <a:rPr lang="fr-CA" sz="1100" dirty="0">
                <a:solidFill>
                  <a:schemeClr val="dk1"/>
                </a:solidFill>
                <a:latin typeface="+mn-lt"/>
                <a:ea typeface="Radio Canada"/>
                <a:cs typeface="Radio Canada"/>
                <a:sym typeface="Radio Canada"/>
              </a:rPr>
              <a:t>Remis à une écrivaine ou un écrivain canadien francophone émergent et issu de la diversité, dont le roman ou l'essai met en lumière des réalités ou défis de personnes issues de la diversité.</a:t>
            </a:r>
            <a:endParaRPr sz="1100" dirty="0">
              <a:solidFill>
                <a:schemeClr val="dk1"/>
              </a:solidFill>
              <a:latin typeface="+mn-lt"/>
              <a:ea typeface="Radio Canada"/>
              <a:cs typeface="Radio Canada"/>
              <a:sym typeface="Radio Canada"/>
            </a:endParaRPr>
          </a:p>
          <a:p>
            <a:pPr marL="0" lvl="0" indent="0" algn="l" rtl="0">
              <a:lnSpc>
                <a:spcPct val="110000"/>
              </a:lnSpc>
              <a:spcBef>
                <a:spcPts val="300"/>
              </a:spcBef>
              <a:spcAft>
                <a:spcPts val="0"/>
              </a:spcAft>
              <a:buNone/>
            </a:pPr>
            <a:endParaRPr sz="1100" dirty="0">
              <a:solidFill>
                <a:schemeClr val="dk1"/>
              </a:solidFill>
              <a:latin typeface="+mn-lt"/>
              <a:ea typeface="Radio Canada"/>
              <a:cs typeface="Radio Canada"/>
              <a:sym typeface="Radio Canada"/>
            </a:endParaRPr>
          </a:p>
          <a:p>
            <a:pPr marL="0" lvl="0" indent="0" algn="l" rtl="0">
              <a:lnSpc>
                <a:spcPct val="110000"/>
              </a:lnSpc>
              <a:spcBef>
                <a:spcPts val="300"/>
              </a:spcBef>
              <a:spcAft>
                <a:spcPts val="0"/>
              </a:spcAft>
              <a:buNone/>
            </a:pPr>
            <a:r>
              <a:rPr lang="fr-CA" sz="1100" dirty="0">
                <a:solidFill>
                  <a:schemeClr val="dk1"/>
                </a:solidFill>
                <a:latin typeface="+mn-lt"/>
                <a:ea typeface="Radio Canada"/>
                <a:cs typeface="Radio Canada"/>
                <a:sym typeface="Radio Canada"/>
              </a:rPr>
              <a:t>C'est avec son essai </a:t>
            </a:r>
            <a:r>
              <a:rPr lang="fr-CA" sz="1100" b="1" dirty="0">
                <a:solidFill>
                  <a:schemeClr val="dk1"/>
                </a:solidFill>
                <a:latin typeface="+mn-lt"/>
                <a:ea typeface="Radio Canada"/>
                <a:cs typeface="Radio Canada"/>
                <a:sym typeface="Radio Canada"/>
              </a:rPr>
              <a:t>Ni comme ma mère, ni comme mon père</a:t>
            </a:r>
            <a:r>
              <a:rPr lang="fr-CA" sz="1100" dirty="0">
                <a:solidFill>
                  <a:schemeClr val="dk1"/>
                </a:solidFill>
                <a:latin typeface="+mn-lt"/>
                <a:ea typeface="Radio Canada"/>
                <a:cs typeface="Radio Canada"/>
                <a:sym typeface="Radio Canada"/>
              </a:rPr>
              <a:t> : chroniques d’une femme biraciale farouche que l'autrice, sociologue et enseignante au Cégep de Rivière-du-Loup, </a:t>
            </a:r>
            <a:r>
              <a:rPr lang="fr-CA" sz="1100" b="1" dirty="0">
                <a:solidFill>
                  <a:schemeClr val="dk1"/>
                </a:solidFill>
                <a:latin typeface="+mn-lt"/>
                <a:ea typeface="Radio Canada"/>
                <a:cs typeface="Radio Canada"/>
                <a:sym typeface="Radio Canada"/>
              </a:rPr>
              <a:t>Magalie Lefebvre Jean</a:t>
            </a:r>
            <a:r>
              <a:rPr lang="fr-CA" sz="1100" dirty="0">
                <a:solidFill>
                  <a:schemeClr val="dk1"/>
                </a:solidFill>
                <a:latin typeface="+mn-lt"/>
                <a:ea typeface="Radio Canada"/>
                <a:cs typeface="Radio Canada"/>
                <a:sym typeface="Radio Canada"/>
              </a:rPr>
              <a:t> a remporté le Prix Radio-Canada Caroline-Dawson. </a:t>
            </a:r>
            <a:endParaRPr sz="1100" dirty="0">
              <a:solidFill>
                <a:schemeClr val="dk1"/>
              </a:solidFill>
              <a:latin typeface="+mn-lt"/>
              <a:ea typeface="Radio Canada"/>
              <a:cs typeface="Radio Canada"/>
              <a:sym typeface="Radio Canada"/>
            </a:endParaRPr>
          </a:p>
          <a:p>
            <a:pPr marL="0" lvl="0" indent="0" algn="l" rtl="0">
              <a:lnSpc>
                <a:spcPct val="110000"/>
              </a:lnSpc>
              <a:spcBef>
                <a:spcPts val="300"/>
              </a:spcBef>
              <a:spcAft>
                <a:spcPts val="0"/>
              </a:spcAft>
              <a:buNone/>
            </a:pPr>
            <a:endParaRPr sz="1100" dirty="0">
              <a:solidFill>
                <a:schemeClr val="dk1"/>
              </a:solidFill>
              <a:latin typeface="+mn-lt"/>
              <a:ea typeface="Radio Canada"/>
              <a:cs typeface="Radio Canada"/>
              <a:sym typeface="Radio Canada"/>
            </a:endParaRPr>
          </a:p>
          <a:p>
            <a:pPr marL="0" lvl="0" indent="0" algn="l" rtl="0">
              <a:lnSpc>
                <a:spcPct val="110000"/>
              </a:lnSpc>
              <a:spcBef>
                <a:spcPts val="300"/>
              </a:spcBef>
              <a:spcAft>
                <a:spcPts val="0"/>
              </a:spcAft>
              <a:buNone/>
            </a:pPr>
            <a:r>
              <a:rPr lang="fr-CA" sz="1100" dirty="0">
                <a:solidFill>
                  <a:schemeClr val="dk1"/>
                </a:solidFill>
                <a:latin typeface="+mn-lt"/>
                <a:ea typeface="Radio Canada"/>
                <a:cs typeface="Radio Canada"/>
                <a:sym typeface="Radio Canada"/>
              </a:rPr>
              <a:t>La remise du prix s'est faite en novembre, au Salon international du livre de Montréal, au cours d’une émission spéciale d’Il restera toujours la culture.</a:t>
            </a:r>
            <a:endParaRPr sz="1100" dirty="0">
              <a:solidFill>
                <a:schemeClr val="dk1"/>
              </a:solidFill>
              <a:latin typeface="+mn-lt"/>
              <a:ea typeface="Radio Canada"/>
              <a:cs typeface="Radio Canada"/>
              <a:sym typeface="Radio Canada"/>
            </a:endParaRPr>
          </a:p>
        </p:txBody>
      </p:sp>
      <p:sp>
        <p:nvSpPr>
          <p:cNvPr id="1022" name="Google Shape;1022;p51"/>
          <p:cNvSpPr txBox="1"/>
          <p:nvPr/>
        </p:nvSpPr>
        <p:spPr>
          <a:xfrm>
            <a:off x="190648" y="1011200"/>
            <a:ext cx="2861852" cy="394800"/>
          </a:xfrm>
          <a:prstGeom prst="rect">
            <a:avLst/>
          </a:prstGeom>
          <a:noFill/>
          <a:ln>
            <a:noFill/>
          </a:ln>
        </p:spPr>
        <p:txBody>
          <a:bodyPr spcFirstLastPara="1" wrap="square" lIns="0" tIns="17150" rIns="34300" bIns="17150" anchor="ctr" anchorCtr="0">
            <a:noAutofit/>
          </a:bodyPr>
          <a:lstStyle/>
          <a:p>
            <a:pPr marL="0" lvl="0" indent="0" algn="l" rtl="0">
              <a:lnSpc>
                <a:spcPct val="90000"/>
              </a:lnSpc>
              <a:spcBef>
                <a:spcPts val="0"/>
              </a:spcBef>
              <a:spcAft>
                <a:spcPts val="0"/>
              </a:spcAft>
              <a:buNone/>
            </a:pPr>
            <a:r>
              <a:rPr lang="fr-CA" sz="1300" dirty="0">
                <a:solidFill>
                  <a:srgbClr val="757575"/>
                </a:solidFill>
                <a:latin typeface="+mj-lt"/>
                <a:ea typeface="Radio Canada Big"/>
                <a:cs typeface="Radio Canada Big"/>
                <a:sym typeface="Radio Canada Big"/>
              </a:rPr>
              <a:t>Contenus authentiques</a:t>
            </a:r>
            <a:endParaRPr sz="1300" dirty="0">
              <a:solidFill>
                <a:srgbClr val="757575"/>
              </a:solidFill>
              <a:latin typeface="+mj-lt"/>
              <a:ea typeface="Radio Canada Big"/>
              <a:cs typeface="Radio Canada Big"/>
              <a:sym typeface="Radio Canada Big"/>
            </a:endParaRPr>
          </a:p>
          <a:p>
            <a:pPr marL="0" lvl="0" indent="0" algn="l" rtl="0">
              <a:lnSpc>
                <a:spcPct val="90000"/>
              </a:lnSpc>
              <a:spcBef>
                <a:spcPts val="0"/>
              </a:spcBef>
              <a:spcAft>
                <a:spcPts val="0"/>
              </a:spcAft>
              <a:buNone/>
            </a:pPr>
            <a:r>
              <a:rPr lang="fr-CA" sz="1300" dirty="0">
                <a:latin typeface="+mj-lt"/>
                <a:ea typeface="Radio Canada Big"/>
                <a:cs typeface="Radio Canada Big"/>
                <a:sym typeface="Radio Canada Big"/>
              </a:rPr>
              <a:t>Prix Radio-Canada Caroline Dawson</a:t>
            </a:r>
            <a:endParaRPr sz="1300" dirty="0">
              <a:latin typeface="+mj-lt"/>
              <a:ea typeface="Radio Canada Big"/>
              <a:cs typeface="Radio Canada Big"/>
              <a:sym typeface="Radio Canada Big"/>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26"/>
        <p:cNvGrpSpPr/>
        <p:nvPr/>
      </p:nvGrpSpPr>
      <p:grpSpPr>
        <a:xfrm>
          <a:off x="0" y="0"/>
          <a:ext cx="0" cy="0"/>
          <a:chOff x="0" y="0"/>
          <a:chExt cx="0" cy="0"/>
        </a:xfrm>
      </p:grpSpPr>
      <p:sp>
        <p:nvSpPr>
          <p:cNvPr id="1027" name="Google Shape;1027;p52"/>
          <p:cNvSpPr txBox="1">
            <a:spLocks noGrp="1"/>
          </p:cNvSpPr>
          <p:nvPr>
            <p:ph type="body" idx="4294967295"/>
          </p:nvPr>
        </p:nvSpPr>
        <p:spPr>
          <a:xfrm>
            <a:off x="4234825" y="345925"/>
            <a:ext cx="4638000" cy="813310"/>
          </a:xfrm>
          <a:prstGeom prst="rect">
            <a:avLst/>
          </a:prstGeom>
          <a:noFill/>
          <a:ln>
            <a:noFill/>
          </a:ln>
        </p:spPr>
        <p:txBody>
          <a:bodyPr spcFirstLastPara="1" wrap="square" lIns="34300" tIns="17150" rIns="34300" bIns="17150" anchor="t" anchorCtr="0">
            <a:spAutoFit/>
          </a:bodyPr>
          <a:lstStyle/>
          <a:p>
            <a:pPr marL="0" lvl="0" indent="0" algn="l" rtl="0">
              <a:lnSpc>
                <a:spcPct val="115000"/>
              </a:lnSpc>
              <a:spcBef>
                <a:spcPts val="0"/>
              </a:spcBef>
              <a:spcAft>
                <a:spcPts val="0"/>
              </a:spcAft>
              <a:buClr>
                <a:schemeClr val="dk1"/>
              </a:buClr>
              <a:buSzPts val="1300"/>
              <a:buFont typeface="Arial"/>
              <a:buNone/>
            </a:pPr>
            <a:r>
              <a:rPr lang="fr-CA" dirty="0">
                <a:solidFill>
                  <a:srgbClr val="222222"/>
                </a:solidFill>
                <a:latin typeface="+mn-lt"/>
              </a:rPr>
              <a:t>Visite de la </a:t>
            </a:r>
            <a:r>
              <a:rPr lang="fr-CA" b="1" dirty="0">
                <a:solidFill>
                  <a:srgbClr val="222222"/>
                </a:solidFill>
                <a:latin typeface="+mn-lt"/>
              </a:rPr>
              <a:t>Fondation Nouveaux Sentiers</a:t>
            </a:r>
            <a:r>
              <a:rPr lang="fr-CA" dirty="0">
                <a:solidFill>
                  <a:srgbClr val="222222"/>
                </a:solidFill>
                <a:latin typeface="+mn-lt"/>
              </a:rPr>
              <a:t> dans les bureaux et les studios de Radio-Canada en 2024 et 2025, permettant à des jeunes issus des Premières Nations de se familiariser avec les divers métiers de la production audiovisuelle.</a:t>
            </a:r>
            <a:endParaRPr dirty="0">
              <a:solidFill>
                <a:srgbClr val="222222"/>
              </a:solidFill>
              <a:latin typeface="+mn-lt"/>
              <a:ea typeface="Radio Canada"/>
              <a:cs typeface="Radio Canada"/>
              <a:sym typeface="Radio Canada"/>
            </a:endParaRPr>
          </a:p>
        </p:txBody>
      </p:sp>
      <p:pic>
        <p:nvPicPr>
          <p:cNvPr id="1028" name="Google Shape;1028;p52" title="IMG_9466 (1).JPEG"/>
          <p:cNvPicPr preferRelativeResize="0">
            <a:picLocks noGrp="1"/>
          </p:cNvPicPr>
          <p:nvPr>
            <p:ph type="pic" idx="2"/>
          </p:nvPr>
        </p:nvPicPr>
        <p:blipFill rotWithShape="1">
          <a:blip r:embed="rId3">
            <a:alphaModFix/>
          </a:blip>
          <a:srcRect t="1522" b="1522"/>
          <a:stretch/>
        </p:blipFill>
        <p:spPr>
          <a:xfrm>
            <a:off x="201216" y="1278136"/>
            <a:ext cx="2845200" cy="3678000"/>
          </a:xfrm>
          <a:prstGeom prst="roundRect">
            <a:avLst>
              <a:gd name="adj" fmla="val 2341"/>
            </a:avLst>
          </a:prstGeom>
          <a:noFill/>
          <a:ln>
            <a:noFill/>
          </a:ln>
        </p:spPr>
      </p:pic>
      <p:pic>
        <p:nvPicPr>
          <p:cNvPr id="1029" name="Google Shape;1029;p52" title="Nouveaux sentiers 1.jpg"/>
          <p:cNvPicPr preferRelativeResize="0">
            <a:picLocks noGrp="1"/>
          </p:cNvPicPr>
          <p:nvPr>
            <p:ph type="pic" idx="3"/>
          </p:nvPr>
        </p:nvPicPr>
        <p:blipFill rotWithShape="1">
          <a:blip r:embed="rId4">
            <a:alphaModFix/>
          </a:blip>
          <a:srcRect t="1522" b="1522"/>
          <a:stretch/>
        </p:blipFill>
        <p:spPr>
          <a:xfrm>
            <a:off x="3151584" y="1278136"/>
            <a:ext cx="2845200" cy="3678000"/>
          </a:xfrm>
          <a:prstGeom prst="roundRect">
            <a:avLst>
              <a:gd name="adj" fmla="val 2341"/>
            </a:avLst>
          </a:prstGeom>
          <a:noFill/>
          <a:ln>
            <a:noFill/>
          </a:ln>
        </p:spPr>
      </p:pic>
      <p:pic>
        <p:nvPicPr>
          <p:cNvPr id="1030" name="Google Shape;1030;p52" title="nouveaux sentiers 2.JPG"/>
          <p:cNvPicPr preferRelativeResize="0">
            <a:picLocks noGrp="1"/>
          </p:cNvPicPr>
          <p:nvPr>
            <p:ph type="pic" idx="4"/>
          </p:nvPr>
        </p:nvPicPr>
        <p:blipFill rotWithShape="1">
          <a:blip r:embed="rId5">
            <a:alphaModFix/>
          </a:blip>
          <a:srcRect l="20990" r="20990"/>
          <a:stretch/>
        </p:blipFill>
        <p:spPr>
          <a:xfrm>
            <a:off x="6101953" y="1278136"/>
            <a:ext cx="2845200" cy="3678000"/>
          </a:xfrm>
          <a:prstGeom prst="roundRect">
            <a:avLst>
              <a:gd name="adj" fmla="val 2341"/>
            </a:avLst>
          </a:prstGeom>
          <a:noFill/>
          <a:ln>
            <a:noFill/>
          </a:ln>
        </p:spPr>
      </p:pic>
      <p:sp>
        <p:nvSpPr>
          <p:cNvPr id="1031" name="Google Shape;1031;p52"/>
          <p:cNvSpPr txBox="1"/>
          <p:nvPr/>
        </p:nvSpPr>
        <p:spPr>
          <a:xfrm>
            <a:off x="760875" y="285600"/>
            <a:ext cx="3000000" cy="4062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fr-CA" sz="1600" dirty="0">
                <a:solidFill>
                  <a:srgbClr val="757575"/>
                </a:solidFill>
                <a:latin typeface="+mj-lt"/>
                <a:ea typeface="Radio Canada Big"/>
                <a:cs typeface="Radio Canada Big"/>
                <a:sym typeface="Radio Canada Big"/>
              </a:rPr>
              <a:t>Liens avec les communautés</a:t>
            </a:r>
            <a:endParaRPr sz="1700" dirty="0">
              <a:solidFill>
                <a:schemeClr val="tx1"/>
              </a:solidFill>
              <a:latin typeface="+mj-l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50"/>
        <p:cNvGrpSpPr/>
        <p:nvPr/>
      </p:nvGrpSpPr>
      <p:grpSpPr>
        <a:xfrm>
          <a:off x="0" y="0"/>
          <a:ext cx="0" cy="0"/>
          <a:chOff x="0" y="0"/>
          <a:chExt cx="0" cy="0"/>
        </a:xfrm>
      </p:grpSpPr>
      <p:sp>
        <p:nvSpPr>
          <p:cNvPr id="1051" name="Google Shape;1051;p55"/>
          <p:cNvSpPr txBox="1">
            <a:spLocks noGrp="1"/>
          </p:cNvSpPr>
          <p:nvPr>
            <p:ph type="body" idx="4294967295"/>
          </p:nvPr>
        </p:nvSpPr>
        <p:spPr>
          <a:xfrm>
            <a:off x="3654600" y="334771"/>
            <a:ext cx="5298900" cy="247001"/>
          </a:xfrm>
          <a:prstGeom prst="rect">
            <a:avLst/>
          </a:prstGeom>
          <a:noFill/>
          <a:ln>
            <a:noFill/>
          </a:ln>
        </p:spPr>
        <p:txBody>
          <a:bodyPr spcFirstLastPara="1" wrap="square" lIns="34300" tIns="17150" rIns="34300" bIns="17150" anchor="t" anchorCtr="0">
            <a:spAutoFit/>
          </a:bodyPr>
          <a:lstStyle/>
          <a:p>
            <a:pPr marL="0" lvl="0" indent="0" algn="l" rtl="0">
              <a:lnSpc>
                <a:spcPct val="115000"/>
              </a:lnSpc>
              <a:spcBef>
                <a:spcPts val="0"/>
              </a:spcBef>
              <a:spcAft>
                <a:spcPts val="0"/>
              </a:spcAft>
              <a:buClr>
                <a:schemeClr val="dk1"/>
              </a:buClr>
              <a:buSzPts val="1300"/>
              <a:buFont typeface="Arial"/>
              <a:buNone/>
            </a:pPr>
            <a:r>
              <a:rPr lang="fr-CA" sz="1200" dirty="0">
                <a:solidFill>
                  <a:schemeClr val="dk1"/>
                </a:solidFill>
                <a:latin typeface="+mn-lt"/>
                <a:ea typeface="Radio Canada"/>
                <a:cs typeface="Radio Canada"/>
                <a:sym typeface="Radio Canada"/>
              </a:rPr>
              <a:t>La visite de la Fondation Nouveaux Sentiers porte déjà ses fruits.</a:t>
            </a:r>
            <a:endParaRPr sz="1200" dirty="0">
              <a:solidFill>
                <a:schemeClr val="dk1"/>
              </a:solidFill>
              <a:latin typeface="+mn-lt"/>
              <a:ea typeface="Radio Canada"/>
              <a:cs typeface="Radio Canada"/>
              <a:sym typeface="Radio Canada"/>
            </a:endParaRPr>
          </a:p>
        </p:txBody>
      </p:sp>
      <p:sp>
        <p:nvSpPr>
          <p:cNvPr id="1053" name="Google Shape;1053;p55"/>
          <p:cNvSpPr txBox="1"/>
          <p:nvPr/>
        </p:nvSpPr>
        <p:spPr>
          <a:xfrm>
            <a:off x="760875" y="292450"/>
            <a:ext cx="3000000" cy="5586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fr-CA" sz="1300" dirty="0">
                <a:solidFill>
                  <a:srgbClr val="757575"/>
                </a:solidFill>
                <a:latin typeface="+mj-lt"/>
                <a:ea typeface="Radio Canada Big"/>
                <a:cs typeface="Radio Canada Big"/>
                <a:sym typeface="Radio Canada Big"/>
              </a:rPr>
              <a:t>Liens avec les communautés</a:t>
            </a:r>
            <a:br>
              <a:rPr lang="fr-CA" sz="1300" dirty="0">
                <a:solidFill>
                  <a:schemeClr val="dk1"/>
                </a:solidFill>
                <a:latin typeface="+mj-lt"/>
                <a:ea typeface="Radio Canada Big"/>
                <a:cs typeface="Radio Canada Big"/>
                <a:sym typeface="Radio Canada Big"/>
              </a:rPr>
            </a:br>
            <a:endParaRPr dirty="0">
              <a:latin typeface="+mj-lt"/>
            </a:endParaRPr>
          </a:p>
        </p:txBody>
      </p:sp>
      <p:pic>
        <p:nvPicPr>
          <p:cNvPr id="5" name="Image 4">
            <a:extLst>
              <a:ext uri="{FF2B5EF4-FFF2-40B4-BE49-F238E27FC236}">
                <a16:creationId xmlns:a16="http://schemas.microsoft.com/office/drawing/2014/main" id="{0D07731D-5771-E2F9-04FB-998A6DFC9B40}"/>
              </a:ext>
            </a:extLst>
          </p:cNvPr>
          <p:cNvPicPr>
            <a:picLocks noChangeAspect="1"/>
          </p:cNvPicPr>
          <p:nvPr/>
        </p:nvPicPr>
        <p:blipFill>
          <a:blip r:embed="rId3"/>
          <a:stretch>
            <a:fillRect/>
          </a:stretch>
        </p:blipFill>
        <p:spPr>
          <a:xfrm>
            <a:off x="3271264" y="1003300"/>
            <a:ext cx="5559292" cy="3293690"/>
          </a:xfrm>
          <a:prstGeom prst="roundRect">
            <a:avLst>
              <a:gd name="adj" fmla="val 6080"/>
            </a:avLst>
          </a:prstGeom>
        </p:spPr>
      </p:pic>
      <p:pic>
        <p:nvPicPr>
          <p:cNvPr id="7" name="Image 6">
            <a:extLst>
              <a:ext uri="{FF2B5EF4-FFF2-40B4-BE49-F238E27FC236}">
                <a16:creationId xmlns:a16="http://schemas.microsoft.com/office/drawing/2014/main" id="{91D414CD-2507-E15C-95CA-D7A3EA602572}"/>
              </a:ext>
            </a:extLst>
          </p:cNvPr>
          <p:cNvPicPr>
            <a:picLocks noChangeAspect="1"/>
          </p:cNvPicPr>
          <p:nvPr/>
        </p:nvPicPr>
        <p:blipFill>
          <a:blip r:embed="rId4"/>
          <a:srcRect r="44494"/>
          <a:stretch/>
        </p:blipFill>
        <p:spPr>
          <a:xfrm>
            <a:off x="228600" y="3297934"/>
            <a:ext cx="3136900" cy="842266"/>
          </a:xfrm>
          <a:prstGeom prst="roundRect">
            <a:avLst/>
          </a:prstGeom>
        </p:spPr>
      </p:pic>
      <p:pic>
        <p:nvPicPr>
          <p:cNvPr id="9" name="Image 8">
            <a:extLst>
              <a:ext uri="{FF2B5EF4-FFF2-40B4-BE49-F238E27FC236}">
                <a16:creationId xmlns:a16="http://schemas.microsoft.com/office/drawing/2014/main" id="{15878507-00FD-BA9A-B6F4-17D1D894EE02}"/>
              </a:ext>
            </a:extLst>
          </p:cNvPr>
          <p:cNvPicPr>
            <a:picLocks noChangeAspect="1"/>
          </p:cNvPicPr>
          <p:nvPr/>
        </p:nvPicPr>
        <p:blipFill>
          <a:blip r:embed="rId5"/>
          <a:stretch>
            <a:fillRect/>
          </a:stretch>
        </p:blipFill>
        <p:spPr>
          <a:xfrm>
            <a:off x="228600" y="1517619"/>
            <a:ext cx="3602501" cy="1697291"/>
          </a:xfrm>
          <a:prstGeom prst="round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43"/>
        <p:cNvGrpSpPr/>
        <p:nvPr/>
      </p:nvGrpSpPr>
      <p:grpSpPr>
        <a:xfrm>
          <a:off x="0" y="0"/>
          <a:ext cx="0" cy="0"/>
          <a:chOff x="0" y="0"/>
          <a:chExt cx="0" cy="0"/>
        </a:xfrm>
      </p:grpSpPr>
      <p:pic>
        <p:nvPicPr>
          <p:cNvPr id="1044" name="Google Shape;1044;p54" title="Lakay Nou_Maison d Haiti©Kevin Calixte (91).JPG"/>
          <p:cNvPicPr preferRelativeResize="0">
            <a:picLocks noGrp="1"/>
          </p:cNvPicPr>
          <p:nvPr>
            <p:ph type="pic" idx="2"/>
          </p:nvPr>
        </p:nvPicPr>
        <p:blipFill rotWithShape="1">
          <a:blip r:embed="rId3">
            <a:alphaModFix/>
          </a:blip>
          <a:srcRect l="11060" r="11052"/>
          <a:stretch/>
        </p:blipFill>
        <p:spPr>
          <a:xfrm>
            <a:off x="3371255" y="190500"/>
            <a:ext cx="5571600" cy="4767900"/>
          </a:xfrm>
          <a:prstGeom prst="roundRect">
            <a:avLst>
              <a:gd name="adj" fmla="val 2162"/>
            </a:avLst>
          </a:prstGeom>
          <a:noFill/>
          <a:ln>
            <a:noFill/>
          </a:ln>
        </p:spPr>
      </p:pic>
      <p:sp>
        <p:nvSpPr>
          <p:cNvPr id="1045" name="Google Shape;1045;p54"/>
          <p:cNvSpPr txBox="1"/>
          <p:nvPr/>
        </p:nvSpPr>
        <p:spPr>
          <a:xfrm>
            <a:off x="190500" y="1598743"/>
            <a:ext cx="2862000" cy="2981596"/>
          </a:xfrm>
          <a:prstGeom prst="rect">
            <a:avLst/>
          </a:prstGeom>
          <a:noFill/>
          <a:ln>
            <a:noFill/>
          </a:ln>
        </p:spPr>
        <p:txBody>
          <a:bodyPr spcFirstLastPara="1" wrap="square" lIns="0" tIns="17150" rIns="34300" bIns="17150" anchor="t" anchorCtr="0">
            <a:spAutoFit/>
          </a:bodyPr>
          <a:lstStyle/>
          <a:p>
            <a:pPr marL="0" lvl="0" indent="0" algn="l" rtl="0">
              <a:lnSpc>
                <a:spcPct val="110000"/>
              </a:lnSpc>
              <a:spcBef>
                <a:spcPts val="0"/>
              </a:spcBef>
              <a:spcAft>
                <a:spcPts val="0"/>
              </a:spcAft>
              <a:buNone/>
            </a:pPr>
            <a:r>
              <a:rPr lang="fr-CA" sz="1100" dirty="0">
                <a:solidFill>
                  <a:schemeClr val="dk1"/>
                </a:solidFill>
                <a:latin typeface="+mn-lt"/>
                <a:ea typeface="Radio Canada"/>
                <a:cs typeface="Radio Canada"/>
                <a:sym typeface="Radio Canada"/>
              </a:rPr>
              <a:t>Très attendue depuis des décennies, la série </a:t>
            </a:r>
            <a:r>
              <a:rPr lang="fr-CA" sz="1100" dirty="0" err="1">
                <a:solidFill>
                  <a:schemeClr val="dk1"/>
                </a:solidFill>
                <a:latin typeface="+mn-lt"/>
                <a:ea typeface="Radio Canada"/>
                <a:cs typeface="Radio Canada"/>
                <a:sym typeface="Radio Canada"/>
              </a:rPr>
              <a:t>Lakay</a:t>
            </a:r>
            <a:r>
              <a:rPr lang="fr-CA" sz="1100" dirty="0">
                <a:solidFill>
                  <a:schemeClr val="dk1"/>
                </a:solidFill>
                <a:latin typeface="+mn-lt"/>
                <a:ea typeface="Radio Canada"/>
                <a:cs typeface="Radio Canada"/>
                <a:sym typeface="Radio Canada"/>
              </a:rPr>
              <a:t> Nou est un franc succès auprès du grand public, des communautés afrodescendantes et des nouveaux arrivants.</a:t>
            </a:r>
            <a:endParaRPr sz="1100" dirty="0">
              <a:solidFill>
                <a:schemeClr val="dk1"/>
              </a:solidFill>
              <a:latin typeface="+mn-lt"/>
              <a:ea typeface="Radio Canada"/>
              <a:cs typeface="Radio Canada"/>
              <a:sym typeface="Radio Canada"/>
            </a:endParaRPr>
          </a:p>
          <a:p>
            <a:pPr marL="0" lvl="0" indent="0" algn="l" rtl="0">
              <a:lnSpc>
                <a:spcPct val="110000"/>
              </a:lnSpc>
              <a:spcBef>
                <a:spcPts val="300"/>
              </a:spcBef>
              <a:spcAft>
                <a:spcPts val="0"/>
              </a:spcAft>
              <a:buNone/>
            </a:pPr>
            <a:endParaRPr sz="1100" dirty="0">
              <a:solidFill>
                <a:schemeClr val="dk1"/>
              </a:solidFill>
              <a:latin typeface="+mn-lt"/>
              <a:ea typeface="Radio Canada"/>
              <a:cs typeface="Radio Canada"/>
              <a:sym typeface="Radio Canada"/>
            </a:endParaRPr>
          </a:p>
          <a:p>
            <a:pPr marL="0" lvl="0" indent="0" algn="l" rtl="0">
              <a:lnSpc>
                <a:spcPct val="110000"/>
              </a:lnSpc>
              <a:spcBef>
                <a:spcPts val="300"/>
              </a:spcBef>
              <a:spcAft>
                <a:spcPts val="0"/>
              </a:spcAft>
              <a:buNone/>
            </a:pPr>
            <a:r>
              <a:rPr lang="fr-CA" sz="1100" dirty="0">
                <a:solidFill>
                  <a:schemeClr val="dk1"/>
                </a:solidFill>
                <a:latin typeface="+mn-lt"/>
                <a:ea typeface="Radio Canada"/>
                <a:cs typeface="Radio Canada"/>
                <a:sym typeface="Radio Canada"/>
              </a:rPr>
              <a:t>Après un lancement remarqué à la Maison d’Haïti dans le quartier Saint-Michel, à Montréal en janvier 2024, une tournée des grandes villes canadiennes a été organisée en compagnie des artisans afin de rencontrer le public et promouvoir la série.</a:t>
            </a:r>
            <a:endParaRPr sz="1100" dirty="0">
              <a:solidFill>
                <a:schemeClr val="dk1"/>
              </a:solidFill>
              <a:latin typeface="+mn-lt"/>
              <a:ea typeface="Radio Canada"/>
              <a:cs typeface="Radio Canada"/>
              <a:sym typeface="Radio Canada"/>
            </a:endParaRPr>
          </a:p>
          <a:p>
            <a:pPr marL="0" lvl="0" indent="0" algn="l" rtl="0">
              <a:lnSpc>
                <a:spcPct val="110000"/>
              </a:lnSpc>
              <a:spcBef>
                <a:spcPts val="300"/>
              </a:spcBef>
              <a:spcAft>
                <a:spcPts val="0"/>
              </a:spcAft>
              <a:buNone/>
            </a:pPr>
            <a:endParaRPr sz="1100" dirty="0">
              <a:solidFill>
                <a:schemeClr val="dk1"/>
              </a:solidFill>
              <a:latin typeface="+mn-lt"/>
              <a:ea typeface="Radio Canada"/>
              <a:cs typeface="Radio Canada"/>
              <a:sym typeface="Radio Canada"/>
            </a:endParaRPr>
          </a:p>
          <a:p>
            <a:pPr marL="0" lvl="0" indent="0" algn="l" rtl="0">
              <a:lnSpc>
                <a:spcPct val="110000"/>
              </a:lnSpc>
              <a:spcBef>
                <a:spcPts val="300"/>
              </a:spcBef>
              <a:spcAft>
                <a:spcPts val="0"/>
              </a:spcAft>
              <a:buNone/>
            </a:pPr>
            <a:r>
              <a:rPr lang="fr-CA" sz="1100" dirty="0">
                <a:solidFill>
                  <a:schemeClr val="dk1"/>
                </a:solidFill>
                <a:latin typeface="+mn-lt"/>
                <a:ea typeface="Radio Canada"/>
                <a:cs typeface="Radio Canada"/>
                <a:sym typeface="Radio Canada"/>
              </a:rPr>
              <a:t>La deuxième saison de la série a été lancée en grande pompe à la Maison Radio-Canada en janvier 2025.</a:t>
            </a:r>
            <a:r>
              <a:rPr lang="fr-CA" sz="1000" dirty="0">
                <a:solidFill>
                  <a:schemeClr val="dk1"/>
                </a:solidFill>
                <a:latin typeface="+mn-lt"/>
                <a:ea typeface="Radio Canada"/>
                <a:cs typeface="Radio Canada"/>
                <a:sym typeface="Radio Canada"/>
              </a:rPr>
              <a:t> </a:t>
            </a:r>
            <a:endParaRPr sz="1000" dirty="0">
              <a:solidFill>
                <a:schemeClr val="dk1"/>
              </a:solidFill>
              <a:latin typeface="+mn-lt"/>
              <a:ea typeface="Radio Canada"/>
              <a:cs typeface="Radio Canada"/>
              <a:sym typeface="Radio Canada"/>
            </a:endParaRPr>
          </a:p>
        </p:txBody>
      </p:sp>
      <p:sp>
        <p:nvSpPr>
          <p:cNvPr id="1046" name="Google Shape;1046;p54"/>
          <p:cNvSpPr txBox="1"/>
          <p:nvPr/>
        </p:nvSpPr>
        <p:spPr>
          <a:xfrm>
            <a:off x="190650" y="1011200"/>
            <a:ext cx="2862000" cy="394800"/>
          </a:xfrm>
          <a:prstGeom prst="rect">
            <a:avLst/>
          </a:prstGeom>
          <a:noFill/>
          <a:ln>
            <a:noFill/>
          </a:ln>
        </p:spPr>
        <p:txBody>
          <a:bodyPr spcFirstLastPara="1" wrap="square" lIns="0" tIns="17150" rIns="34300" bIns="17150" anchor="ctr" anchorCtr="0">
            <a:noAutofit/>
          </a:bodyPr>
          <a:lstStyle/>
          <a:p>
            <a:pPr marL="0" lvl="0" indent="0" algn="l" rtl="0">
              <a:lnSpc>
                <a:spcPct val="90000"/>
              </a:lnSpc>
              <a:spcBef>
                <a:spcPts val="0"/>
              </a:spcBef>
              <a:spcAft>
                <a:spcPts val="0"/>
              </a:spcAft>
              <a:buNone/>
            </a:pPr>
            <a:r>
              <a:rPr lang="fr-CA" sz="1600" dirty="0">
                <a:solidFill>
                  <a:srgbClr val="757575"/>
                </a:solidFill>
                <a:latin typeface="+mj-lt"/>
                <a:ea typeface="Radio Canada Big"/>
                <a:cs typeface="Radio Canada Big"/>
                <a:sym typeface="Radio Canada Big"/>
              </a:rPr>
              <a:t>Liens avec les communautés</a:t>
            </a:r>
            <a:br>
              <a:rPr lang="fr-CA" sz="1600" dirty="0">
                <a:solidFill>
                  <a:schemeClr val="dk1"/>
                </a:solidFill>
                <a:latin typeface="+mj-lt"/>
                <a:ea typeface="Radio Canada Big"/>
                <a:cs typeface="Radio Canada Big"/>
                <a:sym typeface="Radio Canada Big"/>
              </a:rPr>
            </a:br>
            <a:r>
              <a:rPr lang="fr-CA" sz="1700" dirty="0">
                <a:solidFill>
                  <a:schemeClr val="dk1"/>
                </a:solidFill>
                <a:latin typeface="+mj-lt"/>
              </a:rPr>
              <a:t>L</a:t>
            </a:r>
            <a:r>
              <a:rPr lang="fr-CA" sz="1600" dirty="0">
                <a:latin typeface="+mj-lt"/>
                <a:ea typeface="Radio Canada Big"/>
                <a:cs typeface="Radio Canada Big"/>
                <a:sym typeface="Radio Canada Big"/>
              </a:rPr>
              <a:t>e phénomène </a:t>
            </a:r>
            <a:r>
              <a:rPr lang="fr-CA" sz="1600" dirty="0" err="1">
                <a:latin typeface="+mj-lt"/>
                <a:ea typeface="Radio Canada Big"/>
                <a:cs typeface="Radio Canada Big"/>
                <a:sym typeface="Radio Canada Big"/>
              </a:rPr>
              <a:t>Lakay</a:t>
            </a:r>
            <a:r>
              <a:rPr lang="fr-CA" sz="1600" dirty="0">
                <a:latin typeface="+mj-lt"/>
                <a:ea typeface="Radio Canada Big"/>
                <a:cs typeface="Radio Canada Big"/>
                <a:sym typeface="Radio Canada Big"/>
              </a:rPr>
              <a:t> Nou</a:t>
            </a:r>
            <a:endParaRPr sz="1600" dirty="0">
              <a:latin typeface="+mj-lt"/>
              <a:ea typeface="Radio Canada Big"/>
              <a:cs typeface="Radio Canada Big"/>
              <a:sym typeface="Radio Canada Big"/>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026">
          <a:extLst>
            <a:ext uri="{FF2B5EF4-FFF2-40B4-BE49-F238E27FC236}">
              <a16:creationId xmlns:a16="http://schemas.microsoft.com/office/drawing/2014/main" id="{7604EDE3-58D5-6424-9631-38D443227CC3}"/>
            </a:ext>
          </a:extLst>
        </p:cNvPr>
        <p:cNvGrpSpPr/>
        <p:nvPr/>
      </p:nvGrpSpPr>
      <p:grpSpPr>
        <a:xfrm>
          <a:off x="0" y="0"/>
          <a:ext cx="0" cy="0"/>
          <a:chOff x="0" y="0"/>
          <a:chExt cx="0" cy="0"/>
        </a:xfrm>
      </p:grpSpPr>
      <p:sp>
        <p:nvSpPr>
          <p:cNvPr id="1027" name="Google Shape;1027;p52">
            <a:extLst>
              <a:ext uri="{FF2B5EF4-FFF2-40B4-BE49-F238E27FC236}">
                <a16:creationId xmlns:a16="http://schemas.microsoft.com/office/drawing/2014/main" id="{6488C6C8-150B-8970-5C6F-99AB0B4090A6}"/>
              </a:ext>
            </a:extLst>
          </p:cNvPr>
          <p:cNvSpPr txBox="1">
            <a:spLocks noGrp="1"/>
          </p:cNvSpPr>
          <p:nvPr>
            <p:ph type="body" idx="4294967295"/>
          </p:nvPr>
        </p:nvSpPr>
        <p:spPr>
          <a:xfrm>
            <a:off x="4234825" y="345925"/>
            <a:ext cx="4638000" cy="229304"/>
          </a:xfrm>
          <a:prstGeom prst="rect">
            <a:avLst/>
          </a:prstGeom>
          <a:noFill/>
          <a:ln>
            <a:noFill/>
          </a:ln>
        </p:spPr>
        <p:txBody>
          <a:bodyPr spcFirstLastPara="1" wrap="square" lIns="34300" tIns="17150" rIns="34300" bIns="17150" anchor="t" anchorCtr="0">
            <a:spAutoFit/>
          </a:bodyPr>
          <a:lstStyle/>
          <a:p>
            <a:pPr marL="0" lvl="0" indent="0" algn="l" rtl="0">
              <a:lnSpc>
                <a:spcPct val="115000"/>
              </a:lnSpc>
              <a:spcBef>
                <a:spcPts val="0"/>
              </a:spcBef>
              <a:spcAft>
                <a:spcPts val="0"/>
              </a:spcAft>
              <a:buClr>
                <a:schemeClr val="dk1"/>
              </a:buClr>
              <a:buSzPts val="1300"/>
              <a:buFont typeface="Arial"/>
              <a:buNone/>
            </a:pPr>
            <a:r>
              <a:rPr lang="fr-CA" dirty="0">
                <a:solidFill>
                  <a:srgbClr val="222222"/>
                </a:solidFill>
                <a:latin typeface="+mn-lt"/>
              </a:rPr>
              <a:t>Partenariat avec les bibliothèques partout au Canada </a:t>
            </a:r>
            <a:endParaRPr dirty="0">
              <a:solidFill>
                <a:srgbClr val="222222"/>
              </a:solidFill>
              <a:latin typeface="+mn-lt"/>
              <a:ea typeface="Radio Canada"/>
              <a:cs typeface="Radio Canada"/>
              <a:sym typeface="Radio Canada"/>
            </a:endParaRPr>
          </a:p>
        </p:txBody>
      </p:sp>
      <p:sp>
        <p:nvSpPr>
          <p:cNvPr id="1031" name="Google Shape;1031;p52">
            <a:extLst>
              <a:ext uri="{FF2B5EF4-FFF2-40B4-BE49-F238E27FC236}">
                <a16:creationId xmlns:a16="http://schemas.microsoft.com/office/drawing/2014/main" id="{F2ACC4C7-88FD-87D9-2874-BFB1B1F8319C}"/>
              </a:ext>
            </a:extLst>
          </p:cNvPr>
          <p:cNvSpPr txBox="1"/>
          <p:nvPr/>
        </p:nvSpPr>
        <p:spPr>
          <a:xfrm>
            <a:off x="760875" y="285600"/>
            <a:ext cx="3000000" cy="641684"/>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fr-CA" sz="1600" dirty="0">
                <a:solidFill>
                  <a:srgbClr val="757575"/>
                </a:solidFill>
                <a:latin typeface="+mj-lt"/>
                <a:ea typeface="Radio Canada Big"/>
                <a:cs typeface="Radio Canada Big"/>
                <a:sym typeface="Radio Canada Big"/>
              </a:rPr>
              <a:t>Liens avec les communautés</a:t>
            </a:r>
          </a:p>
          <a:p>
            <a:pPr marL="0" lvl="0" indent="0" algn="l" rtl="0">
              <a:lnSpc>
                <a:spcPct val="90000"/>
              </a:lnSpc>
              <a:spcBef>
                <a:spcPts val="0"/>
              </a:spcBef>
              <a:spcAft>
                <a:spcPts val="0"/>
              </a:spcAft>
              <a:buNone/>
            </a:pPr>
            <a:r>
              <a:rPr lang="fr-CA" sz="1600" dirty="0">
                <a:solidFill>
                  <a:schemeClr val="tx1"/>
                </a:solidFill>
                <a:latin typeface="+mj-lt"/>
                <a:sym typeface="Radio Canada Big"/>
              </a:rPr>
              <a:t>Projet Collab</a:t>
            </a:r>
            <a:endParaRPr sz="1700" dirty="0">
              <a:solidFill>
                <a:schemeClr val="tx1"/>
              </a:solidFill>
              <a:latin typeface="+mj-lt"/>
            </a:endParaRPr>
          </a:p>
        </p:txBody>
      </p:sp>
      <p:pic>
        <p:nvPicPr>
          <p:cNvPr id="7" name="Image 6">
            <a:extLst>
              <a:ext uri="{FF2B5EF4-FFF2-40B4-BE49-F238E27FC236}">
                <a16:creationId xmlns:a16="http://schemas.microsoft.com/office/drawing/2014/main" id="{457876AD-5777-F7F7-AB9C-59ECC15899A9}"/>
              </a:ext>
            </a:extLst>
          </p:cNvPr>
          <p:cNvPicPr>
            <a:picLocks noChangeAspect="1"/>
          </p:cNvPicPr>
          <p:nvPr/>
        </p:nvPicPr>
        <p:blipFill>
          <a:blip r:embed="rId3"/>
          <a:stretch>
            <a:fillRect/>
          </a:stretch>
        </p:blipFill>
        <p:spPr>
          <a:xfrm>
            <a:off x="483730" y="1281508"/>
            <a:ext cx="4414620" cy="2941241"/>
          </a:xfrm>
          <a:prstGeom prst="roundRect">
            <a:avLst>
              <a:gd name="adj" fmla="val 7168"/>
            </a:avLst>
          </a:prstGeom>
        </p:spPr>
      </p:pic>
      <p:pic>
        <p:nvPicPr>
          <p:cNvPr id="9" name="Image 8">
            <a:extLst>
              <a:ext uri="{FF2B5EF4-FFF2-40B4-BE49-F238E27FC236}">
                <a16:creationId xmlns:a16="http://schemas.microsoft.com/office/drawing/2014/main" id="{179A2BEF-2B09-BE2B-4C98-2A6365B2DE85}"/>
              </a:ext>
            </a:extLst>
          </p:cNvPr>
          <p:cNvPicPr>
            <a:picLocks noChangeAspect="1"/>
          </p:cNvPicPr>
          <p:nvPr/>
        </p:nvPicPr>
        <p:blipFill>
          <a:blip r:embed="rId4"/>
          <a:stretch>
            <a:fillRect/>
          </a:stretch>
        </p:blipFill>
        <p:spPr>
          <a:xfrm>
            <a:off x="5123245" y="1009054"/>
            <a:ext cx="3619575" cy="3486150"/>
          </a:xfrm>
          <a:prstGeom prst="roundRect">
            <a:avLst>
              <a:gd name="adj" fmla="val 7560"/>
            </a:avLst>
          </a:prstGeom>
        </p:spPr>
      </p:pic>
    </p:spTree>
    <p:extLst>
      <p:ext uri="{BB962C8B-B14F-4D97-AF65-F5344CB8AC3E}">
        <p14:creationId xmlns:p14="http://schemas.microsoft.com/office/powerpoint/2010/main" val="20913683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57"/>
        <p:cNvGrpSpPr/>
        <p:nvPr/>
      </p:nvGrpSpPr>
      <p:grpSpPr>
        <a:xfrm>
          <a:off x="0" y="0"/>
          <a:ext cx="0" cy="0"/>
          <a:chOff x="0" y="0"/>
          <a:chExt cx="0" cy="0"/>
        </a:xfrm>
      </p:grpSpPr>
      <p:sp>
        <p:nvSpPr>
          <p:cNvPr id="1058" name="Google Shape;1058;p56"/>
          <p:cNvSpPr txBox="1"/>
          <p:nvPr/>
        </p:nvSpPr>
        <p:spPr>
          <a:xfrm>
            <a:off x="201378" y="190494"/>
            <a:ext cx="2541900" cy="561000"/>
          </a:xfrm>
          <a:prstGeom prst="rect">
            <a:avLst/>
          </a:prstGeom>
          <a:noFill/>
          <a:ln>
            <a:noFill/>
          </a:ln>
        </p:spPr>
        <p:txBody>
          <a:bodyPr spcFirstLastPara="1" wrap="square" lIns="34300" tIns="17150" rIns="34300" bIns="17150" anchor="t" anchorCtr="0">
            <a:spAutoFit/>
          </a:bodyPr>
          <a:lstStyle/>
          <a:p>
            <a:pPr marL="0" lvl="0" indent="0" algn="l" rtl="0">
              <a:lnSpc>
                <a:spcPct val="90000"/>
              </a:lnSpc>
              <a:spcBef>
                <a:spcPts val="0"/>
              </a:spcBef>
              <a:spcAft>
                <a:spcPts val="0"/>
              </a:spcAft>
              <a:buNone/>
            </a:pPr>
            <a:r>
              <a:rPr lang="fr-CA" sz="3800" dirty="0">
                <a:latin typeface="+mj-lt"/>
                <a:ea typeface="Radio Canada Big"/>
                <a:cs typeface="Radio Canada Big"/>
                <a:sym typeface="Radio Canada Big"/>
              </a:rPr>
              <a:t>Merci !</a:t>
            </a:r>
            <a:endParaRPr sz="3800" dirty="0">
              <a:solidFill>
                <a:srgbClr val="000000"/>
              </a:solidFill>
              <a:latin typeface="+mj-lt"/>
              <a:ea typeface="Radio Canada Big"/>
              <a:cs typeface="Radio Canada Big"/>
              <a:sym typeface="Radio Canada Big"/>
            </a:endParaRPr>
          </a:p>
        </p:txBody>
      </p:sp>
      <p:sp>
        <p:nvSpPr>
          <p:cNvPr id="1059" name="Google Shape;1059;p56"/>
          <p:cNvSpPr txBox="1"/>
          <p:nvPr/>
        </p:nvSpPr>
        <p:spPr>
          <a:xfrm>
            <a:off x="201378" y="4091913"/>
            <a:ext cx="1948800" cy="145500"/>
          </a:xfrm>
          <a:prstGeom prst="rect">
            <a:avLst/>
          </a:prstGeom>
          <a:noFill/>
          <a:ln>
            <a:noFill/>
          </a:ln>
        </p:spPr>
        <p:txBody>
          <a:bodyPr spcFirstLastPara="1" wrap="square" lIns="34300" tIns="17150" rIns="34300" bIns="17150" anchor="t" anchorCtr="0">
            <a:spAutoFit/>
          </a:bodyPr>
          <a:lstStyle/>
          <a:p>
            <a:pPr marL="0" lvl="0" indent="0" algn="l" rtl="0">
              <a:lnSpc>
                <a:spcPct val="90000"/>
              </a:lnSpc>
              <a:spcBef>
                <a:spcPts val="0"/>
              </a:spcBef>
              <a:spcAft>
                <a:spcPts val="0"/>
              </a:spcAft>
              <a:buNone/>
            </a:pPr>
            <a:r>
              <a:rPr lang="fr-CA" sz="800" dirty="0">
                <a:solidFill>
                  <a:srgbClr val="757575"/>
                </a:solidFill>
                <a:latin typeface="+mn-lt"/>
                <a:ea typeface="Radio Canada"/>
                <a:cs typeface="Radio Canada"/>
                <a:sym typeface="Radio Canada"/>
              </a:rPr>
              <a:t>Contact</a:t>
            </a:r>
            <a:endParaRPr sz="800" dirty="0">
              <a:solidFill>
                <a:srgbClr val="757575"/>
              </a:solidFill>
              <a:latin typeface="+mn-lt"/>
              <a:ea typeface="Radio Canada"/>
              <a:cs typeface="Radio Canada"/>
              <a:sym typeface="Radio Canada"/>
            </a:endParaRPr>
          </a:p>
        </p:txBody>
      </p:sp>
      <p:sp>
        <p:nvSpPr>
          <p:cNvPr id="1060" name="Google Shape;1060;p56"/>
          <p:cNvSpPr txBox="1"/>
          <p:nvPr/>
        </p:nvSpPr>
        <p:spPr>
          <a:xfrm>
            <a:off x="201378" y="4229704"/>
            <a:ext cx="5436900" cy="723300"/>
          </a:xfrm>
          <a:prstGeom prst="rect">
            <a:avLst/>
          </a:prstGeom>
          <a:noFill/>
          <a:ln>
            <a:noFill/>
          </a:ln>
        </p:spPr>
        <p:txBody>
          <a:bodyPr spcFirstLastPara="1" wrap="square" lIns="34300" tIns="17150" rIns="34300" bIns="17150" anchor="t" anchorCtr="0">
            <a:spAutoFit/>
          </a:bodyPr>
          <a:lstStyle/>
          <a:p>
            <a:pPr marL="0" lvl="0" indent="0" algn="l" rtl="0">
              <a:lnSpc>
                <a:spcPct val="90000"/>
              </a:lnSpc>
              <a:spcBef>
                <a:spcPts val="0"/>
              </a:spcBef>
              <a:spcAft>
                <a:spcPts val="0"/>
              </a:spcAft>
              <a:buNone/>
            </a:pPr>
            <a:r>
              <a:rPr lang="fr-CA" sz="2300" u="sng" dirty="0">
                <a:solidFill>
                  <a:srgbClr val="EE0000"/>
                </a:solidFill>
                <a:latin typeface="+mj-lt"/>
                <a:ea typeface="Radio Canada Big"/>
                <a:cs typeface="Radio Canada Big"/>
                <a:sym typeface="Radio Canada Big"/>
              </a:rPr>
              <a:t>emilie.laguerre@radio-canada.ca</a:t>
            </a:r>
            <a:endParaRPr sz="2300" u="sng" dirty="0">
              <a:solidFill>
                <a:srgbClr val="EE0000"/>
              </a:solidFill>
              <a:latin typeface="+mj-lt"/>
              <a:ea typeface="Radio Canada Big"/>
              <a:cs typeface="Radio Canada Big"/>
              <a:sym typeface="Radio Canada Big"/>
            </a:endParaRPr>
          </a:p>
          <a:p>
            <a:pPr marL="0" lvl="0" indent="0" algn="l" rtl="0">
              <a:lnSpc>
                <a:spcPct val="90000"/>
              </a:lnSpc>
              <a:spcBef>
                <a:spcPts val="400"/>
              </a:spcBef>
              <a:spcAft>
                <a:spcPts val="0"/>
              </a:spcAft>
              <a:buNone/>
            </a:pPr>
            <a:endParaRPr sz="2300" u="sng" dirty="0">
              <a:solidFill>
                <a:srgbClr val="EE0000"/>
              </a:solidFill>
              <a:latin typeface="Radio Canada Big"/>
              <a:ea typeface="Radio Canada Big"/>
              <a:cs typeface="Radio Canada Big"/>
              <a:sym typeface="Radio Canada Big"/>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pic>
        <p:nvPicPr>
          <p:cNvPr id="631" name="Google Shape;631;p29"/>
          <p:cNvPicPr preferRelativeResize="0"/>
          <p:nvPr/>
        </p:nvPicPr>
        <p:blipFill>
          <a:blip r:embed="rId3">
            <a:alphaModFix/>
          </a:blip>
          <a:stretch>
            <a:fillRect/>
          </a:stretch>
        </p:blipFill>
        <p:spPr>
          <a:xfrm>
            <a:off x="7956098" y="-1"/>
            <a:ext cx="1187898" cy="526774"/>
          </a:xfrm>
          <a:prstGeom prst="rect">
            <a:avLst/>
          </a:prstGeom>
          <a:noFill/>
          <a:ln>
            <a:noFill/>
          </a:ln>
        </p:spPr>
      </p:pic>
      <p:sp>
        <p:nvSpPr>
          <p:cNvPr id="632" name="Google Shape;632;p29"/>
          <p:cNvSpPr txBox="1"/>
          <p:nvPr/>
        </p:nvSpPr>
        <p:spPr>
          <a:xfrm>
            <a:off x="681150" y="1374650"/>
            <a:ext cx="7781700" cy="140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CA" sz="1500" dirty="0">
                <a:latin typeface="+mn-lt"/>
                <a:ea typeface="Radio Canada"/>
                <a:cs typeface="Radio Canada"/>
                <a:sym typeface="Radio Canada"/>
              </a:rPr>
              <a:t>La Société Radio-Canada a pour mandat de renseigner, d'éclairer et de divertir; de contribuer au partage d'une conscience et d'une identité nationales; de traduire la diversité régionale et culturelle du Canada; et de contribuer au développement du talent et de la culture au Canada.</a:t>
            </a:r>
            <a:endParaRPr sz="1500" dirty="0">
              <a:solidFill>
                <a:srgbClr val="000000"/>
              </a:solidFill>
              <a:latin typeface="+mn-lt"/>
              <a:ea typeface="Radio Canada"/>
              <a:cs typeface="Radio Canada"/>
              <a:sym typeface="Radio Canada"/>
            </a:endParaRPr>
          </a:p>
        </p:txBody>
      </p:sp>
      <p:pic>
        <p:nvPicPr>
          <p:cNvPr id="633" name="Google Shape;633;p29"/>
          <p:cNvPicPr preferRelativeResize="0"/>
          <p:nvPr/>
        </p:nvPicPr>
        <p:blipFill>
          <a:blip r:embed="rId4">
            <a:alphaModFix/>
          </a:blip>
          <a:stretch>
            <a:fillRect/>
          </a:stretch>
        </p:blipFill>
        <p:spPr>
          <a:xfrm>
            <a:off x="681450" y="3390091"/>
            <a:ext cx="2610900" cy="1020600"/>
          </a:xfrm>
          <a:prstGeom prst="roundRect">
            <a:avLst>
              <a:gd name="adj" fmla="val 15449"/>
            </a:avLst>
          </a:prstGeom>
          <a:noFill/>
          <a:ln>
            <a:noFill/>
          </a:ln>
        </p:spPr>
      </p:pic>
      <p:pic>
        <p:nvPicPr>
          <p:cNvPr id="634" name="Google Shape;634;p29"/>
          <p:cNvPicPr preferRelativeResize="0"/>
          <p:nvPr/>
        </p:nvPicPr>
        <p:blipFill rotWithShape="1">
          <a:blip r:embed="rId5">
            <a:alphaModFix/>
          </a:blip>
          <a:srcRect r="6200"/>
          <a:stretch/>
        </p:blipFill>
        <p:spPr>
          <a:xfrm>
            <a:off x="3457952" y="3385200"/>
            <a:ext cx="2610900" cy="1025400"/>
          </a:xfrm>
          <a:prstGeom prst="roundRect">
            <a:avLst>
              <a:gd name="adj" fmla="val 16667"/>
            </a:avLst>
          </a:prstGeom>
          <a:noFill/>
          <a:ln>
            <a:noFill/>
          </a:ln>
        </p:spPr>
      </p:pic>
      <p:pic>
        <p:nvPicPr>
          <p:cNvPr id="635" name="Google Shape;635;p29"/>
          <p:cNvPicPr preferRelativeResize="0"/>
          <p:nvPr/>
        </p:nvPicPr>
        <p:blipFill>
          <a:blip r:embed="rId6">
            <a:alphaModFix/>
          </a:blip>
          <a:stretch>
            <a:fillRect/>
          </a:stretch>
        </p:blipFill>
        <p:spPr>
          <a:xfrm>
            <a:off x="6234477" y="3385199"/>
            <a:ext cx="2228100" cy="1025400"/>
          </a:xfrm>
          <a:prstGeom prst="roundRect">
            <a:avLst>
              <a:gd name="adj" fmla="val 16667"/>
            </a:avLst>
          </a:prstGeom>
          <a:noFill/>
          <a:ln>
            <a:noFill/>
          </a:ln>
        </p:spPr>
      </p:pic>
      <p:sp>
        <p:nvSpPr>
          <p:cNvPr id="636" name="Google Shape;636;p29"/>
          <p:cNvSpPr txBox="1"/>
          <p:nvPr/>
        </p:nvSpPr>
        <p:spPr>
          <a:xfrm>
            <a:off x="1444375" y="394550"/>
            <a:ext cx="6259500" cy="3540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fr-CA" sz="2300" dirty="0">
                <a:solidFill>
                  <a:srgbClr val="000000"/>
                </a:solidFill>
                <a:latin typeface="+mj-lt"/>
                <a:ea typeface="Radio Canada Big"/>
                <a:cs typeface="Radio Canada Big"/>
                <a:sym typeface="Radio Canada Big"/>
              </a:rPr>
              <a:t>Le mandat Radio-Canada</a:t>
            </a:r>
            <a:endParaRPr sz="2300" dirty="0">
              <a:solidFill>
                <a:srgbClr val="000000"/>
              </a:solidFill>
              <a:latin typeface="+mj-lt"/>
              <a:ea typeface="Radio Canada Big"/>
              <a:cs typeface="Radio Canada Big"/>
              <a:sym typeface="Radio Canada Big"/>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pic>
        <p:nvPicPr>
          <p:cNvPr id="641" name="Google Shape;641;p30"/>
          <p:cNvPicPr preferRelativeResize="0"/>
          <p:nvPr/>
        </p:nvPicPr>
        <p:blipFill>
          <a:blip r:embed="rId3">
            <a:alphaModFix/>
          </a:blip>
          <a:stretch>
            <a:fillRect/>
          </a:stretch>
        </p:blipFill>
        <p:spPr>
          <a:xfrm>
            <a:off x="7956098" y="-1"/>
            <a:ext cx="1187898" cy="526774"/>
          </a:xfrm>
          <a:prstGeom prst="rect">
            <a:avLst/>
          </a:prstGeom>
          <a:noFill/>
          <a:ln>
            <a:noFill/>
          </a:ln>
        </p:spPr>
      </p:pic>
      <p:sp>
        <p:nvSpPr>
          <p:cNvPr id="642" name="Google Shape;642;p30"/>
          <p:cNvSpPr/>
          <p:nvPr/>
        </p:nvSpPr>
        <p:spPr>
          <a:xfrm>
            <a:off x="2244150" y="1331175"/>
            <a:ext cx="3869700" cy="498000"/>
          </a:xfrm>
          <a:prstGeom prst="roundRect">
            <a:avLst>
              <a:gd name="adj" fmla="val 16667"/>
            </a:avLst>
          </a:prstGeom>
          <a:solidFill>
            <a:schemeClr val="lt2"/>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CA" sz="1600" b="1" dirty="0">
                <a:solidFill>
                  <a:srgbClr val="AE031D"/>
                </a:solidFill>
                <a:latin typeface="+mj-lt"/>
                <a:ea typeface="Radio Canada"/>
                <a:cs typeface="Radio Canada"/>
                <a:sym typeface="Radio Canada"/>
              </a:rPr>
              <a:t>Équité</a:t>
            </a:r>
            <a:endParaRPr sz="1600" b="1" dirty="0">
              <a:solidFill>
                <a:srgbClr val="AE031D"/>
              </a:solidFill>
              <a:latin typeface="+mj-lt"/>
              <a:ea typeface="Radio Canada"/>
              <a:cs typeface="Radio Canada"/>
              <a:sym typeface="Radio Canada"/>
            </a:endParaRPr>
          </a:p>
        </p:txBody>
      </p:sp>
      <p:sp>
        <p:nvSpPr>
          <p:cNvPr id="643" name="Google Shape;643;p30"/>
          <p:cNvSpPr/>
          <p:nvPr/>
        </p:nvSpPr>
        <p:spPr>
          <a:xfrm>
            <a:off x="2244150" y="2208700"/>
            <a:ext cx="3869700" cy="498000"/>
          </a:xfrm>
          <a:prstGeom prst="roundRect">
            <a:avLst>
              <a:gd name="adj" fmla="val 16667"/>
            </a:avLst>
          </a:prstGeom>
          <a:solidFill>
            <a:schemeClr val="lt2"/>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CA" sz="1600" b="1">
                <a:solidFill>
                  <a:srgbClr val="AE031D"/>
                </a:solidFill>
                <a:latin typeface="+mj-lt"/>
                <a:ea typeface="Radio Canada"/>
                <a:cs typeface="Radio Canada"/>
                <a:sym typeface="Radio Canada"/>
              </a:rPr>
              <a:t>Diversité</a:t>
            </a:r>
            <a:endParaRPr sz="1600" b="1">
              <a:solidFill>
                <a:srgbClr val="AE031D"/>
              </a:solidFill>
              <a:latin typeface="+mj-lt"/>
              <a:ea typeface="Radio Canada"/>
              <a:cs typeface="Radio Canada"/>
              <a:sym typeface="Radio Canada"/>
            </a:endParaRPr>
          </a:p>
        </p:txBody>
      </p:sp>
      <p:sp>
        <p:nvSpPr>
          <p:cNvPr id="644" name="Google Shape;644;p30"/>
          <p:cNvSpPr/>
          <p:nvPr/>
        </p:nvSpPr>
        <p:spPr>
          <a:xfrm>
            <a:off x="2244150" y="3132438"/>
            <a:ext cx="3869700" cy="498000"/>
          </a:xfrm>
          <a:prstGeom prst="roundRect">
            <a:avLst>
              <a:gd name="adj" fmla="val 16667"/>
            </a:avLst>
          </a:prstGeom>
          <a:solidFill>
            <a:schemeClr val="lt2"/>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CA" sz="1600" b="1">
                <a:solidFill>
                  <a:srgbClr val="AE031D"/>
                </a:solidFill>
                <a:latin typeface="+mj-lt"/>
                <a:ea typeface="Radio Canada"/>
                <a:cs typeface="Radio Canada"/>
                <a:sym typeface="Radio Canada"/>
              </a:rPr>
              <a:t>Inclusion</a:t>
            </a:r>
            <a:endParaRPr sz="1600" b="1">
              <a:solidFill>
                <a:srgbClr val="AE031D"/>
              </a:solidFill>
              <a:latin typeface="+mj-lt"/>
              <a:ea typeface="Radio Canada"/>
              <a:cs typeface="Radio Canada"/>
              <a:sym typeface="Radio Canada"/>
            </a:endParaRPr>
          </a:p>
        </p:txBody>
      </p:sp>
      <p:sp>
        <p:nvSpPr>
          <p:cNvPr id="645" name="Google Shape;645;p30"/>
          <p:cNvSpPr/>
          <p:nvPr/>
        </p:nvSpPr>
        <p:spPr>
          <a:xfrm>
            <a:off x="2244150" y="4056201"/>
            <a:ext cx="3869700" cy="498000"/>
          </a:xfrm>
          <a:prstGeom prst="roundRect">
            <a:avLst>
              <a:gd name="adj" fmla="val 16667"/>
            </a:avLst>
          </a:prstGeom>
          <a:solidFill>
            <a:schemeClr val="lt2"/>
          </a:solid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CA" sz="1600" b="1">
                <a:solidFill>
                  <a:srgbClr val="AE031D"/>
                </a:solidFill>
                <a:latin typeface="+mj-lt"/>
                <a:ea typeface="Radio Canada"/>
                <a:cs typeface="Radio Canada"/>
                <a:sym typeface="Radio Canada"/>
              </a:rPr>
              <a:t>Accessibilité</a:t>
            </a:r>
            <a:endParaRPr sz="1600" b="1">
              <a:solidFill>
                <a:srgbClr val="AE031D"/>
              </a:solidFill>
              <a:latin typeface="+mj-lt"/>
              <a:ea typeface="Radio Canada"/>
              <a:cs typeface="Radio Canada"/>
              <a:sym typeface="Radio Canada"/>
            </a:endParaRPr>
          </a:p>
        </p:txBody>
      </p:sp>
      <p:pic>
        <p:nvPicPr>
          <p:cNvPr id="646" name="Google Shape;646;p30"/>
          <p:cNvPicPr preferRelativeResize="0"/>
          <p:nvPr/>
        </p:nvPicPr>
        <p:blipFill>
          <a:blip r:embed="rId4">
            <a:alphaModFix/>
          </a:blip>
          <a:stretch>
            <a:fillRect/>
          </a:stretch>
        </p:blipFill>
        <p:spPr>
          <a:xfrm>
            <a:off x="1132250" y="1331178"/>
            <a:ext cx="590430" cy="590400"/>
          </a:xfrm>
          <a:prstGeom prst="rect">
            <a:avLst/>
          </a:prstGeom>
          <a:noFill/>
          <a:ln>
            <a:noFill/>
          </a:ln>
        </p:spPr>
      </p:pic>
      <p:pic>
        <p:nvPicPr>
          <p:cNvPr id="647" name="Google Shape;647;p30"/>
          <p:cNvPicPr preferRelativeResize="0"/>
          <p:nvPr/>
        </p:nvPicPr>
        <p:blipFill>
          <a:blip r:embed="rId5">
            <a:alphaModFix/>
          </a:blip>
          <a:stretch>
            <a:fillRect/>
          </a:stretch>
        </p:blipFill>
        <p:spPr>
          <a:xfrm>
            <a:off x="1132250" y="2208702"/>
            <a:ext cx="590424" cy="590394"/>
          </a:xfrm>
          <a:prstGeom prst="rect">
            <a:avLst/>
          </a:prstGeom>
          <a:noFill/>
          <a:ln>
            <a:noFill/>
          </a:ln>
        </p:spPr>
      </p:pic>
      <p:pic>
        <p:nvPicPr>
          <p:cNvPr id="648" name="Google Shape;648;p30"/>
          <p:cNvPicPr preferRelativeResize="0"/>
          <p:nvPr/>
        </p:nvPicPr>
        <p:blipFill>
          <a:blip r:embed="rId6">
            <a:alphaModFix/>
          </a:blip>
          <a:stretch>
            <a:fillRect/>
          </a:stretch>
        </p:blipFill>
        <p:spPr>
          <a:xfrm flipH="1">
            <a:off x="1171075" y="3086225"/>
            <a:ext cx="590424" cy="590424"/>
          </a:xfrm>
          <a:prstGeom prst="rect">
            <a:avLst/>
          </a:prstGeom>
          <a:noFill/>
          <a:ln>
            <a:noFill/>
          </a:ln>
        </p:spPr>
      </p:pic>
      <p:pic>
        <p:nvPicPr>
          <p:cNvPr id="649" name="Google Shape;649;p30"/>
          <p:cNvPicPr preferRelativeResize="0"/>
          <p:nvPr/>
        </p:nvPicPr>
        <p:blipFill>
          <a:blip r:embed="rId7">
            <a:alphaModFix/>
          </a:blip>
          <a:stretch>
            <a:fillRect/>
          </a:stretch>
        </p:blipFill>
        <p:spPr>
          <a:xfrm>
            <a:off x="1132250" y="4009988"/>
            <a:ext cx="590424" cy="590424"/>
          </a:xfrm>
          <a:prstGeom prst="rect">
            <a:avLst/>
          </a:prstGeom>
          <a:noFill/>
          <a:ln>
            <a:noFill/>
          </a:ln>
        </p:spPr>
      </p:pic>
      <p:sp>
        <p:nvSpPr>
          <p:cNvPr id="650" name="Google Shape;650;p30"/>
          <p:cNvSpPr txBox="1"/>
          <p:nvPr/>
        </p:nvSpPr>
        <p:spPr>
          <a:xfrm>
            <a:off x="1444375" y="394550"/>
            <a:ext cx="6259500" cy="3540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fr-CA" sz="2300" dirty="0">
                <a:latin typeface="+mj-lt"/>
                <a:ea typeface="Radio Canada Big"/>
                <a:cs typeface="Radio Canada Big"/>
                <a:sym typeface="Radio Canada Big"/>
              </a:rPr>
              <a:t>Mais qu’est-ce que l’EDI ?</a:t>
            </a:r>
            <a:endParaRPr sz="2300" dirty="0">
              <a:solidFill>
                <a:srgbClr val="000000"/>
              </a:solidFill>
              <a:latin typeface="+mj-lt"/>
              <a:ea typeface="Radio Canada Big"/>
              <a:cs typeface="Radio Canada Big"/>
              <a:sym typeface="Radio Canada Big"/>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54"/>
        <p:cNvGrpSpPr/>
        <p:nvPr/>
      </p:nvGrpSpPr>
      <p:grpSpPr>
        <a:xfrm>
          <a:off x="0" y="0"/>
          <a:ext cx="0" cy="0"/>
          <a:chOff x="0" y="0"/>
          <a:chExt cx="0" cy="0"/>
        </a:xfrm>
      </p:grpSpPr>
      <p:pic>
        <p:nvPicPr>
          <p:cNvPr id="655" name="Google Shape;655;p31"/>
          <p:cNvPicPr preferRelativeResize="0"/>
          <p:nvPr/>
        </p:nvPicPr>
        <p:blipFill>
          <a:blip r:embed="rId3">
            <a:alphaModFix/>
          </a:blip>
          <a:stretch>
            <a:fillRect/>
          </a:stretch>
        </p:blipFill>
        <p:spPr>
          <a:xfrm>
            <a:off x="7956098" y="-1"/>
            <a:ext cx="1187898" cy="526774"/>
          </a:xfrm>
          <a:prstGeom prst="rect">
            <a:avLst/>
          </a:prstGeom>
          <a:noFill/>
          <a:ln>
            <a:noFill/>
          </a:ln>
        </p:spPr>
      </p:pic>
      <p:sp>
        <p:nvSpPr>
          <p:cNvPr id="656" name="Google Shape;656;p31"/>
          <p:cNvSpPr txBox="1"/>
          <p:nvPr/>
        </p:nvSpPr>
        <p:spPr>
          <a:xfrm>
            <a:off x="4672600" y="1347450"/>
            <a:ext cx="4013400" cy="274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CA" sz="1500" dirty="0">
                <a:solidFill>
                  <a:schemeClr val="dk1"/>
                </a:solidFill>
                <a:latin typeface="+mn-lt"/>
                <a:ea typeface="Radio Canada"/>
                <a:cs typeface="Radio Canada"/>
                <a:sym typeface="Radio Canada"/>
              </a:rPr>
              <a:t>Multiples facettes :</a:t>
            </a:r>
            <a:endParaRPr sz="1500" dirty="0">
              <a:solidFill>
                <a:schemeClr val="dk1"/>
              </a:solidFill>
              <a:latin typeface="+mn-lt"/>
              <a:ea typeface="Radio Canada"/>
              <a:cs typeface="Radio Canada"/>
              <a:sym typeface="Radio Canada"/>
            </a:endParaRPr>
          </a:p>
          <a:p>
            <a:pPr marL="457200" lvl="0" indent="-323850" algn="l" rtl="0">
              <a:spcBef>
                <a:spcPts val="0"/>
              </a:spcBef>
              <a:spcAft>
                <a:spcPts val="0"/>
              </a:spcAft>
              <a:buClr>
                <a:schemeClr val="dk1"/>
              </a:buClr>
              <a:buSzPts val="1500"/>
              <a:buFont typeface="Radio Canada"/>
              <a:buChar char="-"/>
            </a:pPr>
            <a:r>
              <a:rPr lang="fr-CA" sz="1500" dirty="0">
                <a:solidFill>
                  <a:schemeClr val="dk1"/>
                </a:solidFill>
                <a:latin typeface="+mn-lt"/>
                <a:ea typeface="Radio Canada"/>
                <a:cs typeface="Radio Canada"/>
                <a:sym typeface="Radio Canada"/>
              </a:rPr>
              <a:t>langage</a:t>
            </a:r>
            <a:endParaRPr sz="1500" dirty="0">
              <a:solidFill>
                <a:schemeClr val="dk1"/>
              </a:solidFill>
              <a:latin typeface="+mn-lt"/>
              <a:ea typeface="Radio Canada"/>
              <a:cs typeface="Radio Canada"/>
              <a:sym typeface="Radio Canada"/>
            </a:endParaRPr>
          </a:p>
          <a:p>
            <a:pPr marL="457200" lvl="0" indent="-323850" algn="l" rtl="0">
              <a:spcBef>
                <a:spcPts val="0"/>
              </a:spcBef>
              <a:spcAft>
                <a:spcPts val="0"/>
              </a:spcAft>
              <a:buClr>
                <a:schemeClr val="dk1"/>
              </a:buClr>
              <a:buSzPts val="1500"/>
              <a:buFont typeface="Radio Canada"/>
              <a:buChar char="-"/>
            </a:pPr>
            <a:r>
              <a:rPr lang="fr-CA" sz="1500" dirty="0">
                <a:solidFill>
                  <a:schemeClr val="dk1"/>
                </a:solidFill>
                <a:latin typeface="+mn-lt"/>
                <a:ea typeface="Radio Canada"/>
                <a:cs typeface="Radio Canada"/>
                <a:sym typeface="Radio Canada"/>
              </a:rPr>
              <a:t>pays de naissance</a:t>
            </a:r>
            <a:endParaRPr sz="1500" dirty="0">
              <a:solidFill>
                <a:schemeClr val="dk1"/>
              </a:solidFill>
              <a:latin typeface="+mn-lt"/>
              <a:ea typeface="Radio Canada"/>
              <a:cs typeface="Radio Canada"/>
              <a:sym typeface="Radio Canada"/>
            </a:endParaRPr>
          </a:p>
          <a:p>
            <a:pPr marL="457200" lvl="0" indent="-323850" algn="l" rtl="0">
              <a:spcBef>
                <a:spcPts val="0"/>
              </a:spcBef>
              <a:spcAft>
                <a:spcPts val="0"/>
              </a:spcAft>
              <a:buClr>
                <a:schemeClr val="dk1"/>
              </a:buClr>
              <a:buSzPts val="1500"/>
              <a:buFont typeface="Radio Canada"/>
              <a:buChar char="-"/>
            </a:pPr>
            <a:r>
              <a:rPr lang="fr-CA" sz="1500" dirty="0">
                <a:solidFill>
                  <a:schemeClr val="dk1"/>
                </a:solidFill>
                <a:latin typeface="+mn-lt"/>
                <a:ea typeface="Radio Canada"/>
                <a:cs typeface="Radio Canada"/>
                <a:sym typeface="Radio Canada"/>
              </a:rPr>
              <a:t>citoyenneté</a:t>
            </a:r>
            <a:endParaRPr sz="1500" dirty="0">
              <a:solidFill>
                <a:schemeClr val="dk1"/>
              </a:solidFill>
              <a:latin typeface="+mn-lt"/>
              <a:ea typeface="Radio Canada"/>
              <a:cs typeface="Radio Canada"/>
              <a:sym typeface="Radio Canada"/>
            </a:endParaRPr>
          </a:p>
          <a:p>
            <a:pPr marL="457200" lvl="0" indent="-323850" algn="l" rtl="0">
              <a:spcBef>
                <a:spcPts val="0"/>
              </a:spcBef>
              <a:spcAft>
                <a:spcPts val="0"/>
              </a:spcAft>
              <a:buClr>
                <a:schemeClr val="dk1"/>
              </a:buClr>
              <a:buSzPts val="1500"/>
              <a:buFont typeface="Radio Canada"/>
              <a:buChar char="-"/>
            </a:pPr>
            <a:r>
              <a:rPr lang="fr-CA" sz="1500" dirty="0">
                <a:solidFill>
                  <a:schemeClr val="dk1"/>
                </a:solidFill>
                <a:latin typeface="+mn-lt"/>
                <a:ea typeface="Radio Canada"/>
                <a:cs typeface="Radio Canada"/>
                <a:sym typeface="Radio Canada"/>
              </a:rPr>
              <a:t>religion </a:t>
            </a:r>
            <a:endParaRPr sz="1500" dirty="0">
              <a:solidFill>
                <a:schemeClr val="dk1"/>
              </a:solidFill>
              <a:latin typeface="+mn-lt"/>
              <a:ea typeface="Radio Canada"/>
              <a:cs typeface="Radio Canada"/>
              <a:sym typeface="Radio Canada"/>
            </a:endParaRPr>
          </a:p>
          <a:p>
            <a:pPr marL="457200" lvl="0" indent="-323850" algn="l" rtl="0">
              <a:spcBef>
                <a:spcPts val="0"/>
              </a:spcBef>
              <a:spcAft>
                <a:spcPts val="0"/>
              </a:spcAft>
              <a:buClr>
                <a:schemeClr val="dk1"/>
              </a:buClr>
              <a:buSzPts val="1500"/>
              <a:buFont typeface="Radio Canada"/>
              <a:buChar char="-"/>
            </a:pPr>
            <a:r>
              <a:rPr lang="fr-CA" sz="1500" dirty="0">
                <a:solidFill>
                  <a:schemeClr val="dk1"/>
                </a:solidFill>
                <a:latin typeface="+mn-lt"/>
                <a:ea typeface="Radio Canada"/>
                <a:cs typeface="Radio Canada"/>
                <a:sym typeface="Radio Canada"/>
              </a:rPr>
              <a:t>couleur de la peau</a:t>
            </a:r>
            <a:endParaRPr sz="1500" dirty="0">
              <a:solidFill>
                <a:schemeClr val="dk1"/>
              </a:solidFill>
              <a:latin typeface="+mn-lt"/>
              <a:ea typeface="Radio Canada"/>
              <a:cs typeface="Radio Canada"/>
              <a:sym typeface="Radio Canada"/>
            </a:endParaRPr>
          </a:p>
          <a:p>
            <a:pPr marL="457200" lvl="0" indent="-323850" algn="l" rtl="0">
              <a:spcBef>
                <a:spcPts val="0"/>
              </a:spcBef>
              <a:spcAft>
                <a:spcPts val="0"/>
              </a:spcAft>
              <a:buClr>
                <a:schemeClr val="dk1"/>
              </a:buClr>
              <a:buSzPts val="1500"/>
              <a:buFont typeface="Radio Canada"/>
              <a:buChar char="-"/>
            </a:pPr>
            <a:r>
              <a:rPr lang="fr-CA" sz="1500" dirty="0">
                <a:solidFill>
                  <a:schemeClr val="dk1"/>
                </a:solidFill>
                <a:latin typeface="+mn-lt"/>
                <a:ea typeface="Radio Canada"/>
                <a:cs typeface="Radio Canada"/>
                <a:sym typeface="Radio Canada"/>
              </a:rPr>
              <a:t>genre</a:t>
            </a:r>
            <a:endParaRPr sz="1500" dirty="0">
              <a:solidFill>
                <a:schemeClr val="dk1"/>
              </a:solidFill>
              <a:latin typeface="+mn-lt"/>
              <a:ea typeface="Radio Canada"/>
              <a:cs typeface="Radio Canada"/>
              <a:sym typeface="Radio Canada"/>
            </a:endParaRPr>
          </a:p>
          <a:p>
            <a:pPr marL="457200" lvl="0" indent="-323850" algn="l" rtl="0">
              <a:spcBef>
                <a:spcPts val="0"/>
              </a:spcBef>
              <a:spcAft>
                <a:spcPts val="0"/>
              </a:spcAft>
              <a:buClr>
                <a:schemeClr val="dk1"/>
              </a:buClr>
              <a:buSzPts val="1500"/>
              <a:buFont typeface="Radio Canada"/>
              <a:buChar char="-"/>
            </a:pPr>
            <a:r>
              <a:rPr lang="fr-CA" sz="1500" dirty="0">
                <a:solidFill>
                  <a:schemeClr val="dk1"/>
                </a:solidFill>
                <a:latin typeface="+mn-lt"/>
                <a:ea typeface="Radio Canada"/>
                <a:cs typeface="Radio Canada"/>
                <a:sym typeface="Radio Canada"/>
              </a:rPr>
              <a:t>métier</a:t>
            </a:r>
            <a:endParaRPr sz="1500" dirty="0">
              <a:solidFill>
                <a:schemeClr val="dk1"/>
              </a:solidFill>
              <a:latin typeface="+mn-lt"/>
              <a:ea typeface="Radio Canada"/>
              <a:cs typeface="Radio Canada"/>
              <a:sym typeface="Radio Canada"/>
            </a:endParaRPr>
          </a:p>
          <a:p>
            <a:pPr marL="457200" lvl="0" indent="-323850" algn="l" rtl="0">
              <a:spcBef>
                <a:spcPts val="0"/>
              </a:spcBef>
              <a:spcAft>
                <a:spcPts val="0"/>
              </a:spcAft>
              <a:buClr>
                <a:schemeClr val="dk1"/>
              </a:buClr>
              <a:buSzPts val="1500"/>
              <a:buFont typeface="Radio Canada"/>
              <a:buChar char="-"/>
            </a:pPr>
            <a:r>
              <a:rPr lang="fr-CA" sz="1500" dirty="0">
                <a:solidFill>
                  <a:schemeClr val="dk1"/>
                </a:solidFill>
                <a:latin typeface="+mn-lt"/>
                <a:ea typeface="Radio Canada"/>
                <a:cs typeface="Radio Canada"/>
                <a:sym typeface="Radio Canada"/>
              </a:rPr>
              <a:t>personnalité</a:t>
            </a:r>
            <a:endParaRPr sz="1500" dirty="0">
              <a:solidFill>
                <a:schemeClr val="dk1"/>
              </a:solidFill>
              <a:latin typeface="+mn-lt"/>
              <a:ea typeface="Radio Canada"/>
              <a:cs typeface="Radio Canada"/>
              <a:sym typeface="Radio Canada"/>
            </a:endParaRPr>
          </a:p>
          <a:p>
            <a:pPr marL="457200" lvl="0" indent="-323850" algn="l" rtl="0">
              <a:spcBef>
                <a:spcPts val="0"/>
              </a:spcBef>
              <a:spcAft>
                <a:spcPts val="0"/>
              </a:spcAft>
              <a:buClr>
                <a:schemeClr val="dk1"/>
              </a:buClr>
              <a:buSzPts val="1500"/>
              <a:buFont typeface="Radio Canada"/>
              <a:buChar char="-"/>
            </a:pPr>
            <a:r>
              <a:rPr lang="fr-CA" sz="1500" dirty="0">
                <a:solidFill>
                  <a:schemeClr val="dk1"/>
                </a:solidFill>
                <a:latin typeface="+mn-lt"/>
                <a:ea typeface="Radio Canada"/>
                <a:cs typeface="Radio Canada"/>
                <a:sym typeface="Radio Canada"/>
              </a:rPr>
              <a:t>style vestimentaire</a:t>
            </a:r>
            <a:endParaRPr sz="1500" dirty="0">
              <a:solidFill>
                <a:schemeClr val="dk1"/>
              </a:solidFill>
              <a:latin typeface="+mn-lt"/>
              <a:ea typeface="Radio Canada"/>
              <a:cs typeface="Radio Canada"/>
              <a:sym typeface="Radio Canada"/>
            </a:endParaRPr>
          </a:p>
          <a:p>
            <a:pPr marL="457200" lvl="0" indent="-323850" algn="l" rtl="0">
              <a:spcBef>
                <a:spcPts val="0"/>
              </a:spcBef>
              <a:spcAft>
                <a:spcPts val="0"/>
              </a:spcAft>
              <a:buClr>
                <a:schemeClr val="dk1"/>
              </a:buClr>
              <a:buSzPts val="1500"/>
              <a:buFont typeface="Radio Canada"/>
              <a:buChar char="-"/>
            </a:pPr>
            <a:r>
              <a:rPr lang="fr-CA" sz="1500" dirty="0">
                <a:solidFill>
                  <a:schemeClr val="dk1"/>
                </a:solidFill>
                <a:latin typeface="+mn-lt"/>
                <a:ea typeface="Radio Canada"/>
                <a:cs typeface="Radio Canada"/>
                <a:sym typeface="Radio Canada"/>
              </a:rPr>
              <a:t>génération</a:t>
            </a:r>
            <a:endParaRPr sz="1500" dirty="0">
              <a:solidFill>
                <a:schemeClr val="dk1"/>
              </a:solidFill>
              <a:latin typeface="+mn-lt"/>
              <a:ea typeface="Radio Canada"/>
              <a:cs typeface="Radio Canada"/>
              <a:sym typeface="Radio Canada"/>
            </a:endParaRPr>
          </a:p>
        </p:txBody>
      </p:sp>
      <p:pic>
        <p:nvPicPr>
          <p:cNvPr id="657" name="Google Shape;657;p31" title="Bullett Glitter GIF"/>
          <p:cNvPicPr preferRelativeResize="0"/>
          <p:nvPr/>
        </p:nvPicPr>
        <p:blipFill>
          <a:blip r:embed="rId4">
            <a:alphaModFix/>
          </a:blip>
          <a:stretch>
            <a:fillRect/>
          </a:stretch>
        </p:blipFill>
        <p:spPr>
          <a:xfrm>
            <a:off x="737350" y="1471550"/>
            <a:ext cx="3048000" cy="3048000"/>
          </a:xfrm>
          <a:prstGeom prst="roundRect">
            <a:avLst>
              <a:gd name="adj" fmla="val 7927"/>
            </a:avLst>
          </a:prstGeom>
          <a:noFill/>
          <a:ln>
            <a:noFill/>
          </a:ln>
        </p:spPr>
      </p:pic>
      <p:sp>
        <p:nvSpPr>
          <p:cNvPr id="658" name="Google Shape;658;p31"/>
          <p:cNvSpPr txBox="1"/>
          <p:nvPr/>
        </p:nvSpPr>
        <p:spPr>
          <a:xfrm>
            <a:off x="1444375" y="394550"/>
            <a:ext cx="6259500" cy="3540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fr-CA" sz="2300" dirty="0">
                <a:latin typeface="+mj-lt"/>
                <a:ea typeface="Radio Canada Big"/>
                <a:cs typeface="Radio Canada Big"/>
                <a:sym typeface="Radio Canada Big"/>
              </a:rPr>
              <a:t>Comment définir l’identité ?</a:t>
            </a:r>
            <a:endParaRPr sz="2300" dirty="0">
              <a:solidFill>
                <a:srgbClr val="000000"/>
              </a:solidFill>
              <a:latin typeface="+mj-lt"/>
              <a:ea typeface="Radio Canada Big"/>
              <a:cs typeface="Radio Canada Big"/>
              <a:sym typeface="Radio Canada Big"/>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5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5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5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5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5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56">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56">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56">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56">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56">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656">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pic>
        <p:nvPicPr>
          <p:cNvPr id="663" name="Google Shape;663;p32"/>
          <p:cNvPicPr preferRelativeResize="0"/>
          <p:nvPr/>
        </p:nvPicPr>
        <p:blipFill>
          <a:blip r:embed="rId3">
            <a:alphaModFix/>
          </a:blip>
          <a:stretch>
            <a:fillRect/>
          </a:stretch>
        </p:blipFill>
        <p:spPr>
          <a:xfrm>
            <a:off x="7956098" y="-1"/>
            <a:ext cx="1187898" cy="526774"/>
          </a:xfrm>
          <a:prstGeom prst="rect">
            <a:avLst/>
          </a:prstGeom>
          <a:noFill/>
          <a:ln>
            <a:noFill/>
          </a:ln>
        </p:spPr>
      </p:pic>
      <p:sp>
        <p:nvSpPr>
          <p:cNvPr id="664" name="Google Shape;664;p32"/>
          <p:cNvSpPr txBox="1"/>
          <p:nvPr/>
        </p:nvSpPr>
        <p:spPr>
          <a:xfrm>
            <a:off x="2974650" y="4572525"/>
            <a:ext cx="3194700" cy="264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CA" sz="1300" dirty="0">
                <a:solidFill>
                  <a:schemeClr val="dk1"/>
                </a:solidFill>
                <a:latin typeface="+mn-lt"/>
                <a:ea typeface="Radio Canada"/>
                <a:cs typeface="Radio Canada"/>
                <a:sym typeface="Radio Canada"/>
              </a:rPr>
              <a:t>Table de travail d’apparence homogène</a:t>
            </a:r>
            <a:endParaRPr sz="1300" dirty="0">
              <a:solidFill>
                <a:schemeClr val="dk1"/>
              </a:solidFill>
              <a:latin typeface="+mn-lt"/>
              <a:ea typeface="Radio Canada"/>
              <a:cs typeface="Radio Canada"/>
              <a:sym typeface="Radio Canada"/>
            </a:endParaRPr>
          </a:p>
        </p:txBody>
      </p:sp>
      <p:grpSp>
        <p:nvGrpSpPr>
          <p:cNvPr id="665" name="Google Shape;665;p32"/>
          <p:cNvGrpSpPr/>
          <p:nvPr/>
        </p:nvGrpSpPr>
        <p:grpSpPr>
          <a:xfrm>
            <a:off x="3151800" y="1609050"/>
            <a:ext cx="2693000" cy="2517250"/>
            <a:chOff x="1507325" y="1833625"/>
            <a:chExt cx="2693000" cy="2517250"/>
          </a:xfrm>
        </p:grpSpPr>
        <p:sp>
          <p:nvSpPr>
            <p:cNvPr id="666" name="Google Shape;666;p32"/>
            <p:cNvSpPr/>
            <p:nvPr/>
          </p:nvSpPr>
          <p:spPr>
            <a:xfrm>
              <a:off x="1507325" y="2952450"/>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67" name="Google Shape;667;p32"/>
            <p:cNvSpPr/>
            <p:nvPr/>
          </p:nvSpPr>
          <p:spPr>
            <a:xfrm>
              <a:off x="3912925" y="2952450"/>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68" name="Google Shape;668;p32"/>
            <p:cNvSpPr/>
            <p:nvPr/>
          </p:nvSpPr>
          <p:spPr>
            <a:xfrm>
              <a:off x="2231175" y="2512500"/>
              <a:ext cx="1245300" cy="11595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669" name="Google Shape;669;p32"/>
            <p:cNvSpPr/>
            <p:nvPr/>
          </p:nvSpPr>
          <p:spPr>
            <a:xfrm>
              <a:off x="2710125" y="4071275"/>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670" name="Google Shape;670;p32"/>
            <p:cNvSpPr/>
            <p:nvPr/>
          </p:nvSpPr>
          <p:spPr>
            <a:xfrm>
              <a:off x="2710125" y="1833625"/>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grpSp>
      <p:sp>
        <p:nvSpPr>
          <p:cNvPr id="671" name="Google Shape;671;p32"/>
          <p:cNvSpPr txBox="1"/>
          <p:nvPr/>
        </p:nvSpPr>
        <p:spPr>
          <a:xfrm>
            <a:off x="1444375" y="394550"/>
            <a:ext cx="6259500" cy="7080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fr-CA" sz="2300" dirty="0">
                <a:latin typeface="+mj-lt"/>
                <a:ea typeface="Radio Canada Big"/>
                <a:cs typeface="Radio Canada Big"/>
                <a:sym typeface="Radio Canada Big"/>
              </a:rPr>
              <a:t>Qu’est-ce que l’équité, la diversité, l’inclusion et l’accessibilité?</a:t>
            </a:r>
            <a:endParaRPr sz="2300" dirty="0">
              <a:solidFill>
                <a:srgbClr val="000000"/>
              </a:solidFill>
              <a:latin typeface="+mj-lt"/>
              <a:ea typeface="Radio Canada Big"/>
              <a:cs typeface="Radio Canada Big"/>
              <a:sym typeface="Radio Canada Big"/>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75"/>
        <p:cNvGrpSpPr/>
        <p:nvPr/>
      </p:nvGrpSpPr>
      <p:grpSpPr>
        <a:xfrm>
          <a:off x="0" y="0"/>
          <a:ext cx="0" cy="0"/>
          <a:chOff x="0" y="0"/>
          <a:chExt cx="0" cy="0"/>
        </a:xfrm>
      </p:grpSpPr>
      <p:pic>
        <p:nvPicPr>
          <p:cNvPr id="676" name="Google Shape;676;p33"/>
          <p:cNvPicPr preferRelativeResize="0"/>
          <p:nvPr/>
        </p:nvPicPr>
        <p:blipFill>
          <a:blip r:embed="rId3">
            <a:alphaModFix/>
          </a:blip>
          <a:stretch>
            <a:fillRect/>
          </a:stretch>
        </p:blipFill>
        <p:spPr>
          <a:xfrm>
            <a:off x="7956098" y="-1"/>
            <a:ext cx="1187898" cy="526774"/>
          </a:xfrm>
          <a:prstGeom prst="rect">
            <a:avLst/>
          </a:prstGeom>
          <a:noFill/>
          <a:ln>
            <a:noFill/>
          </a:ln>
        </p:spPr>
      </p:pic>
      <p:sp>
        <p:nvSpPr>
          <p:cNvPr id="677" name="Google Shape;677;p33"/>
          <p:cNvSpPr txBox="1"/>
          <p:nvPr/>
        </p:nvSpPr>
        <p:spPr>
          <a:xfrm>
            <a:off x="2933975" y="4558050"/>
            <a:ext cx="3194700" cy="264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CA" dirty="0">
                <a:solidFill>
                  <a:schemeClr val="dk1"/>
                </a:solidFill>
                <a:latin typeface="+mn-lt"/>
                <a:ea typeface="Radio Canada"/>
                <a:cs typeface="Radio Canada"/>
                <a:sym typeface="Radio Canada"/>
              </a:rPr>
              <a:t>Table de travail d’apparence homogène</a:t>
            </a:r>
            <a:endParaRPr dirty="0">
              <a:solidFill>
                <a:schemeClr val="dk1"/>
              </a:solidFill>
              <a:latin typeface="+mn-lt"/>
              <a:ea typeface="Radio Canada"/>
              <a:cs typeface="Radio Canada"/>
              <a:sym typeface="Radio Canada"/>
            </a:endParaRPr>
          </a:p>
        </p:txBody>
      </p:sp>
      <p:grpSp>
        <p:nvGrpSpPr>
          <p:cNvPr id="678" name="Google Shape;678;p33"/>
          <p:cNvGrpSpPr/>
          <p:nvPr/>
        </p:nvGrpSpPr>
        <p:grpSpPr>
          <a:xfrm>
            <a:off x="3144550" y="1609063"/>
            <a:ext cx="2693000" cy="2517250"/>
            <a:chOff x="1507325" y="1833625"/>
            <a:chExt cx="2693000" cy="2517250"/>
          </a:xfrm>
        </p:grpSpPr>
        <p:sp>
          <p:nvSpPr>
            <p:cNvPr id="679" name="Google Shape;679;p33"/>
            <p:cNvSpPr/>
            <p:nvPr/>
          </p:nvSpPr>
          <p:spPr>
            <a:xfrm>
              <a:off x="1507325" y="2952450"/>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80" name="Google Shape;680;p33"/>
            <p:cNvSpPr/>
            <p:nvPr/>
          </p:nvSpPr>
          <p:spPr>
            <a:xfrm>
              <a:off x="3912925" y="2952450"/>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81" name="Google Shape;681;p33"/>
            <p:cNvSpPr/>
            <p:nvPr/>
          </p:nvSpPr>
          <p:spPr>
            <a:xfrm>
              <a:off x="2231175" y="2512500"/>
              <a:ext cx="1245300" cy="11595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682" name="Google Shape;682;p33"/>
            <p:cNvSpPr/>
            <p:nvPr/>
          </p:nvSpPr>
          <p:spPr>
            <a:xfrm>
              <a:off x="2710125" y="4071275"/>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683" name="Google Shape;683;p33"/>
            <p:cNvSpPr/>
            <p:nvPr/>
          </p:nvSpPr>
          <p:spPr>
            <a:xfrm>
              <a:off x="2710125" y="1833625"/>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grpSp>
      <p:sp>
        <p:nvSpPr>
          <p:cNvPr id="684" name="Google Shape;684;p33"/>
          <p:cNvSpPr/>
          <p:nvPr/>
        </p:nvSpPr>
        <p:spPr>
          <a:xfrm>
            <a:off x="2700550" y="1317825"/>
            <a:ext cx="287400" cy="279600"/>
          </a:xfrm>
          <a:prstGeom prst="ellipse">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685" name="Google Shape;685;p33"/>
          <p:cNvSpPr/>
          <p:nvPr/>
        </p:nvSpPr>
        <p:spPr>
          <a:xfrm>
            <a:off x="2384300" y="1153838"/>
            <a:ext cx="1789500" cy="1468500"/>
          </a:xfrm>
          <a:prstGeom prst="diagStripe">
            <a:avLst>
              <a:gd name="adj" fmla="val 79785"/>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86" name="Google Shape;686;p33"/>
          <p:cNvSpPr/>
          <p:nvPr/>
        </p:nvSpPr>
        <p:spPr>
          <a:xfrm>
            <a:off x="6255200" y="1317825"/>
            <a:ext cx="287400" cy="279600"/>
          </a:xfrm>
          <a:prstGeom prst="ellipse">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687" name="Google Shape;687;p33"/>
          <p:cNvSpPr/>
          <p:nvPr/>
        </p:nvSpPr>
        <p:spPr>
          <a:xfrm>
            <a:off x="6326600" y="1376025"/>
            <a:ext cx="144600" cy="163200"/>
          </a:xfrm>
          <a:prstGeom prst="noSmoking">
            <a:avLst>
              <a:gd name="adj" fmla="val 1875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88" name="Google Shape;688;p33"/>
          <p:cNvSpPr/>
          <p:nvPr/>
        </p:nvSpPr>
        <p:spPr>
          <a:xfrm>
            <a:off x="5268425" y="3844775"/>
            <a:ext cx="287400" cy="279600"/>
          </a:xfrm>
          <a:prstGeom prst="ellipse">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689" name="Google Shape;689;p33"/>
          <p:cNvSpPr/>
          <p:nvPr/>
        </p:nvSpPr>
        <p:spPr>
          <a:xfrm>
            <a:off x="5019200" y="3581825"/>
            <a:ext cx="419700" cy="489300"/>
          </a:xfrm>
          <a:prstGeom prst="diagStripe">
            <a:avLst>
              <a:gd name="adj" fmla="val 50000"/>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90" name="Google Shape;690;p33"/>
          <p:cNvSpPr/>
          <p:nvPr/>
        </p:nvSpPr>
        <p:spPr>
          <a:xfrm>
            <a:off x="3381650" y="3992275"/>
            <a:ext cx="287400" cy="279600"/>
          </a:xfrm>
          <a:prstGeom prst="ellipse">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691" name="Google Shape;691;p33"/>
          <p:cNvSpPr txBox="1"/>
          <p:nvPr/>
        </p:nvSpPr>
        <p:spPr>
          <a:xfrm>
            <a:off x="1444375" y="394550"/>
            <a:ext cx="6259500" cy="3540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endParaRPr sz="2300">
              <a:solidFill>
                <a:srgbClr val="000000"/>
              </a:solidFill>
              <a:latin typeface="Radio Canada Big"/>
              <a:ea typeface="Radio Canada Big"/>
              <a:cs typeface="Radio Canada Big"/>
              <a:sym typeface="Radio Canada Big"/>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8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8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8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8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8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9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685"/>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68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68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pic>
        <p:nvPicPr>
          <p:cNvPr id="696" name="Google Shape;696;p34"/>
          <p:cNvPicPr preferRelativeResize="0"/>
          <p:nvPr/>
        </p:nvPicPr>
        <p:blipFill>
          <a:blip r:embed="rId3">
            <a:alphaModFix/>
          </a:blip>
          <a:stretch>
            <a:fillRect/>
          </a:stretch>
        </p:blipFill>
        <p:spPr>
          <a:xfrm>
            <a:off x="7956098" y="-1"/>
            <a:ext cx="1187898" cy="526774"/>
          </a:xfrm>
          <a:prstGeom prst="rect">
            <a:avLst/>
          </a:prstGeom>
          <a:noFill/>
          <a:ln>
            <a:noFill/>
          </a:ln>
        </p:spPr>
      </p:pic>
      <p:grpSp>
        <p:nvGrpSpPr>
          <p:cNvPr id="697" name="Google Shape;697;p34"/>
          <p:cNvGrpSpPr/>
          <p:nvPr/>
        </p:nvGrpSpPr>
        <p:grpSpPr>
          <a:xfrm>
            <a:off x="3144550" y="1609063"/>
            <a:ext cx="2693000" cy="2517250"/>
            <a:chOff x="1507325" y="1833625"/>
            <a:chExt cx="2693000" cy="2517250"/>
          </a:xfrm>
        </p:grpSpPr>
        <p:sp>
          <p:nvSpPr>
            <p:cNvPr id="698" name="Google Shape;698;p34"/>
            <p:cNvSpPr/>
            <p:nvPr/>
          </p:nvSpPr>
          <p:spPr>
            <a:xfrm>
              <a:off x="1507325" y="2952450"/>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699" name="Google Shape;699;p34"/>
            <p:cNvSpPr/>
            <p:nvPr/>
          </p:nvSpPr>
          <p:spPr>
            <a:xfrm>
              <a:off x="3912925" y="2952450"/>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00" name="Google Shape;700;p34"/>
            <p:cNvSpPr/>
            <p:nvPr/>
          </p:nvSpPr>
          <p:spPr>
            <a:xfrm>
              <a:off x="2231175" y="2512500"/>
              <a:ext cx="1245300" cy="11595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01" name="Google Shape;701;p34"/>
            <p:cNvSpPr/>
            <p:nvPr/>
          </p:nvSpPr>
          <p:spPr>
            <a:xfrm>
              <a:off x="2710125" y="4071275"/>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02" name="Google Shape;702;p34"/>
            <p:cNvSpPr/>
            <p:nvPr/>
          </p:nvSpPr>
          <p:spPr>
            <a:xfrm>
              <a:off x="2710125" y="1833625"/>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grpSp>
      <p:sp>
        <p:nvSpPr>
          <p:cNvPr id="703" name="Google Shape;703;p34"/>
          <p:cNvSpPr/>
          <p:nvPr/>
        </p:nvSpPr>
        <p:spPr>
          <a:xfrm>
            <a:off x="2700550" y="1317825"/>
            <a:ext cx="287400" cy="279600"/>
          </a:xfrm>
          <a:prstGeom prst="ellipse">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04" name="Google Shape;704;p34"/>
          <p:cNvSpPr/>
          <p:nvPr/>
        </p:nvSpPr>
        <p:spPr>
          <a:xfrm>
            <a:off x="6255200" y="1317825"/>
            <a:ext cx="287400" cy="279600"/>
          </a:xfrm>
          <a:prstGeom prst="ellipse">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05" name="Google Shape;705;p34"/>
          <p:cNvSpPr/>
          <p:nvPr/>
        </p:nvSpPr>
        <p:spPr>
          <a:xfrm>
            <a:off x="5268425" y="3844775"/>
            <a:ext cx="287400" cy="279600"/>
          </a:xfrm>
          <a:prstGeom prst="ellipse">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06" name="Google Shape;706;p34"/>
          <p:cNvSpPr/>
          <p:nvPr/>
        </p:nvSpPr>
        <p:spPr>
          <a:xfrm>
            <a:off x="3381650" y="3992275"/>
            <a:ext cx="287400" cy="279600"/>
          </a:xfrm>
          <a:prstGeom prst="ellipse">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grpSp>
        <p:nvGrpSpPr>
          <p:cNvPr id="707" name="Google Shape;707;p34"/>
          <p:cNvGrpSpPr/>
          <p:nvPr/>
        </p:nvGrpSpPr>
        <p:grpSpPr>
          <a:xfrm>
            <a:off x="3528500" y="1940175"/>
            <a:ext cx="1894500" cy="1827550"/>
            <a:chOff x="6216000" y="2286075"/>
            <a:chExt cx="1894500" cy="1827550"/>
          </a:xfrm>
        </p:grpSpPr>
        <p:sp>
          <p:nvSpPr>
            <p:cNvPr id="708" name="Google Shape;708;p34"/>
            <p:cNvSpPr/>
            <p:nvPr/>
          </p:nvSpPr>
          <p:spPr>
            <a:xfrm>
              <a:off x="6216000" y="2286075"/>
              <a:ext cx="287400" cy="279600"/>
            </a:xfrm>
            <a:prstGeom prst="ellipse">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09" name="Google Shape;709;p34"/>
            <p:cNvSpPr/>
            <p:nvPr/>
          </p:nvSpPr>
          <p:spPr>
            <a:xfrm>
              <a:off x="7823100" y="3834025"/>
              <a:ext cx="287400" cy="279600"/>
            </a:xfrm>
            <a:prstGeom prst="ellipse">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10" name="Google Shape;710;p34"/>
            <p:cNvSpPr/>
            <p:nvPr/>
          </p:nvSpPr>
          <p:spPr>
            <a:xfrm>
              <a:off x="6216000" y="3834025"/>
              <a:ext cx="287400" cy="279600"/>
            </a:xfrm>
            <a:prstGeom prst="ellipse">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grpSp>
      <p:sp>
        <p:nvSpPr>
          <p:cNvPr id="711" name="Google Shape;711;p34"/>
          <p:cNvSpPr/>
          <p:nvPr/>
        </p:nvSpPr>
        <p:spPr>
          <a:xfrm>
            <a:off x="5135600" y="1940175"/>
            <a:ext cx="287400" cy="279600"/>
          </a:xfrm>
          <a:prstGeom prst="ellipse">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12" name="Google Shape;712;p34"/>
          <p:cNvSpPr txBox="1"/>
          <p:nvPr/>
        </p:nvSpPr>
        <p:spPr>
          <a:xfrm>
            <a:off x="1444375" y="394550"/>
            <a:ext cx="6259500" cy="3540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endParaRPr sz="2300">
              <a:solidFill>
                <a:srgbClr val="000000"/>
              </a:solidFill>
              <a:latin typeface="Radio Canada Big"/>
              <a:ea typeface="Radio Canada Big"/>
              <a:cs typeface="Radio Canada Big"/>
              <a:sym typeface="Radio Canada Big"/>
            </a:endParaRPr>
          </a:p>
        </p:txBody>
      </p:sp>
      <p:sp>
        <p:nvSpPr>
          <p:cNvPr id="713" name="Google Shape;713;p34"/>
          <p:cNvSpPr txBox="1"/>
          <p:nvPr/>
        </p:nvSpPr>
        <p:spPr>
          <a:xfrm>
            <a:off x="2857775" y="4481850"/>
            <a:ext cx="3194700" cy="264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fr-CA" dirty="0">
                <a:solidFill>
                  <a:schemeClr val="dk1"/>
                </a:solidFill>
                <a:latin typeface="+mn-lt"/>
                <a:ea typeface="Radio Canada"/>
                <a:cs typeface="Radio Canada"/>
                <a:sym typeface="Radio Canada"/>
              </a:rPr>
              <a:t>Table de travail hétérogène et inclusive</a:t>
            </a:r>
            <a:endParaRPr dirty="0">
              <a:solidFill>
                <a:schemeClr val="dk1"/>
              </a:solidFill>
              <a:latin typeface="+mn-lt"/>
              <a:ea typeface="Radio Canada"/>
              <a:cs typeface="Radio Canada"/>
              <a:sym typeface="Radio Canad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1"/>
                                        </p:tgtEl>
                                        <p:attrNameLst>
                                          <p:attrName>style.visibility</p:attrName>
                                        </p:attrNameLst>
                                      </p:cBhvr>
                                      <p:to>
                                        <p:strVal val="visible"/>
                                      </p:to>
                                    </p:set>
                                  </p:childTnLst>
                                </p:cTn>
                              </p:par>
                            </p:childTnLst>
                          </p:cTn>
                        </p:par>
                        <p:par>
                          <p:cTn id="9" fill="hold">
                            <p:stCondLst>
                              <p:cond delay="0"/>
                            </p:stCondLst>
                            <p:childTnLst>
                              <p:par>
                                <p:cTn id="10" presetID="1" presetClass="exit" presetSubtype="0" fill="hold" nodeType="afterEffect">
                                  <p:stCondLst>
                                    <p:cond delay="0"/>
                                  </p:stCondLst>
                                  <p:childTnLst>
                                    <p:set>
                                      <p:cBhvr>
                                        <p:cTn id="11" dur="1" fill="hold">
                                          <p:stCondLst>
                                            <p:cond delay="0"/>
                                          </p:stCondLst>
                                        </p:cTn>
                                        <p:tgtEl>
                                          <p:spTgt spid="703"/>
                                        </p:tgtEl>
                                        <p:attrNameLst>
                                          <p:attrName>style.visibility</p:attrName>
                                        </p:attrNameLst>
                                      </p:cBhvr>
                                      <p:to>
                                        <p:strVal val="hidden"/>
                                      </p:to>
                                    </p:set>
                                  </p:childTnLst>
                                </p:cTn>
                              </p:par>
                              <p:par>
                                <p:cTn id="12" presetID="1" presetClass="exit" presetSubtype="0" fill="hold" nodeType="withEffect">
                                  <p:stCondLst>
                                    <p:cond delay="0"/>
                                  </p:stCondLst>
                                  <p:childTnLst>
                                    <p:set>
                                      <p:cBhvr>
                                        <p:cTn id="13" dur="1" fill="hold">
                                          <p:stCondLst>
                                            <p:cond delay="0"/>
                                          </p:stCondLst>
                                        </p:cTn>
                                        <p:tgtEl>
                                          <p:spTgt spid="704"/>
                                        </p:tgtEl>
                                        <p:attrNameLst>
                                          <p:attrName>style.visibility</p:attrName>
                                        </p:attrNameLst>
                                      </p:cBhvr>
                                      <p:to>
                                        <p:strVal val="hidden"/>
                                      </p:to>
                                    </p:set>
                                  </p:childTnLst>
                                </p:cTn>
                              </p:par>
                              <p:par>
                                <p:cTn id="14" presetID="1" presetClass="exit" presetSubtype="0" fill="hold" nodeType="withEffect">
                                  <p:stCondLst>
                                    <p:cond delay="0"/>
                                  </p:stCondLst>
                                  <p:childTnLst>
                                    <p:set>
                                      <p:cBhvr>
                                        <p:cTn id="15" dur="1" fill="hold">
                                          <p:stCondLst>
                                            <p:cond delay="0"/>
                                          </p:stCondLst>
                                        </p:cTn>
                                        <p:tgtEl>
                                          <p:spTgt spid="706"/>
                                        </p:tgtEl>
                                        <p:attrNameLst>
                                          <p:attrName>style.visibility</p:attrName>
                                        </p:attrNameLst>
                                      </p:cBhvr>
                                      <p:to>
                                        <p:strVal val="hidden"/>
                                      </p:to>
                                    </p:set>
                                  </p:childTnLst>
                                </p:cTn>
                              </p:par>
                              <p:par>
                                <p:cTn id="16" presetID="1" presetClass="exit" presetSubtype="0" fill="hold" nodeType="withEffect">
                                  <p:stCondLst>
                                    <p:cond delay="0"/>
                                  </p:stCondLst>
                                  <p:childTnLst>
                                    <p:set>
                                      <p:cBhvr>
                                        <p:cTn id="17" dur="1" fill="hold">
                                          <p:stCondLst>
                                            <p:cond delay="0"/>
                                          </p:stCondLst>
                                        </p:cTn>
                                        <p:tgtEl>
                                          <p:spTgt spid="70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7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pic>
        <p:nvPicPr>
          <p:cNvPr id="718" name="Google Shape;718;p35"/>
          <p:cNvPicPr preferRelativeResize="0"/>
          <p:nvPr/>
        </p:nvPicPr>
        <p:blipFill>
          <a:blip r:embed="rId3">
            <a:alphaModFix/>
          </a:blip>
          <a:stretch>
            <a:fillRect/>
          </a:stretch>
        </p:blipFill>
        <p:spPr>
          <a:xfrm>
            <a:off x="7956098" y="-1"/>
            <a:ext cx="1187898" cy="526774"/>
          </a:xfrm>
          <a:prstGeom prst="rect">
            <a:avLst/>
          </a:prstGeom>
          <a:noFill/>
          <a:ln>
            <a:noFill/>
          </a:ln>
        </p:spPr>
      </p:pic>
      <p:grpSp>
        <p:nvGrpSpPr>
          <p:cNvPr id="719" name="Google Shape;719;p35"/>
          <p:cNvGrpSpPr/>
          <p:nvPr/>
        </p:nvGrpSpPr>
        <p:grpSpPr>
          <a:xfrm>
            <a:off x="3144550" y="1609063"/>
            <a:ext cx="2693000" cy="2517250"/>
            <a:chOff x="1507325" y="1833625"/>
            <a:chExt cx="2693000" cy="2517250"/>
          </a:xfrm>
        </p:grpSpPr>
        <p:sp>
          <p:nvSpPr>
            <p:cNvPr id="720" name="Google Shape;720;p35"/>
            <p:cNvSpPr/>
            <p:nvPr/>
          </p:nvSpPr>
          <p:spPr>
            <a:xfrm>
              <a:off x="1507325" y="2952450"/>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21" name="Google Shape;721;p35"/>
            <p:cNvSpPr/>
            <p:nvPr/>
          </p:nvSpPr>
          <p:spPr>
            <a:xfrm>
              <a:off x="3912925" y="2952450"/>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22" name="Google Shape;722;p35"/>
            <p:cNvSpPr/>
            <p:nvPr/>
          </p:nvSpPr>
          <p:spPr>
            <a:xfrm>
              <a:off x="2231175" y="2512500"/>
              <a:ext cx="1245300" cy="11595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23" name="Google Shape;723;p35"/>
            <p:cNvSpPr/>
            <p:nvPr/>
          </p:nvSpPr>
          <p:spPr>
            <a:xfrm>
              <a:off x="2710125" y="4071275"/>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24" name="Google Shape;724;p35"/>
            <p:cNvSpPr/>
            <p:nvPr/>
          </p:nvSpPr>
          <p:spPr>
            <a:xfrm>
              <a:off x="2710125" y="1833625"/>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grpSp>
      <p:sp>
        <p:nvSpPr>
          <p:cNvPr id="725" name="Google Shape;725;p35"/>
          <p:cNvSpPr/>
          <p:nvPr/>
        </p:nvSpPr>
        <p:spPr>
          <a:xfrm>
            <a:off x="3207200" y="2772188"/>
            <a:ext cx="143700" cy="147600"/>
          </a:xfrm>
          <a:prstGeom prst="heart">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cxnSp>
        <p:nvCxnSpPr>
          <p:cNvPr id="726" name="Google Shape;726;p35"/>
          <p:cNvCxnSpPr/>
          <p:nvPr/>
        </p:nvCxnSpPr>
        <p:spPr>
          <a:xfrm>
            <a:off x="3560875" y="2940588"/>
            <a:ext cx="0" cy="0"/>
          </a:xfrm>
          <a:prstGeom prst="straightConnector1">
            <a:avLst/>
          </a:prstGeom>
          <a:noFill/>
          <a:ln w="9525" cap="flat" cmpd="sng">
            <a:solidFill>
              <a:schemeClr val="dk2"/>
            </a:solidFill>
            <a:prstDash val="solid"/>
            <a:round/>
            <a:headEnd type="none" w="med" len="med"/>
            <a:tailEnd type="none" w="med" len="med"/>
          </a:ln>
        </p:spPr>
      </p:cxnSp>
      <p:grpSp>
        <p:nvGrpSpPr>
          <p:cNvPr id="727" name="Google Shape;727;p35"/>
          <p:cNvGrpSpPr/>
          <p:nvPr/>
        </p:nvGrpSpPr>
        <p:grpSpPr>
          <a:xfrm>
            <a:off x="3144500" y="1609075"/>
            <a:ext cx="2693000" cy="2517250"/>
            <a:chOff x="5832000" y="1954975"/>
            <a:chExt cx="2693000" cy="2517250"/>
          </a:xfrm>
        </p:grpSpPr>
        <p:sp>
          <p:nvSpPr>
            <p:cNvPr id="728" name="Google Shape;728;p35"/>
            <p:cNvSpPr/>
            <p:nvPr/>
          </p:nvSpPr>
          <p:spPr>
            <a:xfrm>
              <a:off x="5832000" y="3073800"/>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29" name="Google Shape;729;p35"/>
            <p:cNvSpPr/>
            <p:nvPr/>
          </p:nvSpPr>
          <p:spPr>
            <a:xfrm>
              <a:off x="8237600" y="3073800"/>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730" name="Google Shape;730;p35"/>
            <p:cNvSpPr/>
            <p:nvPr/>
          </p:nvSpPr>
          <p:spPr>
            <a:xfrm>
              <a:off x="6555850" y="2633850"/>
              <a:ext cx="1245300" cy="11595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31" name="Google Shape;731;p35"/>
            <p:cNvSpPr/>
            <p:nvPr/>
          </p:nvSpPr>
          <p:spPr>
            <a:xfrm>
              <a:off x="7034800" y="4192625"/>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32" name="Google Shape;732;p35"/>
            <p:cNvSpPr/>
            <p:nvPr/>
          </p:nvSpPr>
          <p:spPr>
            <a:xfrm>
              <a:off x="7034800" y="1954975"/>
              <a:ext cx="287400" cy="279600"/>
            </a:xfrm>
            <a:prstGeom prst="ellipse">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33" name="Google Shape;733;p35"/>
            <p:cNvSpPr/>
            <p:nvPr/>
          </p:nvSpPr>
          <p:spPr>
            <a:xfrm>
              <a:off x="6216000" y="2286075"/>
              <a:ext cx="287400" cy="279600"/>
            </a:xfrm>
            <a:prstGeom prst="ellipse">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34" name="Google Shape;734;p35"/>
            <p:cNvSpPr/>
            <p:nvPr/>
          </p:nvSpPr>
          <p:spPr>
            <a:xfrm>
              <a:off x="7823100" y="3834025"/>
              <a:ext cx="287400" cy="279600"/>
            </a:xfrm>
            <a:prstGeom prst="ellipse">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35" name="Google Shape;735;p35"/>
            <p:cNvSpPr/>
            <p:nvPr/>
          </p:nvSpPr>
          <p:spPr>
            <a:xfrm>
              <a:off x="6216000" y="3834025"/>
              <a:ext cx="287400" cy="279600"/>
            </a:xfrm>
            <a:prstGeom prst="ellipse">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sp>
          <p:nvSpPr>
            <p:cNvPr id="736" name="Google Shape;736;p35"/>
            <p:cNvSpPr/>
            <p:nvPr/>
          </p:nvSpPr>
          <p:spPr>
            <a:xfrm>
              <a:off x="7823100" y="2286075"/>
              <a:ext cx="287400" cy="279600"/>
            </a:xfrm>
            <a:prstGeom prst="ellipse">
              <a:avLst/>
            </a:prstGeom>
            <a:solidFill>
              <a:srgbClr val="FFE5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b="1"/>
            </a:p>
          </p:txBody>
        </p:sp>
      </p:grpSp>
      <p:cxnSp>
        <p:nvCxnSpPr>
          <p:cNvPr id="737" name="Google Shape;737;p35"/>
          <p:cNvCxnSpPr/>
          <p:nvPr/>
        </p:nvCxnSpPr>
        <p:spPr>
          <a:xfrm>
            <a:off x="4491000" y="1888625"/>
            <a:ext cx="0" cy="1958100"/>
          </a:xfrm>
          <a:prstGeom prst="straightConnector1">
            <a:avLst/>
          </a:prstGeom>
          <a:noFill/>
          <a:ln w="9525" cap="flat" cmpd="sng">
            <a:solidFill>
              <a:schemeClr val="dk2"/>
            </a:solidFill>
            <a:prstDash val="solid"/>
            <a:round/>
            <a:headEnd type="none" w="med" len="med"/>
            <a:tailEnd type="none" w="med" len="med"/>
          </a:ln>
        </p:spPr>
      </p:cxnSp>
      <p:cxnSp>
        <p:nvCxnSpPr>
          <p:cNvPr id="738" name="Google Shape;738;p35"/>
          <p:cNvCxnSpPr/>
          <p:nvPr/>
        </p:nvCxnSpPr>
        <p:spPr>
          <a:xfrm>
            <a:off x="3431900" y="2867650"/>
            <a:ext cx="2118300" cy="0"/>
          </a:xfrm>
          <a:prstGeom prst="straightConnector1">
            <a:avLst/>
          </a:prstGeom>
          <a:noFill/>
          <a:ln w="9525" cap="flat" cmpd="sng">
            <a:solidFill>
              <a:schemeClr val="dk2"/>
            </a:solidFill>
            <a:prstDash val="solid"/>
            <a:round/>
            <a:headEnd type="none" w="med" len="med"/>
            <a:tailEnd type="none" w="med" len="med"/>
          </a:ln>
        </p:spPr>
      </p:cxnSp>
      <p:cxnSp>
        <p:nvCxnSpPr>
          <p:cNvPr id="739" name="Google Shape;739;p35"/>
          <p:cNvCxnSpPr/>
          <p:nvPr/>
        </p:nvCxnSpPr>
        <p:spPr>
          <a:xfrm flipH="1">
            <a:off x="3773689" y="2178779"/>
            <a:ext cx="1404000" cy="1350300"/>
          </a:xfrm>
          <a:prstGeom prst="straightConnector1">
            <a:avLst/>
          </a:prstGeom>
          <a:noFill/>
          <a:ln w="9525" cap="flat" cmpd="sng">
            <a:solidFill>
              <a:schemeClr val="dk2"/>
            </a:solidFill>
            <a:prstDash val="solid"/>
            <a:round/>
            <a:headEnd type="none" w="med" len="med"/>
            <a:tailEnd type="none" w="med" len="med"/>
          </a:ln>
        </p:spPr>
      </p:cxnSp>
      <p:cxnSp>
        <p:nvCxnSpPr>
          <p:cNvPr id="740" name="Google Shape;740;p35"/>
          <p:cNvCxnSpPr/>
          <p:nvPr/>
        </p:nvCxnSpPr>
        <p:spPr>
          <a:xfrm>
            <a:off x="3773811" y="2178779"/>
            <a:ext cx="1404000" cy="1350300"/>
          </a:xfrm>
          <a:prstGeom prst="straightConnector1">
            <a:avLst/>
          </a:prstGeom>
          <a:noFill/>
          <a:ln w="9525" cap="flat" cmpd="sng">
            <a:solidFill>
              <a:schemeClr val="dk2"/>
            </a:solidFill>
            <a:prstDash val="solid"/>
            <a:round/>
            <a:headEnd type="none" w="med" len="med"/>
            <a:tailEnd type="none" w="med" len="med"/>
          </a:ln>
        </p:spPr>
      </p:cxnSp>
      <p:cxnSp>
        <p:nvCxnSpPr>
          <p:cNvPr id="741" name="Google Shape;741;p35"/>
          <p:cNvCxnSpPr/>
          <p:nvPr/>
        </p:nvCxnSpPr>
        <p:spPr>
          <a:xfrm rot="10800000" flipH="1">
            <a:off x="3773689" y="2178779"/>
            <a:ext cx="1404000" cy="2700"/>
          </a:xfrm>
          <a:prstGeom prst="straightConnector1">
            <a:avLst/>
          </a:prstGeom>
          <a:noFill/>
          <a:ln w="9525" cap="flat" cmpd="sng">
            <a:solidFill>
              <a:schemeClr val="dk2"/>
            </a:solidFill>
            <a:prstDash val="solid"/>
            <a:round/>
            <a:headEnd type="none" w="med" len="med"/>
            <a:tailEnd type="none" w="med" len="med"/>
          </a:ln>
        </p:spPr>
      </p:cxnSp>
      <p:cxnSp>
        <p:nvCxnSpPr>
          <p:cNvPr id="742" name="Google Shape;742;p35"/>
          <p:cNvCxnSpPr/>
          <p:nvPr/>
        </p:nvCxnSpPr>
        <p:spPr>
          <a:xfrm flipH="1">
            <a:off x="3773811" y="2178721"/>
            <a:ext cx="6900" cy="1350300"/>
          </a:xfrm>
          <a:prstGeom prst="straightConnector1">
            <a:avLst/>
          </a:prstGeom>
          <a:noFill/>
          <a:ln w="9525" cap="flat" cmpd="sng">
            <a:solidFill>
              <a:schemeClr val="dk2"/>
            </a:solidFill>
            <a:prstDash val="solid"/>
            <a:round/>
            <a:headEnd type="none" w="med" len="med"/>
            <a:tailEnd type="none" w="med" len="med"/>
          </a:ln>
        </p:spPr>
      </p:cxnSp>
      <p:cxnSp>
        <p:nvCxnSpPr>
          <p:cNvPr id="743" name="Google Shape;743;p35"/>
          <p:cNvCxnSpPr/>
          <p:nvPr/>
        </p:nvCxnSpPr>
        <p:spPr>
          <a:xfrm>
            <a:off x="3773811" y="2178779"/>
            <a:ext cx="717300" cy="1668000"/>
          </a:xfrm>
          <a:prstGeom prst="straightConnector1">
            <a:avLst/>
          </a:prstGeom>
          <a:noFill/>
          <a:ln w="9525" cap="flat" cmpd="sng">
            <a:solidFill>
              <a:schemeClr val="dk2"/>
            </a:solidFill>
            <a:prstDash val="solid"/>
            <a:round/>
            <a:headEnd type="none" w="med" len="med"/>
            <a:tailEnd type="none" w="med" len="med"/>
          </a:ln>
        </p:spPr>
      </p:cxnSp>
      <p:cxnSp>
        <p:nvCxnSpPr>
          <p:cNvPr id="744" name="Google Shape;744;p35"/>
          <p:cNvCxnSpPr/>
          <p:nvPr/>
        </p:nvCxnSpPr>
        <p:spPr>
          <a:xfrm>
            <a:off x="3773811" y="2178779"/>
            <a:ext cx="1776300" cy="688800"/>
          </a:xfrm>
          <a:prstGeom prst="straightConnector1">
            <a:avLst/>
          </a:prstGeom>
          <a:noFill/>
          <a:ln w="9525" cap="flat" cmpd="sng">
            <a:solidFill>
              <a:schemeClr val="dk2"/>
            </a:solidFill>
            <a:prstDash val="solid"/>
            <a:round/>
            <a:headEnd type="none" w="med" len="med"/>
            <a:tailEnd type="none" w="med" len="med"/>
          </a:ln>
        </p:spPr>
      </p:cxnSp>
      <p:cxnSp>
        <p:nvCxnSpPr>
          <p:cNvPr id="745" name="Google Shape;745;p35"/>
          <p:cNvCxnSpPr/>
          <p:nvPr/>
        </p:nvCxnSpPr>
        <p:spPr>
          <a:xfrm rot="10800000" flipH="1">
            <a:off x="3431900" y="2178850"/>
            <a:ext cx="1745700" cy="688800"/>
          </a:xfrm>
          <a:prstGeom prst="straightConnector1">
            <a:avLst/>
          </a:prstGeom>
          <a:noFill/>
          <a:ln w="9525" cap="flat" cmpd="sng">
            <a:solidFill>
              <a:schemeClr val="dk2"/>
            </a:solidFill>
            <a:prstDash val="solid"/>
            <a:round/>
            <a:headEnd type="none" w="med" len="med"/>
            <a:tailEnd type="none" w="med" len="med"/>
          </a:ln>
        </p:spPr>
      </p:cxnSp>
      <p:cxnSp>
        <p:nvCxnSpPr>
          <p:cNvPr id="746" name="Google Shape;746;p35"/>
          <p:cNvCxnSpPr/>
          <p:nvPr/>
        </p:nvCxnSpPr>
        <p:spPr>
          <a:xfrm>
            <a:off x="3431900" y="2867650"/>
            <a:ext cx="1745700" cy="661500"/>
          </a:xfrm>
          <a:prstGeom prst="straightConnector1">
            <a:avLst/>
          </a:prstGeom>
          <a:noFill/>
          <a:ln w="9525" cap="flat" cmpd="sng">
            <a:solidFill>
              <a:schemeClr val="dk2"/>
            </a:solidFill>
            <a:prstDash val="solid"/>
            <a:round/>
            <a:headEnd type="none" w="med" len="med"/>
            <a:tailEnd type="none" w="med" len="med"/>
          </a:ln>
        </p:spPr>
      </p:cxnSp>
      <p:cxnSp>
        <p:nvCxnSpPr>
          <p:cNvPr id="747" name="Google Shape;747;p35"/>
          <p:cNvCxnSpPr/>
          <p:nvPr/>
        </p:nvCxnSpPr>
        <p:spPr>
          <a:xfrm flipH="1">
            <a:off x="3773800" y="2867650"/>
            <a:ext cx="1776300" cy="661500"/>
          </a:xfrm>
          <a:prstGeom prst="straightConnector1">
            <a:avLst/>
          </a:prstGeom>
          <a:noFill/>
          <a:ln w="9525" cap="flat" cmpd="sng">
            <a:solidFill>
              <a:schemeClr val="dk2"/>
            </a:solidFill>
            <a:prstDash val="solid"/>
            <a:round/>
            <a:headEnd type="none" w="med" len="med"/>
            <a:tailEnd type="none" w="med" len="med"/>
          </a:ln>
        </p:spPr>
      </p:cxnSp>
      <p:cxnSp>
        <p:nvCxnSpPr>
          <p:cNvPr id="748" name="Google Shape;748;p35"/>
          <p:cNvCxnSpPr/>
          <p:nvPr/>
        </p:nvCxnSpPr>
        <p:spPr>
          <a:xfrm flipH="1">
            <a:off x="3773700" y="1888625"/>
            <a:ext cx="717300" cy="1640400"/>
          </a:xfrm>
          <a:prstGeom prst="straightConnector1">
            <a:avLst/>
          </a:prstGeom>
          <a:noFill/>
          <a:ln w="9525" cap="flat" cmpd="sng">
            <a:solidFill>
              <a:schemeClr val="dk2"/>
            </a:solidFill>
            <a:prstDash val="solid"/>
            <a:round/>
            <a:headEnd type="none" w="med" len="med"/>
            <a:tailEnd type="none" w="med" len="med"/>
          </a:ln>
        </p:spPr>
      </p:cxnSp>
      <p:cxnSp>
        <p:nvCxnSpPr>
          <p:cNvPr id="749" name="Google Shape;749;p35"/>
          <p:cNvCxnSpPr/>
          <p:nvPr/>
        </p:nvCxnSpPr>
        <p:spPr>
          <a:xfrm>
            <a:off x="3773811" y="3529021"/>
            <a:ext cx="1404000" cy="0"/>
          </a:xfrm>
          <a:prstGeom prst="straightConnector1">
            <a:avLst/>
          </a:prstGeom>
          <a:noFill/>
          <a:ln w="9525" cap="flat" cmpd="sng">
            <a:solidFill>
              <a:schemeClr val="dk2"/>
            </a:solidFill>
            <a:prstDash val="solid"/>
            <a:round/>
            <a:headEnd type="none" w="med" len="med"/>
            <a:tailEnd type="none" w="med" len="med"/>
          </a:ln>
        </p:spPr>
      </p:cxnSp>
      <p:cxnSp>
        <p:nvCxnSpPr>
          <p:cNvPr id="750" name="Google Shape;750;p35"/>
          <p:cNvCxnSpPr/>
          <p:nvPr/>
        </p:nvCxnSpPr>
        <p:spPr>
          <a:xfrm>
            <a:off x="5177689" y="2178779"/>
            <a:ext cx="0" cy="1350300"/>
          </a:xfrm>
          <a:prstGeom prst="straightConnector1">
            <a:avLst/>
          </a:prstGeom>
          <a:noFill/>
          <a:ln w="9525" cap="flat" cmpd="sng">
            <a:solidFill>
              <a:schemeClr val="dk2"/>
            </a:solidFill>
            <a:prstDash val="solid"/>
            <a:round/>
            <a:headEnd type="none" w="med" len="med"/>
            <a:tailEnd type="none" w="med" len="med"/>
          </a:ln>
        </p:spPr>
      </p:cxnSp>
      <p:cxnSp>
        <p:nvCxnSpPr>
          <p:cNvPr id="751" name="Google Shape;751;p35"/>
          <p:cNvCxnSpPr/>
          <p:nvPr/>
        </p:nvCxnSpPr>
        <p:spPr>
          <a:xfrm>
            <a:off x="4491000" y="1888625"/>
            <a:ext cx="686700" cy="1640400"/>
          </a:xfrm>
          <a:prstGeom prst="straightConnector1">
            <a:avLst/>
          </a:prstGeom>
          <a:noFill/>
          <a:ln w="9525" cap="flat" cmpd="sng">
            <a:solidFill>
              <a:schemeClr val="dk2"/>
            </a:solidFill>
            <a:prstDash val="solid"/>
            <a:round/>
            <a:headEnd type="none" w="med" len="med"/>
            <a:tailEnd type="none" w="med" len="med"/>
          </a:ln>
        </p:spPr>
      </p:cxnSp>
      <p:cxnSp>
        <p:nvCxnSpPr>
          <p:cNvPr id="752" name="Google Shape;752;p35"/>
          <p:cNvCxnSpPr/>
          <p:nvPr/>
        </p:nvCxnSpPr>
        <p:spPr>
          <a:xfrm flipH="1">
            <a:off x="4490989" y="2178779"/>
            <a:ext cx="686700" cy="1668000"/>
          </a:xfrm>
          <a:prstGeom prst="straightConnector1">
            <a:avLst/>
          </a:prstGeom>
          <a:noFill/>
          <a:ln w="9525" cap="flat" cmpd="sng">
            <a:solidFill>
              <a:schemeClr val="dk2"/>
            </a:solidFill>
            <a:prstDash val="solid"/>
            <a:round/>
            <a:headEnd type="none" w="med" len="med"/>
            <a:tailEnd type="none" w="med" len="med"/>
          </a:ln>
        </p:spPr>
      </p:cxnSp>
      <p:cxnSp>
        <p:nvCxnSpPr>
          <p:cNvPr id="753" name="Google Shape;753;p35"/>
          <p:cNvCxnSpPr/>
          <p:nvPr/>
        </p:nvCxnSpPr>
        <p:spPr>
          <a:xfrm flipH="1">
            <a:off x="3773700" y="1888625"/>
            <a:ext cx="717300" cy="290100"/>
          </a:xfrm>
          <a:prstGeom prst="straightConnector1">
            <a:avLst/>
          </a:prstGeom>
          <a:noFill/>
          <a:ln w="9525" cap="flat" cmpd="sng">
            <a:solidFill>
              <a:schemeClr val="dk2"/>
            </a:solidFill>
            <a:prstDash val="solid"/>
            <a:round/>
            <a:headEnd type="none" w="med" len="med"/>
            <a:tailEnd type="none" w="med" len="med"/>
          </a:ln>
        </p:spPr>
      </p:cxnSp>
      <p:cxnSp>
        <p:nvCxnSpPr>
          <p:cNvPr id="754" name="Google Shape;754;p35"/>
          <p:cNvCxnSpPr/>
          <p:nvPr/>
        </p:nvCxnSpPr>
        <p:spPr>
          <a:xfrm flipH="1">
            <a:off x="3431811" y="2178779"/>
            <a:ext cx="342000" cy="688800"/>
          </a:xfrm>
          <a:prstGeom prst="straightConnector1">
            <a:avLst/>
          </a:prstGeom>
          <a:noFill/>
          <a:ln w="9525" cap="flat" cmpd="sng">
            <a:solidFill>
              <a:schemeClr val="dk2"/>
            </a:solidFill>
            <a:prstDash val="solid"/>
            <a:round/>
            <a:headEnd type="none" w="med" len="med"/>
            <a:tailEnd type="none" w="med" len="med"/>
          </a:ln>
        </p:spPr>
      </p:cxnSp>
      <p:cxnSp>
        <p:nvCxnSpPr>
          <p:cNvPr id="755" name="Google Shape;755;p35"/>
          <p:cNvCxnSpPr/>
          <p:nvPr/>
        </p:nvCxnSpPr>
        <p:spPr>
          <a:xfrm>
            <a:off x="3431900" y="2867650"/>
            <a:ext cx="342000" cy="661500"/>
          </a:xfrm>
          <a:prstGeom prst="straightConnector1">
            <a:avLst/>
          </a:prstGeom>
          <a:noFill/>
          <a:ln w="9525" cap="flat" cmpd="sng">
            <a:solidFill>
              <a:schemeClr val="dk2"/>
            </a:solidFill>
            <a:prstDash val="solid"/>
            <a:round/>
            <a:headEnd type="none" w="med" len="med"/>
            <a:tailEnd type="none" w="med" len="med"/>
          </a:ln>
        </p:spPr>
      </p:cxnSp>
      <p:cxnSp>
        <p:nvCxnSpPr>
          <p:cNvPr id="756" name="Google Shape;756;p35"/>
          <p:cNvCxnSpPr/>
          <p:nvPr/>
        </p:nvCxnSpPr>
        <p:spPr>
          <a:xfrm>
            <a:off x="3773811" y="3529021"/>
            <a:ext cx="717300" cy="317700"/>
          </a:xfrm>
          <a:prstGeom prst="straightConnector1">
            <a:avLst/>
          </a:prstGeom>
          <a:noFill/>
          <a:ln w="9525" cap="flat" cmpd="sng">
            <a:solidFill>
              <a:schemeClr val="dk2"/>
            </a:solidFill>
            <a:prstDash val="solid"/>
            <a:round/>
            <a:headEnd type="none" w="med" len="med"/>
            <a:tailEnd type="none" w="med" len="med"/>
          </a:ln>
        </p:spPr>
      </p:cxnSp>
      <p:cxnSp>
        <p:nvCxnSpPr>
          <p:cNvPr id="757" name="Google Shape;757;p35"/>
          <p:cNvCxnSpPr/>
          <p:nvPr/>
        </p:nvCxnSpPr>
        <p:spPr>
          <a:xfrm rot="10800000" flipH="1">
            <a:off x="4491000" y="3528975"/>
            <a:ext cx="686700" cy="317700"/>
          </a:xfrm>
          <a:prstGeom prst="straightConnector1">
            <a:avLst/>
          </a:prstGeom>
          <a:noFill/>
          <a:ln w="9525" cap="flat" cmpd="sng">
            <a:solidFill>
              <a:schemeClr val="dk2"/>
            </a:solidFill>
            <a:prstDash val="solid"/>
            <a:round/>
            <a:headEnd type="none" w="med" len="med"/>
            <a:tailEnd type="none" w="med" len="med"/>
          </a:ln>
        </p:spPr>
      </p:cxnSp>
      <p:cxnSp>
        <p:nvCxnSpPr>
          <p:cNvPr id="758" name="Google Shape;758;p35"/>
          <p:cNvCxnSpPr/>
          <p:nvPr/>
        </p:nvCxnSpPr>
        <p:spPr>
          <a:xfrm rot="10800000" flipH="1">
            <a:off x="5177689" y="2867521"/>
            <a:ext cx="372300" cy="661500"/>
          </a:xfrm>
          <a:prstGeom prst="straightConnector1">
            <a:avLst/>
          </a:prstGeom>
          <a:noFill/>
          <a:ln w="9525" cap="flat" cmpd="sng">
            <a:solidFill>
              <a:schemeClr val="dk2"/>
            </a:solidFill>
            <a:prstDash val="solid"/>
            <a:round/>
            <a:headEnd type="none" w="med" len="med"/>
            <a:tailEnd type="none" w="med" len="med"/>
          </a:ln>
        </p:spPr>
      </p:cxnSp>
      <p:cxnSp>
        <p:nvCxnSpPr>
          <p:cNvPr id="759" name="Google Shape;759;p35"/>
          <p:cNvCxnSpPr/>
          <p:nvPr/>
        </p:nvCxnSpPr>
        <p:spPr>
          <a:xfrm>
            <a:off x="5177689" y="2178779"/>
            <a:ext cx="372300" cy="688800"/>
          </a:xfrm>
          <a:prstGeom prst="straightConnector1">
            <a:avLst/>
          </a:prstGeom>
          <a:noFill/>
          <a:ln w="9525" cap="flat" cmpd="sng">
            <a:solidFill>
              <a:schemeClr val="dk2"/>
            </a:solidFill>
            <a:prstDash val="solid"/>
            <a:round/>
            <a:headEnd type="none" w="med" len="med"/>
            <a:tailEnd type="none" w="med" len="med"/>
          </a:ln>
        </p:spPr>
      </p:cxnSp>
      <p:cxnSp>
        <p:nvCxnSpPr>
          <p:cNvPr id="760" name="Google Shape;760;p35"/>
          <p:cNvCxnSpPr/>
          <p:nvPr/>
        </p:nvCxnSpPr>
        <p:spPr>
          <a:xfrm rot="10800000">
            <a:off x="4490989" y="1888679"/>
            <a:ext cx="686700" cy="290100"/>
          </a:xfrm>
          <a:prstGeom prst="straightConnector1">
            <a:avLst/>
          </a:prstGeom>
          <a:noFill/>
          <a:ln w="9525" cap="flat" cmpd="sng">
            <a:solidFill>
              <a:schemeClr val="dk2"/>
            </a:solidFill>
            <a:prstDash val="solid"/>
            <a:round/>
            <a:headEnd type="none" w="med" len="med"/>
            <a:tailEnd type="none" w="med" len="med"/>
          </a:ln>
        </p:spPr>
      </p:cxnSp>
      <p:cxnSp>
        <p:nvCxnSpPr>
          <p:cNvPr id="761" name="Google Shape;761;p35"/>
          <p:cNvCxnSpPr/>
          <p:nvPr/>
        </p:nvCxnSpPr>
        <p:spPr>
          <a:xfrm flipH="1">
            <a:off x="3432000" y="1888625"/>
            <a:ext cx="1059000" cy="978900"/>
          </a:xfrm>
          <a:prstGeom prst="straightConnector1">
            <a:avLst/>
          </a:prstGeom>
          <a:noFill/>
          <a:ln w="9525" cap="flat" cmpd="sng">
            <a:solidFill>
              <a:schemeClr val="dk2"/>
            </a:solidFill>
            <a:prstDash val="solid"/>
            <a:round/>
            <a:headEnd type="none" w="med" len="med"/>
            <a:tailEnd type="none" w="med" len="med"/>
          </a:ln>
        </p:spPr>
      </p:cxnSp>
      <p:cxnSp>
        <p:nvCxnSpPr>
          <p:cNvPr id="762" name="Google Shape;762;p35"/>
          <p:cNvCxnSpPr/>
          <p:nvPr/>
        </p:nvCxnSpPr>
        <p:spPr>
          <a:xfrm>
            <a:off x="4491000" y="1888625"/>
            <a:ext cx="1059000" cy="978900"/>
          </a:xfrm>
          <a:prstGeom prst="straightConnector1">
            <a:avLst/>
          </a:prstGeom>
          <a:noFill/>
          <a:ln w="9525" cap="flat" cmpd="sng">
            <a:solidFill>
              <a:schemeClr val="dk2"/>
            </a:solidFill>
            <a:prstDash val="solid"/>
            <a:round/>
            <a:headEnd type="none" w="med" len="med"/>
            <a:tailEnd type="none" w="med" len="med"/>
          </a:ln>
        </p:spPr>
      </p:cxnSp>
      <p:cxnSp>
        <p:nvCxnSpPr>
          <p:cNvPr id="763" name="Google Shape;763;p35"/>
          <p:cNvCxnSpPr/>
          <p:nvPr/>
        </p:nvCxnSpPr>
        <p:spPr>
          <a:xfrm flipH="1">
            <a:off x="4491100" y="2867650"/>
            <a:ext cx="1059000" cy="978900"/>
          </a:xfrm>
          <a:prstGeom prst="straightConnector1">
            <a:avLst/>
          </a:prstGeom>
          <a:noFill/>
          <a:ln w="9525" cap="flat" cmpd="sng">
            <a:solidFill>
              <a:schemeClr val="dk2"/>
            </a:solidFill>
            <a:prstDash val="solid"/>
            <a:round/>
            <a:headEnd type="none" w="med" len="med"/>
            <a:tailEnd type="none" w="med" len="med"/>
          </a:ln>
        </p:spPr>
      </p:cxnSp>
      <p:cxnSp>
        <p:nvCxnSpPr>
          <p:cNvPr id="764" name="Google Shape;764;p35"/>
          <p:cNvCxnSpPr/>
          <p:nvPr/>
        </p:nvCxnSpPr>
        <p:spPr>
          <a:xfrm rot="10800000">
            <a:off x="3432000" y="2867775"/>
            <a:ext cx="1059000" cy="978900"/>
          </a:xfrm>
          <a:prstGeom prst="straightConnector1">
            <a:avLst/>
          </a:prstGeom>
          <a:noFill/>
          <a:ln w="9525" cap="flat" cmpd="sng">
            <a:solidFill>
              <a:schemeClr val="dk2"/>
            </a:solidFill>
            <a:prstDash val="solid"/>
            <a:round/>
            <a:headEnd type="none" w="med" len="med"/>
            <a:tailEnd type="none" w="med" len="med"/>
          </a:ln>
        </p:spPr>
      </p:cxnSp>
      <p:sp>
        <p:nvSpPr>
          <p:cNvPr id="765" name="Google Shape;765;p35"/>
          <p:cNvSpPr txBox="1"/>
          <p:nvPr/>
        </p:nvSpPr>
        <p:spPr>
          <a:xfrm>
            <a:off x="1444375" y="394550"/>
            <a:ext cx="6259500" cy="3540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endParaRPr sz="2300">
              <a:latin typeface="Radio Canada Big"/>
              <a:ea typeface="Radio Canada Big"/>
              <a:cs typeface="Radio Canada Big"/>
              <a:sym typeface="Radio Canada Big"/>
            </a:endParaRPr>
          </a:p>
        </p:txBody>
      </p:sp>
      <p:sp>
        <p:nvSpPr>
          <p:cNvPr id="766" name="Google Shape;766;p35"/>
          <p:cNvSpPr txBox="1"/>
          <p:nvPr/>
        </p:nvSpPr>
        <p:spPr>
          <a:xfrm>
            <a:off x="2857775" y="4481850"/>
            <a:ext cx="3194700" cy="264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CA" dirty="0">
                <a:solidFill>
                  <a:schemeClr val="dk1"/>
                </a:solidFill>
                <a:latin typeface="+mn-lt"/>
                <a:ea typeface="Radio Canada"/>
                <a:cs typeface="Radio Canada"/>
                <a:sym typeface="Radio Canada"/>
              </a:rPr>
              <a:t>Table de travail hétérogène et inclusive</a:t>
            </a:r>
            <a:endParaRPr dirty="0">
              <a:solidFill>
                <a:schemeClr val="dk1"/>
              </a:solidFill>
              <a:latin typeface="+mn-lt"/>
              <a:ea typeface="Radio Canada"/>
              <a:cs typeface="Radio Canada"/>
              <a:sym typeface="Radio Canad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3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3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4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4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4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4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4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4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4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4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4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4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5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5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5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5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5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5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5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75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5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60"/>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76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762"/>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76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76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7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BC/Radio-Canada">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0C4562E475417458E009C7FB00746E1" ma:contentTypeVersion="19" ma:contentTypeDescription="Crée un document." ma:contentTypeScope="" ma:versionID="171e326dc8fb7034209bbc0bdec735a4">
  <xsd:schema xmlns:xsd="http://www.w3.org/2001/XMLSchema" xmlns:xs="http://www.w3.org/2001/XMLSchema" xmlns:p="http://schemas.microsoft.com/office/2006/metadata/properties" xmlns:ns2="ed0bfb82-21ae-4e2f-be57-d28e199b574e" xmlns:ns3="34e9ffc5-7a6e-40ff-9943-c4fff0ac00f8" targetNamespace="http://schemas.microsoft.com/office/2006/metadata/properties" ma:root="true" ma:fieldsID="2a61eda73394a7b8318ba748d4d80752" ns2:_="" ns3:_="">
    <xsd:import namespace="ed0bfb82-21ae-4e2f-be57-d28e199b574e"/>
    <xsd:import namespace="34e9ffc5-7a6e-40ff-9943-c4fff0ac00f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0bfb82-21ae-4e2f-be57-d28e199b574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d22a70dd-fe27-4e98-96a5-1846364899b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4e9ffc5-7a6e-40ff-9943-c4fff0ac00f8" elementFormDefault="qualified">
    <xsd:import namespace="http://schemas.microsoft.com/office/2006/documentManagement/types"/>
    <xsd:import namespace="http://schemas.microsoft.com/office/infopath/2007/PartnerControls"/>
    <xsd:element name="SharedWithUsers" ma:index="13"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9520454c-615d-4297-8f87-6a3dfe40b65f}" ma:internalName="TaxCatchAll" ma:showField="CatchAllData" ma:web="34e9ffc5-7a6e-40ff-9943-c4fff0ac00f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d0bfb82-21ae-4e2f-be57-d28e199b574e">
      <Terms xmlns="http://schemas.microsoft.com/office/infopath/2007/PartnerControls"/>
    </lcf76f155ced4ddcb4097134ff3c332f>
    <TaxCatchAll xmlns="34e9ffc5-7a6e-40ff-9943-c4fff0ac00f8" xsi:nil="true"/>
  </documentManagement>
</p:properties>
</file>

<file path=customXml/itemProps1.xml><?xml version="1.0" encoding="utf-8"?>
<ds:datastoreItem xmlns:ds="http://schemas.openxmlformats.org/officeDocument/2006/customXml" ds:itemID="{118ACDC2-4A30-46FE-AE96-6FDD2E3DDACB}">
  <ds:schemaRefs>
    <ds:schemaRef ds:uri="http://schemas.microsoft.com/sharepoint/v3/contenttype/forms"/>
  </ds:schemaRefs>
</ds:datastoreItem>
</file>

<file path=customXml/itemProps2.xml><?xml version="1.0" encoding="utf-8"?>
<ds:datastoreItem xmlns:ds="http://schemas.openxmlformats.org/officeDocument/2006/customXml" ds:itemID="{6FC70CAB-146A-4B10-A60C-72EFF4C721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0bfb82-21ae-4e2f-be57-d28e199b574e"/>
    <ds:schemaRef ds:uri="34e9ffc5-7a6e-40ff-9943-c4fff0ac00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3104BBC-F22F-4FD8-A46D-9078A396C560}">
  <ds:schemaRefs>
    <ds:schemaRef ds:uri="http://schemas.microsoft.com/office/2006/metadata/properties"/>
    <ds:schemaRef ds:uri="http://schemas.microsoft.com/office/infopath/2007/PartnerControls"/>
    <ds:schemaRef ds:uri="ed0bfb82-21ae-4e2f-be57-d28e199b574e"/>
    <ds:schemaRef ds:uri="34e9ffc5-7a6e-40ff-9943-c4fff0ac00f8"/>
  </ds:schemaRefs>
</ds:datastoreItem>
</file>

<file path=docProps/app.xml><?xml version="1.0" encoding="utf-8"?>
<Properties xmlns="http://schemas.openxmlformats.org/officeDocument/2006/extended-properties" xmlns:vt="http://schemas.openxmlformats.org/officeDocument/2006/docPropsVTypes">
  <TotalTime>36</TotalTime>
  <Words>1935</Words>
  <Application>Microsoft Office PowerPoint</Application>
  <PresentationFormat>Affichage à l'écran (16:9)</PresentationFormat>
  <Paragraphs>190</Paragraphs>
  <Slides>29</Slides>
  <Notes>29</Notes>
  <HiddenSlides>0</HiddenSlides>
  <MMClips>1</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29</vt:i4>
      </vt:variant>
    </vt:vector>
  </HeadingPairs>
  <TitlesOfParts>
    <vt:vector size="34" baseType="lpstr">
      <vt:lpstr>Radio Canada</vt:lpstr>
      <vt:lpstr>Arial</vt:lpstr>
      <vt:lpstr>Radio Canada Big</vt:lpstr>
      <vt:lpstr>Helvetica Neue</vt:lpstr>
      <vt:lpstr>CBC/Radio-Canada</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Véronique Méar</dc:creator>
  <cp:lastModifiedBy>Clémence  Tremblay-Lebeau</cp:lastModifiedBy>
  <cp:revision>2</cp:revision>
  <dcterms:modified xsi:type="dcterms:W3CDTF">2025-04-23T13:01:02Z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0x01010040C4562E475417458E009C7FB00746E1</vt:lpwstr>
  </property>
  <property fmtid="{D5CDD505-2E9C-101B-9397-08002B2CF9AE}" pid="3" name="MediaServiceImageTags">
    <vt:lpwstr/>
  </property>
</Properties>
</file>